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6" r:id="rId3"/>
    <p:sldMasterId id="2147483655" r:id="rId4"/>
    <p:sldMasterId id="2147483650" r:id="rId5"/>
    <p:sldMasterId id="2147483651" r:id="rId6"/>
    <p:sldMasterId id="2147483652" r:id="rId7"/>
    <p:sldMasterId id="2147483653" r:id="rId8"/>
    <p:sldMasterId id="2147485917" r:id="rId9"/>
  </p:sldMasterIdLst>
  <p:notesMasterIdLst>
    <p:notesMasterId r:id="rId27"/>
  </p:notesMasterIdLst>
  <p:handoutMasterIdLst>
    <p:handoutMasterId r:id="rId28"/>
  </p:handoutMasterIdLst>
  <p:sldIdLst>
    <p:sldId id="343" r:id="rId10"/>
    <p:sldId id="672" r:id="rId11"/>
    <p:sldId id="674" r:id="rId12"/>
    <p:sldId id="678" r:id="rId13"/>
    <p:sldId id="673" r:id="rId14"/>
    <p:sldId id="667" r:id="rId15"/>
    <p:sldId id="671" r:id="rId16"/>
    <p:sldId id="394" r:id="rId17"/>
    <p:sldId id="661" r:id="rId18"/>
    <p:sldId id="664" r:id="rId19"/>
    <p:sldId id="681" r:id="rId20"/>
    <p:sldId id="682" r:id="rId21"/>
    <p:sldId id="683" r:id="rId22"/>
    <p:sldId id="684" r:id="rId23"/>
    <p:sldId id="685" r:id="rId24"/>
    <p:sldId id="686" r:id="rId25"/>
    <p:sldId id="347" r:id="rId26"/>
  </p:sldIdLst>
  <p:sldSz cx="9144000" cy="5143500" type="screen16x9"/>
  <p:notesSz cx="6761163" cy="99314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128">
          <p15:clr>
            <a:srgbClr val="A4A3A4"/>
          </p15:clr>
        </p15:guide>
        <p15:guide id="2" pos="21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iana" initials="T" lastIdx="0" clrIdx="0">
    <p:extLst>
      <p:ext uri="{19B8F6BF-5375-455C-9EA6-DF929625EA0E}">
        <p15:presenceInfo xmlns:p15="http://schemas.microsoft.com/office/powerpoint/2012/main" userId="Tati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800000"/>
    <a:srgbClr val="0000FF"/>
    <a:srgbClr val="F9EAE7"/>
    <a:srgbClr val="F7E1DC"/>
    <a:srgbClr val="640000"/>
    <a:srgbClr val="002060"/>
    <a:srgbClr val="74A47C"/>
    <a:srgbClr val="00FFFF"/>
    <a:srgbClr val="466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AFB8F-5D96-46B9-973C-54987933DF2F}" v="19" dt="2023-11-06T13:39:40.150"/>
    <p1510:client id="{D207C604-FEB8-45DE-9CB4-18C156AF6503}" v="656" dt="2023-11-06T11:57:47.148"/>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4" autoAdjust="0"/>
    <p:restoredTop sz="87160" autoAdjust="0"/>
  </p:normalViewPr>
  <p:slideViewPr>
    <p:cSldViewPr>
      <p:cViewPr varScale="1">
        <p:scale>
          <a:sx n="128" d="100"/>
          <a:sy n="128" d="100"/>
        </p:scale>
        <p:origin x="930" y="114"/>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16" d="100"/>
          <a:sy n="116" d="100"/>
        </p:scale>
        <p:origin x="-4620" y="-102"/>
      </p:cViewPr>
      <p:guideLst>
        <p:guide orient="horz" pos="3128"/>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2021%20&#1056;&#1040;&#1041;&#1054;&#1063;&#1048;&#1049;%20&#1050;&#1054;&#1052;&#1055;\&#1043;&#1056;&#1040;&#1053;&#1058;&#1067;\&#1043;&#1088;&#1072;&#1085;&#1090;&#1099;%202021\&#1051;&#1072;&#1082;&#1090;&#1086;&#1092;&#1077;&#1088;&#1088;&#1080;&#1085;\&#1044;&#1083;&#1103;%20&#1057;&#1048;\2022%20&#1057;&#1048;\&#1044;&#1085;&#1080;%20&#1088;&#1086;&#1078;&#1076;&#1077;&#1085;&#1080;&#1103;%20&#1084;&#1086;&#1083;&#1086;&#1076;&#1099;&#1093;%20&#1091;&#1095;&#1077;&#1085;&#1099;&#109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808888755950259E-2"/>
          <c:y val="9.6836680365372838E-2"/>
          <c:w val="0.90019111124404982"/>
          <c:h val="0.55804202785218704"/>
        </c:manualLayout>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8.0724203720954235E-2"/>
          <c:y val="0.6965933165350866"/>
          <c:w val="0.83176815398075232"/>
          <c:h val="0.263742960064249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ru-RU"/>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fld id="{7FD882BD-1794-4F06-BE3F-85687D397CF7}" type="datetimeFigureOut">
              <a:rPr lang="ru-RU" smtClean="0"/>
              <a:pPr/>
              <a:t>06.06.2025</a:t>
            </a:fld>
            <a:endParaRPr lang="ru-RU"/>
          </a:p>
        </p:txBody>
      </p:sp>
      <p:sp>
        <p:nvSpPr>
          <p:cNvPr id="4" name="Нижний колонтитул 3"/>
          <p:cNvSpPr>
            <a:spLocks noGrp="1"/>
          </p:cNvSpPr>
          <p:nvPr>
            <p:ph type="ftr" sz="quarter" idx="2"/>
          </p:nvPr>
        </p:nvSpPr>
        <p:spPr>
          <a:xfrm>
            <a:off x="0" y="9432925"/>
            <a:ext cx="2930525"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29050" y="9432925"/>
            <a:ext cx="2930525" cy="496888"/>
          </a:xfrm>
          <a:prstGeom prst="rect">
            <a:avLst/>
          </a:prstGeom>
        </p:spPr>
        <p:txBody>
          <a:bodyPr vert="horz" lIns="91440" tIns="45720" rIns="91440" bIns="45720" rtlCol="0" anchor="b"/>
          <a:lstStyle>
            <a:lvl1pPr algn="r">
              <a:defRPr sz="1200"/>
            </a:lvl1pPr>
          </a:lstStyle>
          <a:p>
            <a:fld id="{41B75620-8786-4627-AC61-B71CE5A0F71F}" type="slidenum">
              <a:rPr lang="ru-RU" smtClean="0"/>
              <a:pPr/>
              <a:t>‹#›</a:t>
            </a:fld>
            <a:endParaRPr lang="ru-RU"/>
          </a:p>
        </p:txBody>
      </p:sp>
    </p:spTree>
    <p:extLst>
      <p:ext uri="{BB962C8B-B14F-4D97-AF65-F5344CB8AC3E}">
        <p14:creationId xmlns:p14="http://schemas.microsoft.com/office/powerpoint/2010/main" val="2100981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28B2B95-CE04-43D3-860A-01A0C3B49CD3}"/>
              </a:ext>
            </a:extLst>
          </p:cNvPr>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2291" name="Rectangle 3">
            <a:extLst>
              <a:ext uri="{FF2B5EF4-FFF2-40B4-BE49-F238E27FC236}">
                <a16:creationId xmlns:a16="http://schemas.microsoft.com/office/drawing/2014/main" id="{0AB7FC99-C73F-44BE-AEE8-B5BD663C443B}"/>
              </a:ext>
            </a:extLst>
          </p:cNvPr>
          <p:cNvSpPr>
            <a:spLocks noGrp="1" noChangeArrowheads="1"/>
          </p:cNvSpPr>
          <p:nvPr>
            <p:ph type="dt" idx="1"/>
          </p:nvPr>
        </p:nvSpPr>
        <p:spPr bwMode="auto">
          <a:xfrm>
            <a:off x="382905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71438" y="744538"/>
            <a:ext cx="6619875" cy="3724275"/>
          </a:xfrm>
          <a:prstGeom prst="rect">
            <a:avLst/>
          </a:prstGeom>
          <a:noFill/>
          <a:ln w="9525">
            <a:solidFill>
              <a:srgbClr val="000000"/>
            </a:solidFill>
            <a:miter lim="800000"/>
            <a:headEnd/>
            <a:tailEnd/>
          </a:ln>
        </p:spPr>
      </p:sp>
      <p:sp>
        <p:nvSpPr>
          <p:cNvPr id="12293" name="Rectangle 5">
            <a:extLst>
              <a:ext uri="{FF2B5EF4-FFF2-40B4-BE49-F238E27FC236}">
                <a16:creationId xmlns:a16="http://schemas.microsoft.com/office/drawing/2014/main" id="{E49B1847-BBB4-48B2-85A4-DCA0C3E0C6C5}"/>
              </a:ext>
            </a:extLst>
          </p:cNvPr>
          <p:cNvSpPr>
            <a:spLocks noGrp="1" noChangeArrowheads="1"/>
          </p:cNvSpPr>
          <p:nvPr>
            <p:ph type="body" sz="quarter" idx="3"/>
          </p:nvPr>
        </p:nvSpPr>
        <p:spPr bwMode="auto">
          <a:xfrm>
            <a:off x="676275" y="4718050"/>
            <a:ext cx="5408613"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B7A91342-D5CB-4735-9D94-CB22242F5515}"/>
              </a:ext>
            </a:extLst>
          </p:cNvPr>
          <p:cNvSpPr>
            <a:spLocks noGrp="1" noChangeArrowheads="1"/>
          </p:cNvSpPr>
          <p:nvPr>
            <p:ph type="ftr" sz="quarter" idx="4"/>
          </p:nvPr>
        </p:nvSpPr>
        <p:spPr bwMode="auto">
          <a:xfrm>
            <a:off x="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295" name="Rectangle 7">
            <a:extLst>
              <a:ext uri="{FF2B5EF4-FFF2-40B4-BE49-F238E27FC236}">
                <a16:creationId xmlns:a16="http://schemas.microsoft.com/office/drawing/2014/main" id="{0CE6D6B4-B7D7-47E7-8075-46E68AB9CF67}"/>
              </a:ext>
            </a:extLst>
          </p:cNvPr>
          <p:cNvSpPr>
            <a:spLocks noGrp="1" noChangeArrowheads="1"/>
          </p:cNvSpPr>
          <p:nvPr>
            <p:ph type="sldNum" sz="quarter" idx="5"/>
          </p:nvPr>
        </p:nvSpPr>
        <p:spPr bwMode="auto">
          <a:xfrm>
            <a:off x="3829050" y="9432925"/>
            <a:ext cx="2930525"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AD40D0D-C98D-4EF1-B44F-CD418BB43ED0}" type="slidenum">
              <a:rPr lang="en-US" altLang="ru-RU"/>
              <a:pPr/>
              <a:t>‹#›</a:t>
            </a:fld>
            <a:endParaRPr lang="en-US" altLang="ru-RU"/>
          </a:p>
        </p:txBody>
      </p:sp>
    </p:spTree>
    <p:extLst>
      <p:ext uri="{BB962C8B-B14F-4D97-AF65-F5344CB8AC3E}">
        <p14:creationId xmlns:p14="http://schemas.microsoft.com/office/powerpoint/2010/main" val="4259257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1438" y="744538"/>
            <a:ext cx="6619875" cy="37242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D40D0D-C98D-4EF1-B44F-CD418BB43ED0}" type="slidenum">
              <a:rPr lang="en-US" altLang="ru-RU" smtClean="0"/>
              <a:pPr/>
              <a:t>1</a:t>
            </a:fld>
            <a:endParaRPr lang="en-US" altLang="ru-RU"/>
          </a:p>
        </p:txBody>
      </p:sp>
    </p:spTree>
    <p:extLst>
      <p:ext uri="{BB962C8B-B14F-4D97-AF65-F5344CB8AC3E}">
        <p14:creationId xmlns:p14="http://schemas.microsoft.com/office/powerpoint/2010/main" val="2263901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D40D0D-C98D-4EF1-B44F-CD418BB43ED0}" type="slidenum">
              <a:rPr lang="en-US" altLang="ru-RU" smtClean="0"/>
              <a:pPr/>
              <a:t>10</a:t>
            </a:fld>
            <a:endParaRPr lang="en-US" altLang="ru-RU"/>
          </a:p>
        </p:txBody>
      </p:sp>
    </p:spTree>
    <p:extLst>
      <p:ext uri="{BB962C8B-B14F-4D97-AF65-F5344CB8AC3E}">
        <p14:creationId xmlns:p14="http://schemas.microsoft.com/office/powerpoint/2010/main" val="286115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5113" cy="3721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AD40D0D-C98D-4EF1-B44F-CD418BB43ED0}" type="slidenum">
              <a:rPr lang="en-US" altLang="ru-RU" smtClean="0"/>
              <a:pPr/>
              <a:t>11</a:t>
            </a:fld>
            <a:endParaRPr lang="en-US" altLang="ru-RU" dirty="0"/>
          </a:p>
        </p:txBody>
      </p:sp>
    </p:spTree>
    <p:extLst>
      <p:ext uri="{BB962C8B-B14F-4D97-AF65-F5344CB8AC3E}">
        <p14:creationId xmlns:p14="http://schemas.microsoft.com/office/powerpoint/2010/main" val="100840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5113" cy="3721100"/>
          </a:xfrm>
        </p:spPr>
      </p:sp>
      <p:sp>
        <p:nvSpPr>
          <p:cNvPr id="3" name="Заметки 2"/>
          <p:cNvSpPr>
            <a:spLocks noGrp="1"/>
          </p:cNvSpPr>
          <p:nvPr>
            <p:ph type="body" idx="1"/>
          </p:nvPr>
        </p:nvSpPr>
        <p:spPr/>
        <p:txBody>
          <a:bodyPr/>
          <a:lstStyle/>
          <a:p>
            <a:endParaRPr lang="ru-RU" sz="1200" kern="1200" dirty="0" smtClean="0">
              <a:solidFill>
                <a:schemeClr val="tx1"/>
              </a:solidFill>
              <a:latin typeface="Arial" charset="0"/>
              <a:ea typeface="+mn-ea"/>
              <a:cs typeface="+mn-cs"/>
            </a:endParaRPr>
          </a:p>
        </p:txBody>
      </p:sp>
      <p:sp>
        <p:nvSpPr>
          <p:cNvPr id="4" name="Номер слайда 3"/>
          <p:cNvSpPr>
            <a:spLocks noGrp="1"/>
          </p:cNvSpPr>
          <p:nvPr>
            <p:ph type="sldNum" sz="quarter" idx="5"/>
          </p:nvPr>
        </p:nvSpPr>
        <p:spPr/>
        <p:txBody>
          <a:bodyPr/>
          <a:lstStyle/>
          <a:p>
            <a:fld id="{3AD40D0D-C98D-4EF1-B44F-CD418BB43ED0}" type="slidenum">
              <a:rPr lang="en-US" altLang="ru-RU" smtClean="0"/>
              <a:pPr/>
              <a:t>12</a:t>
            </a:fld>
            <a:endParaRPr lang="en-US" altLang="ru-RU"/>
          </a:p>
        </p:txBody>
      </p:sp>
    </p:spTree>
    <p:extLst>
      <p:ext uri="{BB962C8B-B14F-4D97-AF65-F5344CB8AC3E}">
        <p14:creationId xmlns:p14="http://schemas.microsoft.com/office/powerpoint/2010/main" val="3633205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D40D0D-C98D-4EF1-B44F-CD418BB43ED0}" type="slidenum">
              <a:rPr lang="en-US" altLang="ru-RU" smtClean="0"/>
              <a:pPr/>
              <a:t>16</a:t>
            </a:fld>
            <a:endParaRPr lang="en-US" altLang="ru-RU"/>
          </a:p>
        </p:txBody>
      </p:sp>
    </p:spTree>
    <p:extLst>
      <p:ext uri="{BB962C8B-B14F-4D97-AF65-F5344CB8AC3E}">
        <p14:creationId xmlns:p14="http://schemas.microsoft.com/office/powerpoint/2010/main" val="685010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5E154E4-C788-4678-8135-60C7EDC20528}" type="slidenum">
              <a:rPr lang="ru-RU" altLang="ru-RU"/>
              <a:pPr/>
              <a:t>17</a:t>
            </a:fld>
            <a:endParaRPr lang="ru-RU" altLang="ru-RU"/>
          </a:p>
        </p:txBody>
      </p:sp>
      <p:sp>
        <p:nvSpPr>
          <p:cNvPr id="67587" name="Rectangle 2"/>
          <p:cNvSpPr>
            <a:spLocks noGrp="1" noRot="1" noChangeAspect="1" noChangeArrowheads="1" noTextEdit="1"/>
          </p:cNvSpPr>
          <p:nvPr>
            <p:ph type="sldImg"/>
          </p:nvPr>
        </p:nvSpPr>
        <p:spPr>
          <a:xfrm>
            <a:off x="71438" y="744538"/>
            <a:ext cx="6619875" cy="3724275"/>
          </a:xfrm>
          <a:ln/>
        </p:spPr>
      </p:sp>
      <p:sp>
        <p:nvSpPr>
          <p:cNvPr id="67588" name="Rectangle 3"/>
          <p:cNvSpPr>
            <a:spLocks noGrp="1" noChangeArrowheads="1"/>
          </p:cNvSpPr>
          <p:nvPr>
            <p:ph type="body" idx="1"/>
          </p:nvPr>
        </p:nvSpPr>
        <p:spPr>
          <a:noFill/>
          <a:ln/>
        </p:spPr>
        <p:txBody>
          <a:bodyPr/>
          <a:lstStyle/>
          <a:p>
            <a:pPr eaLnBrk="1" hangingPunct="1"/>
            <a:endParaRPr lang="ru-RU" alt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D40D0D-C98D-4EF1-B44F-CD418BB43ED0}" type="slidenum">
              <a:rPr lang="en-US" altLang="ru-RU" smtClean="0"/>
              <a:pPr/>
              <a:t>2</a:t>
            </a:fld>
            <a:endParaRPr lang="en-US" altLang="ru-RU"/>
          </a:p>
        </p:txBody>
      </p:sp>
    </p:spTree>
    <p:extLst>
      <p:ext uri="{BB962C8B-B14F-4D97-AF65-F5344CB8AC3E}">
        <p14:creationId xmlns:p14="http://schemas.microsoft.com/office/powerpoint/2010/main" val="158213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3AD40D0D-C98D-4EF1-B44F-CD418BB43ED0}" type="slidenum">
              <a:rPr lang="en-US" altLang="ru-RU" smtClean="0"/>
              <a:pPr/>
              <a:t>3</a:t>
            </a:fld>
            <a:endParaRPr lang="en-US" altLang="ru-RU"/>
          </a:p>
        </p:txBody>
      </p:sp>
    </p:spTree>
    <p:extLst>
      <p:ext uri="{BB962C8B-B14F-4D97-AF65-F5344CB8AC3E}">
        <p14:creationId xmlns:p14="http://schemas.microsoft.com/office/powerpoint/2010/main" val="117709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D40D0D-C98D-4EF1-B44F-CD418BB43ED0}" type="slidenum">
              <a:rPr lang="en-US" altLang="ru-RU" smtClean="0"/>
              <a:pPr/>
              <a:t>4</a:t>
            </a:fld>
            <a:endParaRPr lang="en-US" altLang="ru-RU"/>
          </a:p>
        </p:txBody>
      </p:sp>
    </p:spTree>
    <p:extLst>
      <p:ext uri="{BB962C8B-B14F-4D97-AF65-F5344CB8AC3E}">
        <p14:creationId xmlns:p14="http://schemas.microsoft.com/office/powerpoint/2010/main" val="265506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52303FB-2E68-4813-8A2A-90C6AF5B50EB}" type="slidenum">
              <a:rPr lang="ru-RU" smtClean="0"/>
              <a:pPr/>
              <a:t>5</a:t>
            </a:fld>
            <a:endParaRPr lang="ru-RU"/>
          </a:p>
        </p:txBody>
      </p:sp>
    </p:spTree>
    <p:extLst>
      <p:ext uri="{BB962C8B-B14F-4D97-AF65-F5344CB8AC3E}">
        <p14:creationId xmlns:p14="http://schemas.microsoft.com/office/powerpoint/2010/main" val="10874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endParaRPr lang="ru-RU" dirty="0"/>
          </a:p>
        </p:txBody>
      </p:sp>
      <p:sp>
        <p:nvSpPr>
          <p:cNvPr id="4" name="Номер слайда 3"/>
          <p:cNvSpPr>
            <a:spLocks noGrp="1"/>
          </p:cNvSpPr>
          <p:nvPr>
            <p:ph type="sldNum" sz="quarter" idx="10"/>
          </p:nvPr>
        </p:nvSpPr>
        <p:spPr/>
        <p:txBody>
          <a:bodyPr/>
          <a:lstStyle/>
          <a:p>
            <a:fld id="{3AD40D0D-C98D-4EF1-B44F-CD418BB43ED0}" type="slidenum">
              <a:rPr lang="en-US" altLang="ru-RU" smtClean="0"/>
              <a:pPr/>
              <a:t>6</a:t>
            </a:fld>
            <a:endParaRPr lang="en-US" altLang="ru-RU"/>
          </a:p>
        </p:txBody>
      </p:sp>
    </p:spTree>
    <p:extLst>
      <p:ext uri="{BB962C8B-B14F-4D97-AF65-F5344CB8AC3E}">
        <p14:creationId xmlns:p14="http://schemas.microsoft.com/office/powerpoint/2010/main" val="133761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D40D0D-C98D-4EF1-B44F-CD418BB43ED0}" type="slidenum">
              <a:rPr lang="en-US" altLang="ru-RU" smtClean="0"/>
              <a:pPr/>
              <a:t>7</a:t>
            </a:fld>
            <a:endParaRPr lang="en-US" altLang="ru-RU"/>
          </a:p>
        </p:txBody>
      </p:sp>
    </p:spTree>
    <p:extLst>
      <p:ext uri="{BB962C8B-B14F-4D97-AF65-F5344CB8AC3E}">
        <p14:creationId xmlns:p14="http://schemas.microsoft.com/office/powerpoint/2010/main" val="17895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AD40D0D-C98D-4EF1-B44F-CD418BB43ED0}" type="slidenum">
              <a:rPr lang="en-US" altLang="ru-RU" smtClean="0"/>
              <a:pPr/>
              <a:t>8</a:t>
            </a:fld>
            <a:endParaRPr lang="en-US" altLang="ru-RU"/>
          </a:p>
        </p:txBody>
      </p:sp>
    </p:spTree>
    <p:extLst>
      <p:ext uri="{BB962C8B-B14F-4D97-AF65-F5344CB8AC3E}">
        <p14:creationId xmlns:p14="http://schemas.microsoft.com/office/powerpoint/2010/main" val="198182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ChangeArrowheads="1" noTextEdit="1"/>
          </p:cNvSpPr>
          <p:nvPr>
            <p:ph type="sldImg"/>
          </p:nvPr>
        </p:nvSpPr>
        <p:spPr>
          <a:xfrm>
            <a:off x="71438" y="744538"/>
            <a:ext cx="6619875" cy="3724275"/>
          </a:xfrm>
          <a:ln/>
        </p:spPr>
      </p:sp>
      <p:sp>
        <p:nvSpPr>
          <p:cNvPr id="31747" name="Заметки 2"/>
          <p:cNvSpPr>
            <a:spLocks noGrp="1" noChangeArrowheads="1"/>
          </p:cNvSpPr>
          <p:nvPr>
            <p:ph type="body" idx="1"/>
          </p:nvPr>
        </p:nvSpPr>
        <p:spPr>
          <a:noFill/>
          <a:ln/>
        </p:spPr>
        <p:txBody>
          <a:bodyPr/>
          <a:lstStyle/>
          <a:p>
            <a:endParaRPr lang="ru-RU" altLang="ru-RU" dirty="0"/>
          </a:p>
        </p:txBody>
      </p:sp>
      <p:sp>
        <p:nvSpPr>
          <p:cNvPr id="31748" name="Номер слайда 3"/>
          <p:cNvSpPr>
            <a:spLocks noGrp="1" noChangeArrowheads="1"/>
          </p:cNvSpPr>
          <p:nvPr>
            <p:ph type="sldNum" sz="quarter" idx="5"/>
          </p:nvPr>
        </p:nvSpPr>
        <p:spPr>
          <a:noFill/>
        </p:spPr>
        <p:txBody>
          <a:bodyPr/>
          <a:lstStyle/>
          <a:p>
            <a:fld id="{4719F491-C86B-4E70-89DA-B4865BFC2F87}" type="slidenum">
              <a:rPr lang="en-US" altLang="ru-RU"/>
              <a:pPr/>
              <a:t>9</a:t>
            </a:fld>
            <a:endParaRPr lang="en-US" altLang="ru-RU" dirty="0"/>
          </a:p>
        </p:txBody>
      </p:sp>
    </p:spTree>
    <p:extLst>
      <p:ext uri="{BB962C8B-B14F-4D97-AF65-F5344CB8AC3E}">
        <p14:creationId xmlns:p14="http://schemas.microsoft.com/office/powerpoint/2010/main" val="127945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C255BA4C-8002-47C2-8F0F-12E1C842E2D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4F04EBD-6573-4BF7-AFEE-DD5BE29C020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7A4BAB2-3C2C-463D-8D59-3DD40108CE6C}"/>
              </a:ext>
            </a:extLst>
          </p:cNvPr>
          <p:cNvSpPr>
            <a:spLocks noGrp="1" noChangeArrowheads="1"/>
          </p:cNvSpPr>
          <p:nvPr>
            <p:ph type="sldNum" sz="quarter" idx="12"/>
          </p:nvPr>
        </p:nvSpPr>
        <p:spPr>
          <a:ln/>
        </p:spPr>
        <p:txBody>
          <a:bodyPr/>
          <a:lstStyle>
            <a:lvl1pPr>
              <a:defRPr/>
            </a:lvl1pPr>
          </a:lstStyle>
          <a:p>
            <a:fld id="{B585C1EC-4DF4-4E81-81F1-56B308FF3A3B}" type="slidenum">
              <a:rPr lang="ru-RU" altLang="ru-RU"/>
              <a:pPr/>
              <a:t>‹#›</a:t>
            </a:fld>
            <a:endParaRPr lang="ru-RU" alt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C255BA4C-8002-47C2-8F0F-12E1C842E2D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4F04EBD-6573-4BF7-AFEE-DD5BE29C020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7A4BAB2-3C2C-463D-8D59-3DD40108CE6C}"/>
              </a:ext>
            </a:extLst>
          </p:cNvPr>
          <p:cNvSpPr>
            <a:spLocks noGrp="1" noChangeArrowheads="1"/>
          </p:cNvSpPr>
          <p:nvPr>
            <p:ph type="sldNum" sz="quarter" idx="12"/>
          </p:nvPr>
        </p:nvSpPr>
        <p:spPr>
          <a:ln/>
        </p:spPr>
        <p:txBody>
          <a:bodyPr/>
          <a:lstStyle>
            <a:lvl1pPr>
              <a:defRPr/>
            </a:lvl1pPr>
          </a:lstStyle>
          <a:p>
            <a:fld id="{C7765A28-4615-4BD9-8CD6-27AFECB7FBEE}" type="slidenum">
              <a:rPr lang="ru-RU" altLang="ru-RU"/>
              <a:pPr/>
              <a:t>‹#›</a:t>
            </a:fld>
            <a:endParaRPr lang="ru-RU" altLang="ru-RU"/>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39D9D521-9484-4C1B-B9C3-D4CE68F887E0}" type="slidenum">
              <a:rPr lang="ru-RU" altLang="ru-RU" smtClean="0"/>
              <a:pPr/>
              <a:t>‹#›</a:t>
            </a:fld>
            <a:endParaRPr lang="ru-RU" altLang="ru-RU"/>
          </a:p>
        </p:txBody>
      </p:sp>
    </p:spTree>
    <p:extLst>
      <p:ext uri="{BB962C8B-B14F-4D97-AF65-F5344CB8AC3E}">
        <p14:creationId xmlns:p14="http://schemas.microsoft.com/office/powerpoint/2010/main" val="34434628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3844"/>
            <a:ext cx="1971675" cy="435887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C226C6D2-2DA2-4111-9A78-5441942CFA98}" type="slidenum">
              <a:rPr lang="ru-RU" altLang="ru-RU" smtClean="0"/>
              <a:pPr/>
              <a:t>‹#›</a:t>
            </a:fld>
            <a:endParaRPr lang="ru-RU" altLang="ru-RU"/>
          </a:p>
        </p:txBody>
      </p:sp>
    </p:spTree>
    <p:extLst>
      <p:ext uri="{BB962C8B-B14F-4D97-AF65-F5344CB8AC3E}">
        <p14:creationId xmlns:p14="http://schemas.microsoft.com/office/powerpoint/2010/main" val="316220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C255BA4C-8002-47C2-8F0F-12E1C842E2D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4F04EBD-6573-4BF7-AFEE-DD5BE29C020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7A4BAB2-3C2C-463D-8D59-3DD40108CE6C}"/>
              </a:ext>
            </a:extLst>
          </p:cNvPr>
          <p:cNvSpPr>
            <a:spLocks noGrp="1" noChangeArrowheads="1"/>
          </p:cNvSpPr>
          <p:nvPr>
            <p:ph type="sldNum" sz="quarter" idx="12"/>
          </p:nvPr>
        </p:nvSpPr>
        <p:spPr>
          <a:ln/>
        </p:spPr>
        <p:txBody>
          <a:bodyPr/>
          <a:lstStyle>
            <a:lvl1pPr>
              <a:defRPr/>
            </a:lvl1pPr>
          </a:lstStyle>
          <a:p>
            <a:fld id="{3C547F3E-EC66-4DDA-AAAD-913532D6C43C}" type="slidenum">
              <a:rPr lang="ru-RU" altLang="ru-RU"/>
              <a:pPr/>
              <a:t>‹#›</a:t>
            </a:fld>
            <a:endParaRPr lang="ru-RU" alt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B75ADDDA-F909-47AC-82AC-9A10FDF610B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9066A01A-9554-4196-BB4B-DD1AF8CC1D5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97FDAF68-4553-4286-81DF-411149D3349C}"/>
              </a:ext>
            </a:extLst>
          </p:cNvPr>
          <p:cNvSpPr>
            <a:spLocks noGrp="1" noChangeArrowheads="1"/>
          </p:cNvSpPr>
          <p:nvPr>
            <p:ph type="sldNum" sz="quarter" idx="12"/>
          </p:nvPr>
        </p:nvSpPr>
        <p:spPr>
          <a:ln/>
        </p:spPr>
        <p:txBody>
          <a:bodyPr/>
          <a:lstStyle>
            <a:lvl1pPr>
              <a:defRPr/>
            </a:lvl1pPr>
          </a:lstStyle>
          <a:p>
            <a:fld id="{0BDB2359-5031-4A05-913B-E4D9E470D132}" type="slidenum">
              <a:rPr lang="ru-RU" altLang="ru-RU"/>
              <a:pPr/>
              <a:t>‹#›</a:t>
            </a:fld>
            <a:endParaRPr lang="ru-RU" alt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B75ADDDA-F909-47AC-82AC-9A10FDF610B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9066A01A-9554-4196-BB4B-DD1AF8CC1D5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97FDAF68-4553-4286-81DF-411149D3349C}"/>
              </a:ext>
            </a:extLst>
          </p:cNvPr>
          <p:cNvSpPr>
            <a:spLocks noGrp="1" noChangeArrowheads="1"/>
          </p:cNvSpPr>
          <p:nvPr>
            <p:ph type="sldNum" sz="quarter" idx="12"/>
          </p:nvPr>
        </p:nvSpPr>
        <p:spPr>
          <a:ln/>
        </p:spPr>
        <p:txBody>
          <a:bodyPr/>
          <a:lstStyle>
            <a:lvl1pPr>
              <a:defRPr/>
            </a:lvl1pPr>
          </a:lstStyle>
          <a:p>
            <a:fld id="{8133B472-E1E5-42A9-A43C-3CC96A55CE7D}" type="slidenum">
              <a:rPr lang="ru-RU" altLang="ru-RU"/>
              <a:pPr/>
              <a:t>‹#›</a:t>
            </a:fld>
            <a:endParaRPr lang="ru-RU" alt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B75ADDDA-F909-47AC-82AC-9A10FDF610B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9066A01A-9554-4196-BB4B-DD1AF8CC1D5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97FDAF68-4553-4286-81DF-411149D3349C}"/>
              </a:ext>
            </a:extLst>
          </p:cNvPr>
          <p:cNvSpPr>
            <a:spLocks noGrp="1" noChangeArrowheads="1"/>
          </p:cNvSpPr>
          <p:nvPr>
            <p:ph type="sldNum" sz="quarter" idx="12"/>
          </p:nvPr>
        </p:nvSpPr>
        <p:spPr>
          <a:ln/>
        </p:spPr>
        <p:txBody>
          <a:bodyPr/>
          <a:lstStyle>
            <a:lvl1pPr>
              <a:defRPr/>
            </a:lvl1pPr>
          </a:lstStyle>
          <a:p>
            <a:fld id="{CF0FE311-058F-4683-A1DC-BC814A70E502}" type="slidenum">
              <a:rPr lang="ru-RU" altLang="ru-RU"/>
              <a:pPr/>
              <a:t>‹#›</a:t>
            </a:fld>
            <a:endParaRPr lang="ru-RU" altLang="ru-R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B75ADDDA-F909-47AC-82AC-9A10FDF610B3}"/>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9066A01A-9554-4196-BB4B-DD1AF8CC1D5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97FDAF68-4553-4286-81DF-411149D3349C}"/>
              </a:ext>
            </a:extLst>
          </p:cNvPr>
          <p:cNvSpPr>
            <a:spLocks noGrp="1" noChangeArrowheads="1"/>
          </p:cNvSpPr>
          <p:nvPr>
            <p:ph type="sldNum" sz="quarter" idx="12"/>
          </p:nvPr>
        </p:nvSpPr>
        <p:spPr>
          <a:ln/>
        </p:spPr>
        <p:txBody>
          <a:bodyPr/>
          <a:lstStyle>
            <a:lvl1pPr>
              <a:defRPr/>
            </a:lvl1pPr>
          </a:lstStyle>
          <a:p>
            <a:fld id="{6FC54C51-722C-4795-9414-04EEBC7BA8E3}" type="slidenum">
              <a:rPr lang="ru-RU" altLang="ru-RU"/>
              <a:pPr/>
              <a:t>‹#›</a:t>
            </a:fld>
            <a:endParaRPr lang="ru-RU" alt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8"/>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B75ADDDA-F909-47AC-82AC-9A10FDF610B3}"/>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9066A01A-9554-4196-BB4B-DD1AF8CC1D5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97FDAF68-4553-4286-81DF-411149D3349C}"/>
              </a:ext>
            </a:extLst>
          </p:cNvPr>
          <p:cNvSpPr>
            <a:spLocks noGrp="1" noChangeArrowheads="1"/>
          </p:cNvSpPr>
          <p:nvPr>
            <p:ph type="sldNum" sz="quarter" idx="12"/>
          </p:nvPr>
        </p:nvSpPr>
        <p:spPr>
          <a:ln/>
        </p:spPr>
        <p:txBody>
          <a:bodyPr/>
          <a:lstStyle>
            <a:lvl1pPr>
              <a:defRPr/>
            </a:lvl1pPr>
          </a:lstStyle>
          <a:p>
            <a:fld id="{268C28FE-44D2-4A38-8866-0A0B290D0588}" type="slidenum">
              <a:rPr lang="ru-RU" altLang="ru-RU"/>
              <a:pPr/>
              <a:t>‹#›</a:t>
            </a:fld>
            <a:endParaRPr lang="ru-RU" altLang="ru-R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B75ADDDA-F909-47AC-82AC-9A10FDF610B3}"/>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9066A01A-9554-4196-BB4B-DD1AF8CC1D5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97FDAF68-4553-4286-81DF-411149D3349C}"/>
              </a:ext>
            </a:extLst>
          </p:cNvPr>
          <p:cNvSpPr>
            <a:spLocks noGrp="1" noChangeArrowheads="1"/>
          </p:cNvSpPr>
          <p:nvPr>
            <p:ph type="sldNum" sz="quarter" idx="12"/>
          </p:nvPr>
        </p:nvSpPr>
        <p:spPr>
          <a:ln/>
        </p:spPr>
        <p:txBody>
          <a:bodyPr/>
          <a:lstStyle>
            <a:lvl1pPr>
              <a:defRPr/>
            </a:lvl1pPr>
          </a:lstStyle>
          <a:p>
            <a:fld id="{C433B198-62ED-48A6-8294-9D5B82B66155}" type="slidenum">
              <a:rPr lang="ru-RU" altLang="ru-RU"/>
              <a:pPr/>
              <a:t>‹#›</a:t>
            </a:fld>
            <a:endParaRPr lang="ru-RU" altLang="ru-RU"/>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75ADDDA-F909-47AC-82AC-9A10FDF610B3}"/>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9066A01A-9554-4196-BB4B-DD1AF8CC1D5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97FDAF68-4553-4286-81DF-411149D3349C}"/>
              </a:ext>
            </a:extLst>
          </p:cNvPr>
          <p:cNvSpPr>
            <a:spLocks noGrp="1" noChangeArrowheads="1"/>
          </p:cNvSpPr>
          <p:nvPr>
            <p:ph type="sldNum" sz="quarter" idx="12"/>
          </p:nvPr>
        </p:nvSpPr>
        <p:spPr>
          <a:ln/>
        </p:spPr>
        <p:txBody>
          <a:bodyPr/>
          <a:lstStyle>
            <a:lvl1pPr>
              <a:defRPr/>
            </a:lvl1pPr>
          </a:lstStyle>
          <a:p>
            <a:fld id="{2A4F9094-0B43-4464-9764-4C47460ECD93}" type="slidenum">
              <a:rPr lang="ru-RU" altLang="ru-RU"/>
              <a:pPr/>
              <a:t>‹#›</a:t>
            </a:fld>
            <a:endParaRPr lang="ru-RU" altLang="ru-RU"/>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B75ADDDA-F909-47AC-82AC-9A10FDF610B3}"/>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9066A01A-9554-4196-BB4B-DD1AF8CC1D5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97FDAF68-4553-4286-81DF-411149D3349C}"/>
              </a:ext>
            </a:extLst>
          </p:cNvPr>
          <p:cNvSpPr>
            <a:spLocks noGrp="1" noChangeArrowheads="1"/>
          </p:cNvSpPr>
          <p:nvPr>
            <p:ph type="sldNum" sz="quarter" idx="12"/>
          </p:nvPr>
        </p:nvSpPr>
        <p:spPr>
          <a:ln/>
        </p:spPr>
        <p:txBody>
          <a:bodyPr/>
          <a:lstStyle>
            <a:lvl1pPr>
              <a:defRPr/>
            </a:lvl1pPr>
          </a:lstStyle>
          <a:p>
            <a:fld id="{558104F5-BDE0-4F30-8C37-64A7D2F751A7}" type="slidenum">
              <a:rPr lang="ru-RU" altLang="ru-RU"/>
              <a:pPr/>
              <a:t>‹#›</a:t>
            </a:fld>
            <a:endParaRPr lang="ru-RU" alt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C255BA4C-8002-47C2-8F0F-12E1C842E2D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4F04EBD-6573-4BF7-AFEE-DD5BE29C020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7A4BAB2-3C2C-463D-8D59-3DD40108CE6C}"/>
              </a:ext>
            </a:extLst>
          </p:cNvPr>
          <p:cNvSpPr>
            <a:spLocks noGrp="1" noChangeArrowheads="1"/>
          </p:cNvSpPr>
          <p:nvPr>
            <p:ph type="sldNum" sz="quarter" idx="12"/>
          </p:nvPr>
        </p:nvSpPr>
        <p:spPr>
          <a:ln/>
        </p:spPr>
        <p:txBody>
          <a:bodyPr/>
          <a:lstStyle>
            <a:lvl1pPr>
              <a:defRPr/>
            </a:lvl1pPr>
          </a:lstStyle>
          <a:p>
            <a:fld id="{E5657196-37B5-4C25-92E8-EFF131FC246B}" type="slidenum">
              <a:rPr lang="ru-RU" altLang="ru-RU"/>
              <a:pPr/>
              <a:t>‹#›</a:t>
            </a:fld>
            <a:endParaRPr lang="ru-RU" alt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B75ADDDA-F909-47AC-82AC-9A10FDF610B3}"/>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9066A01A-9554-4196-BB4B-DD1AF8CC1D5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97FDAF68-4553-4286-81DF-411149D3349C}"/>
              </a:ext>
            </a:extLst>
          </p:cNvPr>
          <p:cNvSpPr>
            <a:spLocks noGrp="1" noChangeArrowheads="1"/>
          </p:cNvSpPr>
          <p:nvPr>
            <p:ph type="sldNum" sz="quarter" idx="12"/>
          </p:nvPr>
        </p:nvSpPr>
        <p:spPr>
          <a:ln/>
        </p:spPr>
        <p:txBody>
          <a:bodyPr/>
          <a:lstStyle>
            <a:lvl1pPr>
              <a:defRPr/>
            </a:lvl1pPr>
          </a:lstStyle>
          <a:p>
            <a:fld id="{533DD376-A115-484E-8E55-6A0A9B964213}" type="slidenum">
              <a:rPr lang="ru-RU" altLang="ru-RU"/>
              <a:pPr/>
              <a:t>‹#›</a:t>
            </a:fld>
            <a:endParaRPr lang="ru-RU" altLang="ru-RU"/>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B75ADDDA-F909-47AC-82AC-9A10FDF610B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9066A01A-9554-4196-BB4B-DD1AF8CC1D5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97FDAF68-4553-4286-81DF-411149D3349C}"/>
              </a:ext>
            </a:extLst>
          </p:cNvPr>
          <p:cNvSpPr>
            <a:spLocks noGrp="1" noChangeArrowheads="1"/>
          </p:cNvSpPr>
          <p:nvPr>
            <p:ph type="sldNum" sz="quarter" idx="12"/>
          </p:nvPr>
        </p:nvSpPr>
        <p:spPr>
          <a:ln/>
        </p:spPr>
        <p:txBody>
          <a:bodyPr/>
          <a:lstStyle>
            <a:lvl1pPr>
              <a:defRPr/>
            </a:lvl1pPr>
          </a:lstStyle>
          <a:p>
            <a:fld id="{C9696986-607C-47D7-991C-7328815064D6}" type="slidenum">
              <a:rPr lang="ru-RU" altLang="ru-RU"/>
              <a:pPr/>
              <a:t>‹#›</a:t>
            </a:fld>
            <a:endParaRPr lang="ru-RU" altLang="ru-RU"/>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B75ADDDA-F909-47AC-82AC-9A10FDF610B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9066A01A-9554-4196-BB4B-DD1AF8CC1D5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97FDAF68-4553-4286-81DF-411149D3349C}"/>
              </a:ext>
            </a:extLst>
          </p:cNvPr>
          <p:cNvSpPr>
            <a:spLocks noGrp="1" noChangeArrowheads="1"/>
          </p:cNvSpPr>
          <p:nvPr>
            <p:ph type="sldNum" sz="quarter" idx="12"/>
          </p:nvPr>
        </p:nvSpPr>
        <p:spPr>
          <a:ln/>
        </p:spPr>
        <p:txBody>
          <a:bodyPr/>
          <a:lstStyle>
            <a:lvl1pPr>
              <a:defRPr/>
            </a:lvl1pPr>
          </a:lstStyle>
          <a:p>
            <a:fld id="{CBEA9480-8431-4708-91FC-853453133D4E}" type="slidenum">
              <a:rPr lang="ru-RU" altLang="ru-RU"/>
              <a:pPr/>
              <a:t>‹#›</a:t>
            </a:fld>
            <a:endParaRPr lang="ru-RU" altLang="ru-RU"/>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346" y="457201"/>
            <a:ext cx="7765322" cy="99417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5347" y="2991860"/>
            <a:ext cx="2474216" cy="432197"/>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819015" y="1569176"/>
            <a:ext cx="2205038"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1" name="Text Placeholder 3"/>
          <p:cNvSpPr>
            <a:spLocks noGrp="1"/>
          </p:cNvSpPr>
          <p:nvPr>
            <p:ph type="body" sz="half" idx="18"/>
          </p:nvPr>
        </p:nvSpPr>
        <p:spPr>
          <a:xfrm>
            <a:off x="685347" y="3424057"/>
            <a:ext cx="2474216" cy="919344"/>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332027" y="2991860"/>
            <a:ext cx="2474237" cy="432197"/>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426747" y="1569176"/>
            <a:ext cx="2197894"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4" name="Text Placeholder 3"/>
          <p:cNvSpPr>
            <a:spLocks noGrp="1"/>
          </p:cNvSpPr>
          <p:nvPr>
            <p:ph type="body" sz="half" idx="19"/>
          </p:nvPr>
        </p:nvSpPr>
        <p:spPr>
          <a:xfrm>
            <a:off x="3331011" y="3424056"/>
            <a:ext cx="2475252" cy="919344"/>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980068" y="2991860"/>
            <a:ext cx="2467425" cy="432197"/>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6114604" y="1569176"/>
            <a:ext cx="2199085"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7" name="Text Placeholder 3"/>
          <p:cNvSpPr>
            <a:spLocks noGrp="1"/>
          </p:cNvSpPr>
          <p:nvPr>
            <p:ph type="body" sz="half" idx="20"/>
          </p:nvPr>
        </p:nvSpPr>
        <p:spPr>
          <a:xfrm>
            <a:off x="5979973" y="3424057"/>
            <a:ext cx="2470694" cy="919343"/>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2">
            <a:extLst>
              <a:ext uri="{FF2B5EF4-FFF2-40B4-BE49-F238E27FC236}">
                <a16:creationId xmlns:a16="http://schemas.microsoft.com/office/drawing/2014/main" id="{5CD6D991-6D5B-4A25-AB79-6269CCD5E3FB}"/>
              </a:ext>
            </a:extLst>
          </p:cNvPr>
          <p:cNvSpPr>
            <a:spLocks noGrp="1"/>
          </p:cNvSpPr>
          <p:nvPr>
            <p:ph type="dt" sz="half" idx="23"/>
          </p:nvPr>
        </p:nvSpPr>
        <p:spPr/>
        <p:txBody>
          <a:bodyPr/>
          <a:lstStyle>
            <a:lvl1pPr>
              <a:defRPr/>
            </a:lvl1pPr>
          </a:lstStyle>
          <a:p>
            <a:pPr>
              <a:defRPr/>
            </a:pPr>
            <a:fld id="{80E5F7B2-4204-473E-9BB3-172F4CF39A1C}" type="datetimeFigureOut">
              <a:rPr lang="ru-RU"/>
              <a:pPr>
                <a:defRPr/>
              </a:pPr>
              <a:t>06.06.2025</a:t>
            </a:fld>
            <a:endParaRPr lang="ru-RU"/>
          </a:p>
        </p:txBody>
      </p:sp>
      <p:sp>
        <p:nvSpPr>
          <p:cNvPr id="13" name="Footer Placeholder 3">
            <a:extLst>
              <a:ext uri="{FF2B5EF4-FFF2-40B4-BE49-F238E27FC236}">
                <a16:creationId xmlns:a16="http://schemas.microsoft.com/office/drawing/2014/main" id="{C84A6385-7B50-4E0C-BCB9-089497193860}"/>
              </a:ext>
            </a:extLst>
          </p:cNvPr>
          <p:cNvSpPr>
            <a:spLocks noGrp="1"/>
          </p:cNvSpPr>
          <p:nvPr>
            <p:ph type="ftr" sz="quarter" idx="24"/>
          </p:nvPr>
        </p:nvSpPr>
        <p:spPr/>
        <p:txBody>
          <a:bodyPr/>
          <a:lstStyle>
            <a:lvl1pPr>
              <a:defRPr/>
            </a:lvl1pPr>
          </a:lstStyle>
          <a:p>
            <a:pPr>
              <a:defRPr/>
            </a:pPr>
            <a:endParaRPr lang="ru-RU"/>
          </a:p>
        </p:txBody>
      </p:sp>
      <p:sp>
        <p:nvSpPr>
          <p:cNvPr id="14" name="Slide Number Placeholder 4">
            <a:extLst>
              <a:ext uri="{FF2B5EF4-FFF2-40B4-BE49-F238E27FC236}">
                <a16:creationId xmlns:a16="http://schemas.microsoft.com/office/drawing/2014/main" id="{0A186C2B-044E-451E-81E2-E7504511B590}"/>
              </a:ext>
            </a:extLst>
          </p:cNvPr>
          <p:cNvSpPr>
            <a:spLocks noGrp="1"/>
          </p:cNvSpPr>
          <p:nvPr>
            <p:ph type="sldNum" sz="quarter" idx="25"/>
          </p:nvPr>
        </p:nvSpPr>
        <p:spPr/>
        <p:txBody>
          <a:bodyPr/>
          <a:lstStyle>
            <a:lvl1pPr>
              <a:defRPr/>
            </a:lvl1pPr>
          </a:lstStyle>
          <a:p>
            <a:fld id="{65AA3BAA-1908-4F0D-B412-3F8A1E592474}" type="slidenum">
              <a:rPr lang="ru-RU" altLang="ru-RU"/>
              <a:pPr/>
              <a:t>‹#›</a:t>
            </a:fld>
            <a:endParaRPr lang="ru-RU" alt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11F9F82A-8340-4CA6-B9CE-D05CDF5BE3B5}"/>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AACE924-0928-4AA1-84D7-8EB2818185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D177AB6-1066-4148-A10E-61DFB8D52619}"/>
              </a:ext>
            </a:extLst>
          </p:cNvPr>
          <p:cNvSpPr>
            <a:spLocks noGrp="1" noChangeArrowheads="1"/>
          </p:cNvSpPr>
          <p:nvPr>
            <p:ph type="sldNum" sz="quarter" idx="12"/>
          </p:nvPr>
        </p:nvSpPr>
        <p:spPr>
          <a:ln/>
        </p:spPr>
        <p:txBody>
          <a:bodyPr/>
          <a:lstStyle>
            <a:lvl1pPr>
              <a:defRPr/>
            </a:lvl1pPr>
          </a:lstStyle>
          <a:p>
            <a:fld id="{068F3C1A-302F-4FC0-A90B-49AC6D745975}" type="slidenum">
              <a:rPr lang="ru-RU" altLang="ru-RU"/>
              <a:pPr/>
              <a:t>‹#›</a:t>
            </a:fld>
            <a:endParaRPr lang="ru-RU" altLang="ru-RU"/>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11F9F82A-8340-4CA6-B9CE-D05CDF5BE3B5}"/>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AACE924-0928-4AA1-84D7-8EB2818185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D177AB6-1066-4148-A10E-61DFB8D52619}"/>
              </a:ext>
            </a:extLst>
          </p:cNvPr>
          <p:cNvSpPr>
            <a:spLocks noGrp="1" noChangeArrowheads="1"/>
          </p:cNvSpPr>
          <p:nvPr>
            <p:ph type="sldNum" sz="quarter" idx="12"/>
          </p:nvPr>
        </p:nvSpPr>
        <p:spPr>
          <a:ln/>
        </p:spPr>
        <p:txBody>
          <a:bodyPr/>
          <a:lstStyle>
            <a:lvl1pPr>
              <a:defRPr/>
            </a:lvl1pPr>
          </a:lstStyle>
          <a:p>
            <a:fld id="{647891C1-BE7D-4806-84C0-A874B91CA544}" type="slidenum">
              <a:rPr lang="ru-RU" altLang="ru-RU"/>
              <a:pPr/>
              <a:t>‹#›</a:t>
            </a:fld>
            <a:endParaRPr lang="ru-RU" altLang="ru-RU"/>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11F9F82A-8340-4CA6-B9CE-D05CDF5BE3B5}"/>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AACE924-0928-4AA1-84D7-8EB2818185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D177AB6-1066-4148-A10E-61DFB8D52619}"/>
              </a:ext>
            </a:extLst>
          </p:cNvPr>
          <p:cNvSpPr>
            <a:spLocks noGrp="1" noChangeArrowheads="1"/>
          </p:cNvSpPr>
          <p:nvPr>
            <p:ph type="sldNum" sz="quarter" idx="12"/>
          </p:nvPr>
        </p:nvSpPr>
        <p:spPr>
          <a:ln/>
        </p:spPr>
        <p:txBody>
          <a:bodyPr/>
          <a:lstStyle>
            <a:lvl1pPr>
              <a:defRPr/>
            </a:lvl1pPr>
          </a:lstStyle>
          <a:p>
            <a:fld id="{C8591722-CF3B-4A09-8823-ED3A8183AC33}" type="slidenum">
              <a:rPr lang="ru-RU" altLang="ru-RU"/>
              <a:pPr/>
              <a:t>‹#›</a:t>
            </a:fld>
            <a:endParaRPr lang="ru-RU" altLang="ru-RU"/>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11F9F82A-8340-4CA6-B9CE-D05CDF5BE3B5}"/>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3AACE924-0928-4AA1-84D7-8EB2818185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4D177AB6-1066-4148-A10E-61DFB8D52619}"/>
              </a:ext>
            </a:extLst>
          </p:cNvPr>
          <p:cNvSpPr>
            <a:spLocks noGrp="1" noChangeArrowheads="1"/>
          </p:cNvSpPr>
          <p:nvPr>
            <p:ph type="sldNum" sz="quarter" idx="12"/>
          </p:nvPr>
        </p:nvSpPr>
        <p:spPr>
          <a:ln/>
        </p:spPr>
        <p:txBody>
          <a:bodyPr/>
          <a:lstStyle>
            <a:lvl1pPr>
              <a:defRPr/>
            </a:lvl1pPr>
          </a:lstStyle>
          <a:p>
            <a:fld id="{F720CBEB-3B21-4CD5-A2FA-E248E7198E78}" type="slidenum">
              <a:rPr lang="ru-RU" altLang="ru-RU"/>
              <a:pPr/>
              <a:t>‹#›</a:t>
            </a:fld>
            <a:endParaRPr lang="ru-RU" altLang="ru-RU"/>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11F9F82A-8340-4CA6-B9CE-D05CDF5BE3B5}"/>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3AACE924-0928-4AA1-84D7-8EB2818185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4D177AB6-1066-4148-A10E-61DFB8D52619}"/>
              </a:ext>
            </a:extLst>
          </p:cNvPr>
          <p:cNvSpPr>
            <a:spLocks noGrp="1" noChangeArrowheads="1"/>
          </p:cNvSpPr>
          <p:nvPr>
            <p:ph type="sldNum" sz="quarter" idx="12"/>
          </p:nvPr>
        </p:nvSpPr>
        <p:spPr>
          <a:ln/>
        </p:spPr>
        <p:txBody>
          <a:bodyPr/>
          <a:lstStyle>
            <a:lvl1pPr>
              <a:defRPr/>
            </a:lvl1pPr>
          </a:lstStyle>
          <a:p>
            <a:fld id="{F36B0131-8DC5-4938-B4D2-F8E83A3AE168}" type="slidenum">
              <a:rPr lang="ru-RU" altLang="ru-RU"/>
              <a:pPr/>
              <a:t>‹#›</a:t>
            </a:fld>
            <a:endParaRPr lang="ru-RU" altLang="ru-RU"/>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11F9F82A-8340-4CA6-B9CE-D05CDF5BE3B5}"/>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3AACE924-0928-4AA1-84D7-8EB2818185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4D177AB6-1066-4148-A10E-61DFB8D52619}"/>
              </a:ext>
            </a:extLst>
          </p:cNvPr>
          <p:cNvSpPr>
            <a:spLocks noGrp="1" noChangeArrowheads="1"/>
          </p:cNvSpPr>
          <p:nvPr>
            <p:ph type="sldNum" sz="quarter" idx="12"/>
          </p:nvPr>
        </p:nvSpPr>
        <p:spPr>
          <a:ln/>
        </p:spPr>
        <p:txBody>
          <a:bodyPr/>
          <a:lstStyle>
            <a:lvl1pPr>
              <a:defRPr/>
            </a:lvl1pPr>
          </a:lstStyle>
          <a:p>
            <a:fld id="{0551ADA5-792E-49CD-9C44-4C4F87D4B148}" type="slidenum">
              <a:rPr lang="ru-RU" altLang="ru-RU"/>
              <a:pPr/>
              <a:t>‹#›</a:t>
            </a:fld>
            <a:endParaRPr lang="ru-RU" alt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C255BA4C-8002-47C2-8F0F-12E1C842E2D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4F04EBD-6573-4BF7-AFEE-DD5BE29C020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67A4BAB2-3C2C-463D-8D59-3DD40108CE6C}"/>
              </a:ext>
            </a:extLst>
          </p:cNvPr>
          <p:cNvSpPr>
            <a:spLocks noGrp="1" noChangeArrowheads="1"/>
          </p:cNvSpPr>
          <p:nvPr>
            <p:ph type="sldNum" sz="quarter" idx="12"/>
          </p:nvPr>
        </p:nvSpPr>
        <p:spPr>
          <a:ln/>
        </p:spPr>
        <p:txBody>
          <a:bodyPr/>
          <a:lstStyle>
            <a:lvl1pPr>
              <a:defRPr/>
            </a:lvl1pPr>
          </a:lstStyle>
          <a:p>
            <a:fld id="{78853ED6-134A-4245-A98D-A5715FB6D28D}" type="slidenum">
              <a:rPr lang="ru-RU" altLang="ru-RU"/>
              <a:pPr/>
              <a:t>‹#›</a:t>
            </a:fld>
            <a:endParaRPr lang="ru-RU" alt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1F9F82A-8340-4CA6-B9CE-D05CDF5BE3B5}"/>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3AACE924-0928-4AA1-84D7-8EB2818185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4D177AB6-1066-4148-A10E-61DFB8D52619}"/>
              </a:ext>
            </a:extLst>
          </p:cNvPr>
          <p:cNvSpPr>
            <a:spLocks noGrp="1" noChangeArrowheads="1"/>
          </p:cNvSpPr>
          <p:nvPr>
            <p:ph type="sldNum" sz="quarter" idx="12"/>
          </p:nvPr>
        </p:nvSpPr>
        <p:spPr>
          <a:ln/>
        </p:spPr>
        <p:txBody>
          <a:bodyPr/>
          <a:lstStyle>
            <a:lvl1pPr>
              <a:defRPr/>
            </a:lvl1pPr>
          </a:lstStyle>
          <a:p>
            <a:fld id="{24CC8EAF-7105-416B-AC9D-BA59D5353EAB}" type="slidenum">
              <a:rPr lang="ru-RU" altLang="ru-RU"/>
              <a:pPr/>
              <a:t>‹#›</a:t>
            </a:fld>
            <a:endParaRPr lang="ru-RU" altLang="ru-RU"/>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11F9F82A-8340-4CA6-B9CE-D05CDF5BE3B5}"/>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3AACE924-0928-4AA1-84D7-8EB2818185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4D177AB6-1066-4148-A10E-61DFB8D52619}"/>
              </a:ext>
            </a:extLst>
          </p:cNvPr>
          <p:cNvSpPr>
            <a:spLocks noGrp="1" noChangeArrowheads="1"/>
          </p:cNvSpPr>
          <p:nvPr>
            <p:ph type="sldNum" sz="quarter" idx="12"/>
          </p:nvPr>
        </p:nvSpPr>
        <p:spPr>
          <a:ln/>
        </p:spPr>
        <p:txBody>
          <a:bodyPr/>
          <a:lstStyle>
            <a:lvl1pPr>
              <a:defRPr/>
            </a:lvl1pPr>
          </a:lstStyle>
          <a:p>
            <a:fld id="{632DD39F-9322-4638-A162-0C917BAA712D}" type="slidenum">
              <a:rPr lang="ru-RU" altLang="ru-RU"/>
              <a:pPr/>
              <a:t>‹#›</a:t>
            </a:fld>
            <a:endParaRPr lang="ru-RU" altLang="ru-RU"/>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11F9F82A-8340-4CA6-B9CE-D05CDF5BE3B5}"/>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3AACE924-0928-4AA1-84D7-8EB2818185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4D177AB6-1066-4148-A10E-61DFB8D52619}"/>
              </a:ext>
            </a:extLst>
          </p:cNvPr>
          <p:cNvSpPr>
            <a:spLocks noGrp="1" noChangeArrowheads="1"/>
          </p:cNvSpPr>
          <p:nvPr>
            <p:ph type="sldNum" sz="quarter" idx="12"/>
          </p:nvPr>
        </p:nvSpPr>
        <p:spPr>
          <a:ln/>
        </p:spPr>
        <p:txBody>
          <a:bodyPr/>
          <a:lstStyle>
            <a:lvl1pPr>
              <a:defRPr/>
            </a:lvl1pPr>
          </a:lstStyle>
          <a:p>
            <a:fld id="{7F9EC53A-8537-42B5-ADF0-D72093F19801}" type="slidenum">
              <a:rPr lang="ru-RU" altLang="ru-RU"/>
              <a:pPr/>
              <a:t>‹#›</a:t>
            </a:fld>
            <a:endParaRPr lang="ru-RU" altLang="ru-RU"/>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11F9F82A-8340-4CA6-B9CE-D05CDF5BE3B5}"/>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AACE924-0928-4AA1-84D7-8EB2818185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D177AB6-1066-4148-A10E-61DFB8D52619}"/>
              </a:ext>
            </a:extLst>
          </p:cNvPr>
          <p:cNvSpPr>
            <a:spLocks noGrp="1" noChangeArrowheads="1"/>
          </p:cNvSpPr>
          <p:nvPr>
            <p:ph type="sldNum" sz="quarter" idx="12"/>
          </p:nvPr>
        </p:nvSpPr>
        <p:spPr>
          <a:ln/>
        </p:spPr>
        <p:txBody>
          <a:bodyPr/>
          <a:lstStyle>
            <a:lvl1pPr>
              <a:defRPr/>
            </a:lvl1pPr>
          </a:lstStyle>
          <a:p>
            <a:fld id="{9BD37FF8-541E-4483-B5B3-F6B68A74FAD6}" type="slidenum">
              <a:rPr lang="ru-RU" altLang="ru-RU"/>
              <a:pPr/>
              <a:t>‹#›</a:t>
            </a:fld>
            <a:endParaRPr lang="ru-RU" altLang="ru-RU"/>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11F9F82A-8340-4CA6-B9CE-D05CDF5BE3B5}"/>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AACE924-0928-4AA1-84D7-8EB2818185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D177AB6-1066-4148-A10E-61DFB8D52619}"/>
              </a:ext>
            </a:extLst>
          </p:cNvPr>
          <p:cNvSpPr>
            <a:spLocks noGrp="1" noChangeArrowheads="1"/>
          </p:cNvSpPr>
          <p:nvPr>
            <p:ph type="sldNum" sz="quarter" idx="12"/>
          </p:nvPr>
        </p:nvSpPr>
        <p:spPr>
          <a:ln/>
        </p:spPr>
        <p:txBody>
          <a:bodyPr/>
          <a:lstStyle>
            <a:lvl1pPr>
              <a:defRPr/>
            </a:lvl1pPr>
          </a:lstStyle>
          <a:p>
            <a:fld id="{83A88165-2C4E-4D51-9139-D272DE5BE087}" type="slidenum">
              <a:rPr lang="ru-RU" altLang="ru-RU"/>
              <a:pPr/>
              <a:t>‹#›</a:t>
            </a:fld>
            <a:endParaRPr lang="ru-RU" altLang="ru-RU"/>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346" y="457201"/>
            <a:ext cx="7765322" cy="99417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5347" y="2991860"/>
            <a:ext cx="2474216" cy="432197"/>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819015" y="1569176"/>
            <a:ext cx="2205038"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1" name="Text Placeholder 3"/>
          <p:cNvSpPr>
            <a:spLocks noGrp="1"/>
          </p:cNvSpPr>
          <p:nvPr>
            <p:ph type="body" sz="half" idx="18"/>
          </p:nvPr>
        </p:nvSpPr>
        <p:spPr>
          <a:xfrm>
            <a:off x="685347" y="3424057"/>
            <a:ext cx="2474216" cy="919344"/>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332027" y="2991860"/>
            <a:ext cx="2474237" cy="432197"/>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426747" y="1569176"/>
            <a:ext cx="2197894"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4" name="Text Placeholder 3"/>
          <p:cNvSpPr>
            <a:spLocks noGrp="1"/>
          </p:cNvSpPr>
          <p:nvPr>
            <p:ph type="body" sz="half" idx="19"/>
          </p:nvPr>
        </p:nvSpPr>
        <p:spPr>
          <a:xfrm>
            <a:off x="3331011" y="3424056"/>
            <a:ext cx="2475252" cy="919344"/>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980068" y="2991860"/>
            <a:ext cx="2467425" cy="432197"/>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6114604" y="1569176"/>
            <a:ext cx="2199085"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27" name="Text Placeholder 3"/>
          <p:cNvSpPr>
            <a:spLocks noGrp="1"/>
          </p:cNvSpPr>
          <p:nvPr>
            <p:ph type="body" sz="half" idx="20"/>
          </p:nvPr>
        </p:nvSpPr>
        <p:spPr>
          <a:xfrm>
            <a:off x="5979973" y="3424057"/>
            <a:ext cx="2470694" cy="919343"/>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2">
            <a:extLst>
              <a:ext uri="{FF2B5EF4-FFF2-40B4-BE49-F238E27FC236}">
                <a16:creationId xmlns:a16="http://schemas.microsoft.com/office/drawing/2014/main" id="{5CD6D991-6D5B-4A25-AB79-6269CCD5E3FB}"/>
              </a:ext>
            </a:extLst>
          </p:cNvPr>
          <p:cNvSpPr>
            <a:spLocks noGrp="1"/>
          </p:cNvSpPr>
          <p:nvPr>
            <p:ph type="dt" sz="half" idx="23"/>
          </p:nvPr>
        </p:nvSpPr>
        <p:spPr/>
        <p:txBody>
          <a:bodyPr/>
          <a:lstStyle>
            <a:lvl1pPr>
              <a:defRPr/>
            </a:lvl1pPr>
          </a:lstStyle>
          <a:p>
            <a:pPr>
              <a:defRPr/>
            </a:pPr>
            <a:fld id="{80E5F7B2-4204-473E-9BB3-172F4CF39A1C}" type="datetimeFigureOut">
              <a:rPr lang="ru-RU"/>
              <a:pPr>
                <a:defRPr/>
              </a:pPr>
              <a:t>06.06.2025</a:t>
            </a:fld>
            <a:endParaRPr lang="ru-RU"/>
          </a:p>
        </p:txBody>
      </p:sp>
      <p:sp>
        <p:nvSpPr>
          <p:cNvPr id="13" name="Footer Placeholder 3">
            <a:extLst>
              <a:ext uri="{FF2B5EF4-FFF2-40B4-BE49-F238E27FC236}">
                <a16:creationId xmlns:a16="http://schemas.microsoft.com/office/drawing/2014/main" id="{C84A6385-7B50-4E0C-BCB9-089497193860}"/>
              </a:ext>
            </a:extLst>
          </p:cNvPr>
          <p:cNvSpPr>
            <a:spLocks noGrp="1"/>
          </p:cNvSpPr>
          <p:nvPr>
            <p:ph type="ftr" sz="quarter" idx="24"/>
          </p:nvPr>
        </p:nvSpPr>
        <p:spPr/>
        <p:txBody>
          <a:bodyPr/>
          <a:lstStyle>
            <a:lvl1pPr>
              <a:defRPr/>
            </a:lvl1pPr>
          </a:lstStyle>
          <a:p>
            <a:pPr>
              <a:defRPr/>
            </a:pPr>
            <a:endParaRPr lang="ru-RU"/>
          </a:p>
        </p:txBody>
      </p:sp>
      <p:sp>
        <p:nvSpPr>
          <p:cNvPr id="14" name="Slide Number Placeholder 4">
            <a:extLst>
              <a:ext uri="{FF2B5EF4-FFF2-40B4-BE49-F238E27FC236}">
                <a16:creationId xmlns:a16="http://schemas.microsoft.com/office/drawing/2014/main" id="{0A186C2B-044E-451E-81E2-E7504511B590}"/>
              </a:ext>
            </a:extLst>
          </p:cNvPr>
          <p:cNvSpPr>
            <a:spLocks noGrp="1"/>
          </p:cNvSpPr>
          <p:nvPr>
            <p:ph type="sldNum" sz="quarter" idx="25"/>
          </p:nvPr>
        </p:nvSpPr>
        <p:spPr/>
        <p:txBody>
          <a:bodyPr/>
          <a:lstStyle>
            <a:lvl1pPr>
              <a:defRPr/>
            </a:lvl1pPr>
          </a:lstStyle>
          <a:p>
            <a:fld id="{65AA3BAA-1908-4F0D-B412-3F8A1E592474}" type="slidenum">
              <a:rPr lang="ru-RU" altLang="ru-RU"/>
              <a:pPr/>
              <a:t>‹#›</a:t>
            </a:fld>
            <a:endParaRPr lang="ru-RU" alt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173D98A1-BD3F-4092-A99C-A100663DFC5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08ECB93D-00B1-4762-A513-47954328E8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DA73577-855C-4F3B-8D88-28B78CB1AB4A}"/>
              </a:ext>
            </a:extLst>
          </p:cNvPr>
          <p:cNvSpPr>
            <a:spLocks noGrp="1" noChangeArrowheads="1"/>
          </p:cNvSpPr>
          <p:nvPr>
            <p:ph type="sldNum" sz="quarter" idx="12"/>
          </p:nvPr>
        </p:nvSpPr>
        <p:spPr>
          <a:ln/>
        </p:spPr>
        <p:txBody>
          <a:bodyPr/>
          <a:lstStyle>
            <a:lvl1pPr>
              <a:defRPr/>
            </a:lvl1pPr>
          </a:lstStyle>
          <a:p>
            <a:fld id="{0178D937-93F6-4C47-B60B-67227CF71252}" type="slidenum">
              <a:rPr lang="ru-RU" altLang="ru-RU"/>
              <a:pPr/>
              <a:t>‹#›</a:t>
            </a:fld>
            <a:endParaRPr lang="ru-RU" altLang="ru-RU"/>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173D98A1-BD3F-4092-A99C-A100663DFC5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08ECB93D-00B1-4762-A513-47954328E8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DA73577-855C-4F3B-8D88-28B78CB1AB4A}"/>
              </a:ext>
            </a:extLst>
          </p:cNvPr>
          <p:cNvSpPr>
            <a:spLocks noGrp="1" noChangeArrowheads="1"/>
          </p:cNvSpPr>
          <p:nvPr>
            <p:ph type="sldNum" sz="quarter" idx="12"/>
          </p:nvPr>
        </p:nvSpPr>
        <p:spPr>
          <a:ln/>
        </p:spPr>
        <p:txBody>
          <a:bodyPr/>
          <a:lstStyle>
            <a:lvl1pPr>
              <a:defRPr/>
            </a:lvl1pPr>
          </a:lstStyle>
          <a:p>
            <a:fld id="{B704DE3F-42AB-475E-B889-0F6D2DD51E85}" type="slidenum">
              <a:rPr lang="ru-RU" altLang="ru-RU"/>
              <a:pPr/>
              <a:t>‹#›</a:t>
            </a:fld>
            <a:endParaRPr lang="ru-RU" altLang="ru-RU"/>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173D98A1-BD3F-4092-A99C-A100663DFC5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08ECB93D-00B1-4762-A513-47954328E8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DA73577-855C-4F3B-8D88-28B78CB1AB4A}"/>
              </a:ext>
            </a:extLst>
          </p:cNvPr>
          <p:cNvSpPr>
            <a:spLocks noGrp="1" noChangeArrowheads="1"/>
          </p:cNvSpPr>
          <p:nvPr>
            <p:ph type="sldNum" sz="quarter" idx="12"/>
          </p:nvPr>
        </p:nvSpPr>
        <p:spPr>
          <a:ln/>
        </p:spPr>
        <p:txBody>
          <a:bodyPr/>
          <a:lstStyle>
            <a:lvl1pPr>
              <a:defRPr/>
            </a:lvl1pPr>
          </a:lstStyle>
          <a:p>
            <a:fld id="{D8CF1D8D-2B49-4DEC-9634-18A180AE6DA8}" type="slidenum">
              <a:rPr lang="ru-RU" altLang="ru-RU"/>
              <a:pPr/>
              <a:t>‹#›</a:t>
            </a:fld>
            <a:endParaRPr lang="ru-RU" altLang="ru-RU"/>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173D98A1-BD3F-4092-A99C-A100663DFC53}"/>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08ECB93D-00B1-4762-A513-47954328E8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4DA73577-855C-4F3B-8D88-28B78CB1AB4A}"/>
              </a:ext>
            </a:extLst>
          </p:cNvPr>
          <p:cNvSpPr>
            <a:spLocks noGrp="1" noChangeArrowheads="1"/>
          </p:cNvSpPr>
          <p:nvPr>
            <p:ph type="sldNum" sz="quarter" idx="12"/>
          </p:nvPr>
        </p:nvSpPr>
        <p:spPr>
          <a:ln/>
        </p:spPr>
        <p:txBody>
          <a:bodyPr/>
          <a:lstStyle>
            <a:lvl1pPr>
              <a:defRPr/>
            </a:lvl1pPr>
          </a:lstStyle>
          <a:p>
            <a:fld id="{7A7718A8-7C25-4F81-8D34-E7A050A39B1A}" type="slidenum">
              <a:rPr lang="ru-RU" altLang="ru-RU"/>
              <a:pPr/>
              <a:t>‹#›</a:t>
            </a:fld>
            <a:endParaRPr lang="ru-RU" alt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C255BA4C-8002-47C2-8F0F-12E1C842E2D6}"/>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B4F04EBD-6573-4BF7-AFEE-DD5BE29C020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67A4BAB2-3C2C-463D-8D59-3DD40108CE6C}"/>
              </a:ext>
            </a:extLst>
          </p:cNvPr>
          <p:cNvSpPr>
            <a:spLocks noGrp="1" noChangeArrowheads="1"/>
          </p:cNvSpPr>
          <p:nvPr>
            <p:ph type="sldNum" sz="quarter" idx="12"/>
          </p:nvPr>
        </p:nvSpPr>
        <p:spPr>
          <a:ln/>
        </p:spPr>
        <p:txBody>
          <a:bodyPr/>
          <a:lstStyle>
            <a:lvl1pPr>
              <a:defRPr/>
            </a:lvl1pPr>
          </a:lstStyle>
          <a:p>
            <a:fld id="{F9E3A734-6B40-426A-ADF0-21B714A29992}" type="slidenum">
              <a:rPr lang="ru-RU" altLang="ru-RU"/>
              <a:pPr/>
              <a:t>‹#›</a:t>
            </a:fld>
            <a:endParaRPr lang="ru-RU" altLang="ru-RU"/>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173D98A1-BD3F-4092-A99C-A100663DFC53}"/>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08ECB93D-00B1-4762-A513-47954328E8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4DA73577-855C-4F3B-8D88-28B78CB1AB4A}"/>
              </a:ext>
            </a:extLst>
          </p:cNvPr>
          <p:cNvSpPr>
            <a:spLocks noGrp="1" noChangeArrowheads="1"/>
          </p:cNvSpPr>
          <p:nvPr>
            <p:ph type="sldNum" sz="quarter" idx="12"/>
          </p:nvPr>
        </p:nvSpPr>
        <p:spPr>
          <a:ln/>
        </p:spPr>
        <p:txBody>
          <a:bodyPr/>
          <a:lstStyle>
            <a:lvl1pPr>
              <a:defRPr/>
            </a:lvl1pPr>
          </a:lstStyle>
          <a:p>
            <a:fld id="{E32EE70B-9922-4F5E-AA3F-2D793A2C3E7D}" type="slidenum">
              <a:rPr lang="ru-RU" altLang="ru-RU"/>
              <a:pPr/>
              <a:t>‹#›</a:t>
            </a:fld>
            <a:endParaRPr lang="ru-RU" altLang="ru-RU"/>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173D98A1-BD3F-4092-A99C-A100663DFC53}"/>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08ECB93D-00B1-4762-A513-47954328E8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4DA73577-855C-4F3B-8D88-28B78CB1AB4A}"/>
              </a:ext>
            </a:extLst>
          </p:cNvPr>
          <p:cNvSpPr>
            <a:spLocks noGrp="1" noChangeArrowheads="1"/>
          </p:cNvSpPr>
          <p:nvPr>
            <p:ph type="sldNum" sz="quarter" idx="12"/>
          </p:nvPr>
        </p:nvSpPr>
        <p:spPr>
          <a:ln/>
        </p:spPr>
        <p:txBody>
          <a:bodyPr/>
          <a:lstStyle>
            <a:lvl1pPr>
              <a:defRPr/>
            </a:lvl1pPr>
          </a:lstStyle>
          <a:p>
            <a:fld id="{0E168C18-1C25-489C-9E84-9938C35AD3EF}" type="slidenum">
              <a:rPr lang="ru-RU" altLang="ru-RU"/>
              <a:pPr/>
              <a:t>‹#›</a:t>
            </a:fld>
            <a:endParaRPr lang="ru-RU" altLang="ru-RU"/>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73D98A1-BD3F-4092-A99C-A100663DFC53}"/>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08ECB93D-00B1-4762-A513-47954328E8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4DA73577-855C-4F3B-8D88-28B78CB1AB4A}"/>
              </a:ext>
            </a:extLst>
          </p:cNvPr>
          <p:cNvSpPr>
            <a:spLocks noGrp="1" noChangeArrowheads="1"/>
          </p:cNvSpPr>
          <p:nvPr>
            <p:ph type="sldNum" sz="quarter" idx="12"/>
          </p:nvPr>
        </p:nvSpPr>
        <p:spPr>
          <a:ln/>
        </p:spPr>
        <p:txBody>
          <a:bodyPr/>
          <a:lstStyle>
            <a:lvl1pPr>
              <a:defRPr/>
            </a:lvl1pPr>
          </a:lstStyle>
          <a:p>
            <a:fld id="{510B5FC4-08DB-43C5-ABE7-06D18EB87413}" type="slidenum">
              <a:rPr lang="ru-RU" altLang="ru-RU"/>
              <a:pPr/>
              <a:t>‹#›</a:t>
            </a:fld>
            <a:endParaRPr lang="ru-RU" altLang="ru-RU"/>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173D98A1-BD3F-4092-A99C-A100663DFC53}"/>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08ECB93D-00B1-4762-A513-47954328E8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4DA73577-855C-4F3B-8D88-28B78CB1AB4A}"/>
              </a:ext>
            </a:extLst>
          </p:cNvPr>
          <p:cNvSpPr>
            <a:spLocks noGrp="1" noChangeArrowheads="1"/>
          </p:cNvSpPr>
          <p:nvPr>
            <p:ph type="sldNum" sz="quarter" idx="12"/>
          </p:nvPr>
        </p:nvSpPr>
        <p:spPr>
          <a:ln/>
        </p:spPr>
        <p:txBody>
          <a:bodyPr/>
          <a:lstStyle>
            <a:lvl1pPr>
              <a:defRPr/>
            </a:lvl1pPr>
          </a:lstStyle>
          <a:p>
            <a:fld id="{754F4C07-28F1-4E38-9C11-D0CFAE9F0581}" type="slidenum">
              <a:rPr lang="ru-RU" altLang="ru-RU"/>
              <a:pPr/>
              <a:t>‹#›</a:t>
            </a:fld>
            <a:endParaRPr lang="ru-RU" altLang="ru-RU"/>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173D98A1-BD3F-4092-A99C-A100663DFC53}"/>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08ECB93D-00B1-4762-A513-47954328E8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4DA73577-855C-4F3B-8D88-28B78CB1AB4A}"/>
              </a:ext>
            </a:extLst>
          </p:cNvPr>
          <p:cNvSpPr>
            <a:spLocks noGrp="1" noChangeArrowheads="1"/>
          </p:cNvSpPr>
          <p:nvPr>
            <p:ph type="sldNum" sz="quarter" idx="12"/>
          </p:nvPr>
        </p:nvSpPr>
        <p:spPr>
          <a:ln/>
        </p:spPr>
        <p:txBody>
          <a:bodyPr/>
          <a:lstStyle>
            <a:lvl1pPr>
              <a:defRPr/>
            </a:lvl1pPr>
          </a:lstStyle>
          <a:p>
            <a:fld id="{3EA9121B-DFB8-4347-B948-AEAB12D6D41B}" type="slidenum">
              <a:rPr lang="ru-RU" altLang="ru-RU"/>
              <a:pPr/>
              <a:t>‹#›</a:t>
            </a:fld>
            <a:endParaRPr lang="ru-RU" altLang="ru-RU"/>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173D98A1-BD3F-4092-A99C-A100663DFC5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08ECB93D-00B1-4762-A513-47954328E8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DA73577-855C-4F3B-8D88-28B78CB1AB4A}"/>
              </a:ext>
            </a:extLst>
          </p:cNvPr>
          <p:cNvSpPr>
            <a:spLocks noGrp="1" noChangeArrowheads="1"/>
          </p:cNvSpPr>
          <p:nvPr>
            <p:ph type="sldNum" sz="quarter" idx="12"/>
          </p:nvPr>
        </p:nvSpPr>
        <p:spPr>
          <a:ln/>
        </p:spPr>
        <p:txBody>
          <a:bodyPr/>
          <a:lstStyle>
            <a:lvl1pPr>
              <a:defRPr/>
            </a:lvl1pPr>
          </a:lstStyle>
          <a:p>
            <a:fld id="{39D9D521-9484-4C1B-B9C3-D4CE68F887E0}" type="slidenum">
              <a:rPr lang="ru-RU" altLang="ru-RU"/>
              <a:pPr/>
              <a:t>‹#›</a:t>
            </a:fld>
            <a:endParaRPr lang="ru-RU" altLang="ru-RU"/>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173D98A1-BD3F-4092-A99C-A100663DFC5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08ECB93D-00B1-4762-A513-47954328E8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DA73577-855C-4F3B-8D88-28B78CB1AB4A}"/>
              </a:ext>
            </a:extLst>
          </p:cNvPr>
          <p:cNvSpPr>
            <a:spLocks noGrp="1" noChangeArrowheads="1"/>
          </p:cNvSpPr>
          <p:nvPr>
            <p:ph type="sldNum" sz="quarter" idx="12"/>
          </p:nvPr>
        </p:nvSpPr>
        <p:spPr>
          <a:ln/>
        </p:spPr>
        <p:txBody>
          <a:bodyPr/>
          <a:lstStyle>
            <a:lvl1pPr>
              <a:defRPr/>
            </a:lvl1pPr>
          </a:lstStyle>
          <a:p>
            <a:fld id="{C226C6D2-2DA2-4111-9A78-5441942CFA98}" type="slidenum">
              <a:rPr lang="ru-RU" altLang="ru-RU"/>
              <a:pPr/>
              <a:t>‹#›</a:t>
            </a:fld>
            <a:endParaRPr lang="ru-RU" altLang="ru-RU"/>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19086C9D-A6A3-425B-9DE6-4A5952FA34B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A5F8DEB3-51B1-4CE9-85F8-80569D4FCB2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335ABF41-B4AE-42EC-AF7F-11CEC9A30B15}"/>
              </a:ext>
            </a:extLst>
          </p:cNvPr>
          <p:cNvSpPr>
            <a:spLocks noGrp="1" noChangeArrowheads="1"/>
          </p:cNvSpPr>
          <p:nvPr>
            <p:ph type="sldNum" sz="quarter" idx="12"/>
          </p:nvPr>
        </p:nvSpPr>
        <p:spPr>
          <a:ln/>
        </p:spPr>
        <p:txBody>
          <a:bodyPr/>
          <a:lstStyle>
            <a:lvl1pPr>
              <a:defRPr/>
            </a:lvl1pPr>
          </a:lstStyle>
          <a:p>
            <a:fld id="{A03DB9E9-F9CE-49A5-A52A-DB3E731A96BA}" type="slidenum">
              <a:rPr lang="ru-RU" altLang="ru-RU"/>
              <a:pPr/>
              <a:t>‹#›</a:t>
            </a:fld>
            <a:endParaRPr lang="ru-RU" altLang="ru-RU"/>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19086C9D-A6A3-425B-9DE6-4A5952FA34B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A5F8DEB3-51B1-4CE9-85F8-80569D4FCB2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335ABF41-B4AE-42EC-AF7F-11CEC9A30B15}"/>
              </a:ext>
            </a:extLst>
          </p:cNvPr>
          <p:cNvSpPr>
            <a:spLocks noGrp="1" noChangeArrowheads="1"/>
          </p:cNvSpPr>
          <p:nvPr>
            <p:ph type="sldNum" sz="quarter" idx="12"/>
          </p:nvPr>
        </p:nvSpPr>
        <p:spPr>
          <a:ln/>
        </p:spPr>
        <p:txBody>
          <a:bodyPr/>
          <a:lstStyle>
            <a:lvl1pPr>
              <a:defRPr/>
            </a:lvl1pPr>
          </a:lstStyle>
          <a:p>
            <a:fld id="{80C7E633-8F86-4FA5-A960-0AEFD8BEC814}" type="slidenum">
              <a:rPr lang="ru-RU" altLang="ru-RU"/>
              <a:pPr/>
              <a:t>‹#›</a:t>
            </a:fld>
            <a:endParaRPr lang="ru-RU" altLang="ru-RU"/>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19086C9D-A6A3-425B-9DE6-4A5952FA34B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A5F8DEB3-51B1-4CE9-85F8-80569D4FCB2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335ABF41-B4AE-42EC-AF7F-11CEC9A30B15}"/>
              </a:ext>
            </a:extLst>
          </p:cNvPr>
          <p:cNvSpPr>
            <a:spLocks noGrp="1" noChangeArrowheads="1"/>
          </p:cNvSpPr>
          <p:nvPr>
            <p:ph type="sldNum" sz="quarter" idx="12"/>
          </p:nvPr>
        </p:nvSpPr>
        <p:spPr>
          <a:ln/>
        </p:spPr>
        <p:txBody>
          <a:bodyPr/>
          <a:lstStyle>
            <a:lvl1pPr>
              <a:defRPr/>
            </a:lvl1pPr>
          </a:lstStyle>
          <a:p>
            <a:fld id="{68EB544F-8853-495F-9B50-FF3315D35224}" type="slidenum">
              <a:rPr lang="ru-RU" altLang="ru-RU"/>
              <a:pPr/>
              <a:t>‹#›</a:t>
            </a:fld>
            <a:endParaRPr lang="ru-RU" alt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C255BA4C-8002-47C2-8F0F-12E1C842E2D6}"/>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B4F04EBD-6573-4BF7-AFEE-DD5BE29C020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67A4BAB2-3C2C-463D-8D59-3DD40108CE6C}"/>
              </a:ext>
            </a:extLst>
          </p:cNvPr>
          <p:cNvSpPr>
            <a:spLocks noGrp="1" noChangeArrowheads="1"/>
          </p:cNvSpPr>
          <p:nvPr>
            <p:ph type="sldNum" sz="quarter" idx="12"/>
          </p:nvPr>
        </p:nvSpPr>
        <p:spPr>
          <a:ln/>
        </p:spPr>
        <p:txBody>
          <a:bodyPr/>
          <a:lstStyle>
            <a:lvl1pPr>
              <a:defRPr/>
            </a:lvl1pPr>
          </a:lstStyle>
          <a:p>
            <a:fld id="{47795995-525A-42A7-A74E-B1889E507F0F}" type="slidenum">
              <a:rPr lang="ru-RU" altLang="ru-RU"/>
              <a:pPr/>
              <a:t>‹#›</a:t>
            </a:fld>
            <a:endParaRPr lang="ru-RU" altLang="ru-RU"/>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19086C9D-A6A3-425B-9DE6-4A5952FA34B0}"/>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A5F8DEB3-51B1-4CE9-85F8-80569D4FCB2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335ABF41-B4AE-42EC-AF7F-11CEC9A30B15}"/>
              </a:ext>
            </a:extLst>
          </p:cNvPr>
          <p:cNvSpPr>
            <a:spLocks noGrp="1" noChangeArrowheads="1"/>
          </p:cNvSpPr>
          <p:nvPr>
            <p:ph type="sldNum" sz="quarter" idx="12"/>
          </p:nvPr>
        </p:nvSpPr>
        <p:spPr>
          <a:ln/>
        </p:spPr>
        <p:txBody>
          <a:bodyPr/>
          <a:lstStyle>
            <a:lvl1pPr>
              <a:defRPr/>
            </a:lvl1pPr>
          </a:lstStyle>
          <a:p>
            <a:fld id="{387F7538-8C4E-4D4E-9AED-95A34BF0CC6D}" type="slidenum">
              <a:rPr lang="ru-RU" altLang="ru-RU"/>
              <a:pPr/>
              <a:t>‹#›</a:t>
            </a:fld>
            <a:endParaRPr lang="ru-RU" altLang="ru-RU"/>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19086C9D-A6A3-425B-9DE6-4A5952FA34B0}"/>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A5F8DEB3-51B1-4CE9-85F8-80569D4FCB2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335ABF41-B4AE-42EC-AF7F-11CEC9A30B15}"/>
              </a:ext>
            </a:extLst>
          </p:cNvPr>
          <p:cNvSpPr>
            <a:spLocks noGrp="1" noChangeArrowheads="1"/>
          </p:cNvSpPr>
          <p:nvPr>
            <p:ph type="sldNum" sz="quarter" idx="12"/>
          </p:nvPr>
        </p:nvSpPr>
        <p:spPr>
          <a:ln/>
        </p:spPr>
        <p:txBody>
          <a:bodyPr/>
          <a:lstStyle>
            <a:lvl1pPr>
              <a:defRPr/>
            </a:lvl1pPr>
          </a:lstStyle>
          <a:p>
            <a:fld id="{7CBC7E43-4F59-44AC-857C-04E33005C825}" type="slidenum">
              <a:rPr lang="ru-RU" altLang="ru-RU"/>
              <a:pPr/>
              <a:t>‹#›</a:t>
            </a:fld>
            <a:endParaRPr lang="ru-RU" altLang="ru-RU"/>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19086C9D-A6A3-425B-9DE6-4A5952FA34B0}"/>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A5F8DEB3-51B1-4CE9-85F8-80569D4FCB2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335ABF41-B4AE-42EC-AF7F-11CEC9A30B15}"/>
              </a:ext>
            </a:extLst>
          </p:cNvPr>
          <p:cNvSpPr>
            <a:spLocks noGrp="1" noChangeArrowheads="1"/>
          </p:cNvSpPr>
          <p:nvPr>
            <p:ph type="sldNum" sz="quarter" idx="12"/>
          </p:nvPr>
        </p:nvSpPr>
        <p:spPr>
          <a:ln/>
        </p:spPr>
        <p:txBody>
          <a:bodyPr/>
          <a:lstStyle>
            <a:lvl1pPr>
              <a:defRPr/>
            </a:lvl1pPr>
          </a:lstStyle>
          <a:p>
            <a:fld id="{CF7E20DB-828B-4ADD-AFC4-D929949A5413}" type="slidenum">
              <a:rPr lang="ru-RU" altLang="ru-RU"/>
              <a:pPr/>
              <a:t>‹#›</a:t>
            </a:fld>
            <a:endParaRPr lang="ru-RU" altLang="ru-RU"/>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086C9D-A6A3-425B-9DE6-4A5952FA34B0}"/>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A5F8DEB3-51B1-4CE9-85F8-80569D4FCB2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335ABF41-B4AE-42EC-AF7F-11CEC9A30B15}"/>
              </a:ext>
            </a:extLst>
          </p:cNvPr>
          <p:cNvSpPr>
            <a:spLocks noGrp="1" noChangeArrowheads="1"/>
          </p:cNvSpPr>
          <p:nvPr>
            <p:ph type="sldNum" sz="quarter" idx="12"/>
          </p:nvPr>
        </p:nvSpPr>
        <p:spPr>
          <a:ln/>
        </p:spPr>
        <p:txBody>
          <a:bodyPr/>
          <a:lstStyle>
            <a:lvl1pPr>
              <a:defRPr/>
            </a:lvl1pPr>
          </a:lstStyle>
          <a:p>
            <a:fld id="{83DDE1EB-3A3D-43CC-882A-D6A96F335C7A}" type="slidenum">
              <a:rPr lang="ru-RU" altLang="ru-RU"/>
              <a:pPr/>
              <a:t>‹#›</a:t>
            </a:fld>
            <a:endParaRPr lang="ru-RU" altLang="ru-RU"/>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19086C9D-A6A3-425B-9DE6-4A5952FA34B0}"/>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A5F8DEB3-51B1-4CE9-85F8-80569D4FCB2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335ABF41-B4AE-42EC-AF7F-11CEC9A30B15}"/>
              </a:ext>
            </a:extLst>
          </p:cNvPr>
          <p:cNvSpPr>
            <a:spLocks noGrp="1" noChangeArrowheads="1"/>
          </p:cNvSpPr>
          <p:nvPr>
            <p:ph type="sldNum" sz="quarter" idx="12"/>
          </p:nvPr>
        </p:nvSpPr>
        <p:spPr>
          <a:ln/>
        </p:spPr>
        <p:txBody>
          <a:bodyPr/>
          <a:lstStyle>
            <a:lvl1pPr>
              <a:defRPr/>
            </a:lvl1pPr>
          </a:lstStyle>
          <a:p>
            <a:fld id="{BCC63AAE-4031-4959-88F6-34A6B6A58DC0}" type="slidenum">
              <a:rPr lang="ru-RU" altLang="ru-RU"/>
              <a:pPr/>
              <a:t>‹#›</a:t>
            </a:fld>
            <a:endParaRPr lang="ru-RU" altLang="ru-RU"/>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19086C9D-A6A3-425B-9DE6-4A5952FA34B0}"/>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A5F8DEB3-51B1-4CE9-85F8-80569D4FCB2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335ABF41-B4AE-42EC-AF7F-11CEC9A30B15}"/>
              </a:ext>
            </a:extLst>
          </p:cNvPr>
          <p:cNvSpPr>
            <a:spLocks noGrp="1" noChangeArrowheads="1"/>
          </p:cNvSpPr>
          <p:nvPr>
            <p:ph type="sldNum" sz="quarter" idx="12"/>
          </p:nvPr>
        </p:nvSpPr>
        <p:spPr>
          <a:ln/>
        </p:spPr>
        <p:txBody>
          <a:bodyPr/>
          <a:lstStyle>
            <a:lvl1pPr>
              <a:defRPr/>
            </a:lvl1pPr>
          </a:lstStyle>
          <a:p>
            <a:fld id="{6D484634-90E7-426A-BF32-DFA0D252B101}" type="slidenum">
              <a:rPr lang="ru-RU" altLang="ru-RU"/>
              <a:pPr/>
              <a:t>‹#›</a:t>
            </a:fld>
            <a:endParaRPr lang="ru-RU" altLang="ru-RU"/>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19086C9D-A6A3-425B-9DE6-4A5952FA34B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A5F8DEB3-51B1-4CE9-85F8-80569D4FCB2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335ABF41-B4AE-42EC-AF7F-11CEC9A30B15}"/>
              </a:ext>
            </a:extLst>
          </p:cNvPr>
          <p:cNvSpPr>
            <a:spLocks noGrp="1" noChangeArrowheads="1"/>
          </p:cNvSpPr>
          <p:nvPr>
            <p:ph type="sldNum" sz="quarter" idx="12"/>
          </p:nvPr>
        </p:nvSpPr>
        <p:spPr>
          <a:ln/>
        </p:spPr>
        <p:txBody>
          <a:bodyPr/>
          <a:lstStyle>
            <a:lvl1pPr>
              <a:defRPr/>
            </a:lvl1pPr>
          </a:lstStyle>
          <a:p>
            <a:fld id="{AA442217-4679-4942-8E18-204CFD2E6FE2}" type="slidenum">
              <a:rPr lang="ru-RU" altLang="ru-RU"/>
              <a:pPr/>
              <a:t>‹#›</a:t>
            </a:fld>
            <a:endParaRPr lang="ru-RU" altLang="ru-RU"/>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19086C9D-A6A3-425B-9DE6-4A5952FA34B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A5F8DEB3-51B1-4CE9-85F8-80569D4FCB2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335ABF41-B4AE-42EC-AF7F-11CEC9A30B15}"/>
              </a:ext>
            </a:extLst>
          </p:cNvPr>
          <p:cNvSpPr>
            <a:spLocks noGrp="1" noChangeArrowheads="1"/>
          </p:cNvSpPr>
          <p:nvPr>
            <p:ph type="sldNum" sz="quarter" idx="12"/>
          </p:nvPr>
        </p:nvSpPr>
        <p:spPr>
          <a:ln/>
        </p:spPr>
        <p:txBody>
          <a:bodyPr/>
          <a:lstStyle>
            <a:lvl1pPr>
              <a:defRPr/>
            </a:lvl1pPr>
          </a:lstStyle>
          <a:p>
            <a:fld id="{6C9A2421-99DF-4E46-9659-CAC9D4C839BE}" type="slidenum">
              <a:rPr lang="ru-RU" altLang="ru-RU"/>
              <a:pPr/>
              <a:t>‹#›</a:t>
            </a:fld>
            <a:endParaRPr lang="ru-RU" altLang="ru-RU"/>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A2CEB14F-5B9A-46B7-8D44-383285AABC4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D814AA5-B5D2-47BF-81D9-D14961B9E1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E8FBB22A-F04F-4B5D-BDD8-E1ED9FFA1921}"/>
              </a:ext>
            </a:extLst>
          </p:cNvPr>
          <p:cNvSpPr>
            <a:spLocks noGrp="1" noChangeArrowheads="1"/>
          </p:cNvSpPr>
          <p:nvPr>
            <p:ph type="sldNum" sz="quarter" idx="12"/>
          </p:nvPr>
        </p:nvSpPr>
        <p:spPr>
          <a:ln/>
        </p:spPr>
        <p:txBody>
          <a:bodyPr/>
          <a:lstStyle>
            <a:lvl1pPr>
              <a:defRPr/>
            </a:lvl1pPr>
          </a:lstStyle>
          <a:p>
            <a:fld id="{923330D7-2856-44B0-AB1A-4E8C935C6705}" type="slidenum">
              <a:rPr lang="ru-RU" altLang="ru-RU"/>
              <a:pPr/>
              <a:t>‹#›</a:t>
            </a:fld>
            <a:endParaRPr lang="ru-RU" altLang="ru-RU"/>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A2CEB14F-5B9A-46B7-8D44-383285AABC4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D814AA5-B5D2-47BF-81D9-D14961B9E1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E8FBB22A-F04F-4B5D-BDD8-E1ED9FFA1921}"/>
              </a:ext>
            </a:extLst>
          </p:cNvPr>
          <p:cNvSpPr>
            <a:spLocks noGrp="1" noChangeArrowheads="1"/>
          </p:cNvSpPr>
          <p:nvPr>
            <p:ph type="sldNum" sz="quarter" idx="12"/>
          </p:nvPr>
        </p:nvSpPr>
        <p:spPr>
          <a:ln/>
        </p:spPr>
        <p:txBody>
          <a:bodyPr/>
          <a:lstStyle>
            <a:lvl1pPr>
              <a:defRPr/>
            </a:lvl1pPr>
          </a:lstStyle>
          <a:p>
            <a:fld id="{1B035596-57AC-4390-9609-52739D950E64}" type="slidenum">
              <a:rPr lang="ru-RU" altLang="ru-RU"/>
              <a:pPr/>
              <a:t>‹#›</a:t>
            </a:fld>
            <a:endParaRPr lang="ru-RU" alt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C255BA4C-8002-47C2-8F0F-12E1C842E2D6}"/>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B4F04EBD-6573-4BF7-AFEE-DD5BE29C020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67A4BAB2-3C2C-463D-8D59-3DD40108CE6C}"/>
              </a:ext>
            </a:extLst>
          </p:cNvPr>
          <p:cNvSpPr>
            <a:spLocks noGrp="1" noChangeArrowheads="1"/>
          </p:cNvSpPr>
          <p:nvPr>
            <p:ph type="sldNum" sz="quarter" idx="12"/>
          </p:nvPr>
        </p:nvSpPr>
        <p:spPr>
          <a:ln/>
        </p:spPr>
        <p:txBody>
          <a:bodyPr/>
          <a:lstStyle>
            <a:lvl1pPr>
              <a:defRPr/>
            </a:lvl1pPr>
          </a:lstStyle>
          <a:p>
            <a:fld id="{C56E96DD-5913-4679-B0BC-EF6420E6D462}" type="slidenum">
              <a:rPr lang="ru-RU" altLang="ru-RU"/>
              <a:pPr/>
              <a:t>‹#›</a:t>
            </a:fld>
            <a:endParaRPr lang="ru-RU" altLang="ru-RU"/>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A2CEB14F-5B9A-46B7-8D44-383285AABC4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D814AA5-B5D2-47BF-81D9-D14961B9E1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E8FBB22A-F04F-4B5D-BDD8-E1ED9FFA1921}"/>
              </a:ext>
            </a:extLst>
          </p:cNvPr>
          <p:cNvSpPr>
            <a:spLocks noGrp="1" noChangeArrowheads="1"/>
          </p:cNvSpPr>
          <p:nvPr>
            <p:ph type="sldNum" sz="quarter" idx="12"/>
          </p:nvPr>
        </p:nvSpPr>
        <p:spPr>
          <a:ln/>
        </p:spPr>
        <p:txBody>
          <a:bodyPr/>
          <a:lstStyle>
            <a:lvl1pPr>
              <a:defRPr/>
            </a:lvl1pPr>
          </a:lstStyle>
          <a:p>
            <a:fld id="{1FF5F0C3-6F0F-479C-929C-41F4D34F5E66}" type="slidenum">
              <a:rPr lang="ru-RU" altLang="ru-RU"/>
              <a:pPr/>
              <a:t>‹#›</a:t>
            </a:fld>
            <a:endParaRPr lang="ru-RU" altLang="ru-RU"/>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A2CEB14F-5B9A-46B7-8D44-383285AABC40}"/>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3D814AA5-B5D2-47BF-81D9-D14961B9E1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E8FBB22A-F04F-4B5D-BDD8-E1ED9FFA1921}"/>
              </a:ext>
            </a:extLst>
          </p:cNvPr>
          <p:cNvSpPr>
            <a:spLocks noGrp="1" noChangeArrowheads="1"/>
          </p:cNvSpPr>
          <p:nvPr>
            <p:ph type="sldNum" sz="quarter" idx="12"/>
          </p:nvPr>
        </p:nvSpPr>
        <p:spPr>
          <a:ln/>
        </p:spPr>
        <p:txBody>
          <a:bodyPr/>
          <a:lstStyle>
            <a:lvl1pPr>
              <a:defRPr/>
            </a:lvl1pPr>
          </a:lstStyle>
          <a:p>
            <a:fld id="{66632E34-1C7D-4A03-B372-6186A5A5BE6E}" type="slidenum">
              <a:rPr lang="ru-RU" altLang="ru-RU"/>
              <a:pPr/>
              <a:t>‹#›</a:t>
            </a:fld>
            <a:endParaRPr lang="ru-RU" altLang="ru-RU"/>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A2CEB14F-5B9A-46B7-8D44-383285AABC40}"/>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3D814AA5-B5D2-47BF-81D9-D14961B9E1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E8FBB22A-F04F-4B5D-BDD8-E1ED9FFA1921}"/>
              </a:ext>
            </a:extLst>
          </p:cNvPr>
          <p:cNvSpPr>
            <a:spLocks noGrp="1" noChangeArrowheads="1"/>
          </p:cNvSpPr>
          <p:nvPr>
            <p:ph type="sldNum" sz="quarter" idx="12"/>
          </p:nvPr>
        </p:nvSpPr>
        <p:spPr>
          <a:ln/>
        </p:spPr>
        <p:txBody>
          <a:bodyPr/>
          <a:lstStyle>
            <a:lvl1pPr>
              <a:defRPr/>
            </a:lvl1pPr>
          </a:lstStyle>
          <a:p>
            <a:fld id="{189B6B01-3981-45F8-9409-6977B04B4251}" type="slidenum">
              <a:rPr lang="ru-RU" altLang="ru-RU"/>
              <a:pPr/>
              <a:t>‹#›</a:t>
            </a:fld>
            <a:endParaRPr lang="ru-RU" altLang="ru-RU"/>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A2CEB14F-5B9A-46B7-8D44-383285AABC40}"/>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3D814AA5-B5D2-47BF-81D9-D14961B9E1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E8FBB22A-F04F-4B5D-BDD8-E1ED9FFA1921}"/>
              </a:ext>
            </a:extLst>
          </p:cNvPr>
          <p:cNvSpPr>
            <a:spLocks noGrp="1" noChangeArrowheads="1"/>
          </p:cNvSpPr>
          <p:nvPr>
            <p:ph type="sldNum" sz="quarter" idx="12"/>
          </p:nvPr>
        </p:nvSpPr>
        <p:spPr>
          <a:ln/>
        </p:spPr>
        <p:txBody>
          <a:bodyPr/>
          <a:lstStyle>
            <a:lvl1pPr>
              <a:defRPr/>
            </a:lvl1pPr>
          </a:lstStyle>
          <a:p>
            <a:fld id="{CB71999D-78E9-4881-9046-F45816891C03}" type="slidenum">
              <a:rPr lang="ru-RU" altLang="ru-RU"/>
              <a:pPr/>
              <a:t>‹#›</a:t>
            </a:fld>
            <a:endParaRPr lang="ru-RU" altLang="ru-RU"/>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CEB14F-5B9A-46B7-8D44-383285AABC40}"/>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3D814AA5-B5D2-47BF-81D9-D14961B9E1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E8FBB22A-F04F-4B5D-BDD8-E1ED9FFA1921}"/>
              </a:ext>
            </a:extLst>
          </p:cNvPr>
          <p:cNvSpPr>
            <a:spLocks noGrp="1" noChangeArrowheads="1"/>
          </p:cNvSpPr>
          <p:nvPr>
            <p:ph type="sldNum" sz="quarter" idx="12"/>
          </p:nvPr>
        </p:nvSpPr>
        <p:spPr>
          <a:ln/>
        </p:spPr>
        <p:txBody>
          <a:bodyPr/>
          <a:lstStyle>
            <a:lvl1pPr>
              <a:defRPr/>
            </a:lvl1pPr>
          </a:lstStyle>
          <a:p>
            <a:fld id="{EABB8845-4835-4749-B477-52706BB8021A}" type="slidenum">
              <a:rPr lang="ru-RU" altLang="ru-RU"/>
              <a:pPr/>
              <a:t>‹#›</a:t>
            </a:fld>
            <a:endParaRPr lang="ru-RU" altLang="ru-RU"/>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A2CEB14F-5B9A-46B7-8D44-383285AABC40}"/>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3D814AA5-B5D2-47BF-81D9-D14961B9E1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E8FBB22A-F04F-4B5D-BDD8-E1ED9FFA1921}"/>
              </a:ext>
            </a:extLst>
          </p:cNvPr>
          <p:cNvSpPr>
            <a:spLocks noGrp="1" noChangeArrowheads="1"/>
          </p:cNvSpPr>
          <p:nvPr>
            <p:ph type="sldNum" sz="quarter" idx="12"/>
          </p:nvPr>
        </p:nvSpPr>
        <p:spPr>
          <a:ln/>
        </p:spPr>
        <p:txBody>
          <a:bodyPr/>
          <a:lstStyle>
            <a:lvl1pPr>
              <a:defRPr/>
            </a:lvl1pPr>
          </a:lstStyle>
          <a:p>
            <a:fld id="{CD269C46-7142-4BF3-ADB8-42F9C520AFFF}" type="slidenum">
              <a:rPr lang="ru-RU" altLang="ru-RU"/>
              <a:pPr/>
              <a:t>‹#›</a:t>
            </a:fld>
            <a:endParaRPr lang="ru-RU" altLang="ru-RU"/>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A2CEB14F-5B9A-46B7-8D44-383285AABC40}"/>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3D814AA5-B5D2-47BF-81D9-D14961B9E1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E8FBB22A-F04F-4B5D-BDD8-E1ED9FFA1921}"/>
              </a:ext>
            </a:extLst>
          </p:cNvPr>
          <p:cNvSpPr>
            <a:spLocks noGrp="1" noChangeArrowheads="1"/>
          </p:cNvSpPr>
          <p:nvPr>
            <p:ph type="sldNum" sz="quarter" idx="12"/>
          </p:nvPr>
        </p:nvSpPr>
        <p:spPr>
          <a:ln/>
        </p:spPr>
        <p:txBody>
          <a:bodyPr/>
          <a:lstStyle>
            <a:lvl1pPr>
              <a:defRPr/>
            </a:lvl1pPr>
          </a:lstStyle>
          <a:p>
            <a:fld id="{14736158-192F-4CCB-A922-55795571B2B6}" type="slidenum">
              <a:rPr lang="ru-RU" altLang="ru-RU"/>
              <a:pPr/>
              <a:t>‹#›</a:t>
            </a:fld>
            <a:endParaRPr lang="ru-RU" altLang="ru-RU"/>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A2CEB14F-5B9A-46B7-8D44-383285AABC4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D814AA5-B5D2-47BF-81D9-D14961B9E1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E8FBB22A-F04F-4B5D-BDD8-E1ED9FFA1921}"/>
              </a:ext>
            </a:extLst>
          </p:cNvPr>
          <p:cNvSpPr>
            <a:spLocks noGrp="1" noChangeArrowheads="1"/>
          </p:cNvSpPr>
          <p:nvPr>
            <p:ph type="sldNum" sz="quarter" idx="12"/>
          </p:nvPr>
        </p:nvSpPr>
        <p:spPr>
          <a:ln/>
        </p:spPr>
        <p:txBody>
          <a:bodyPr/>
          <a:lstStyle>
            <a:lvl1pPr>
              <a:defRPr/>
            </a:lvl1pPr>
          </a:lstStyle>
          <a:p>
            <a:fld id="{549AD062-062B-4192-94E1-F927A0039157}" type="slidenum">
              <a:rPr lang="ru-RU" altLang="ru-RU"/>
              <a:pPr/>
              <a:t>‹#›</a:t>
            </a:fld>
            <a:endParaRPr lang="ru-RU" altLang="ru-RU"/>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A2CEB14F-5B9A-46B7-8D44-383285AABC40}"/>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D814AA5-B5D2-47BF-81D9-D14961B9E17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E8FBB22A-F04F-4B5D-BDD8-E1ED9FFA1921}"/>
              </a:ext>
            </a:extLst>
          </p:cNvPr>
          <p:cNvSpPr>
            <a:spLocks noGrp="1" noChangeArrowheads="1"/>
          </p:cNvSpPr>
          <p:nvPr>
            <p:ph type="sldNum" sz="quarter" idx="12"/>
          </p:nvPr>
        </p:nvSpPr>
        <p:spPr>
          <a:ln/>
        </p:spPr>
        <p:txBody>
          <a:bodyPr/>
          <a:lstStyle>
            <a:lvl1pPr>
              <a:defRPr/>
            </a:lvl1pPr>
          </a:lstStyle>
          <a:p>
            <a:fld id="{53AD61AD-97EE-4576-91F1-A0C65AF8941A}" type="slidenum">
              <a:rPr lang="ru-RU" altLang="ru-RU"/>
              <a:pPr/>
              <a:t>‹#›</a:t>
            </a:fld>
            <a:endParaRPr lang="ru-RU" altLang="ru-RU"/>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C12E23CD-0424-4501-94FD-C611C61BFC04}"/>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66D9C13-0514-4C05-A897-06BF5ADA76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BFE98909-760E-4792-A36D-96EF84A84F4D}"/>
              </a:ext>
            </a:extLst>
          </p:cNvPr>
          <p:cNvSpPr>
            <a:spLocks noGrp="1" noChangeArrowheads="1"/>
          </p:cNvSpPr>
          <p:nvPr>
            <p:ph type="sldNum" sz="quarter" idx="12"/>
          </p:nvPr>
        </p:nvSpPr>
        <p:spPr>
          <a:ln/>
        </p:spPr>
        <p:txBody>
          <a:bodyPr/>
          <a:lstStyle>
            <a:lvl1pPr>
              <a:defRPr/>
            </a:lvl1pPr>
          </a:lstStyle>
          <a:p>
            <a:fld id="{0AD25D28-C5D7-4A7B-8AC6-30D3C894D08B}" type="slidenum">
              <a:rPr lang="ru-RU" altLang="ru-RU"/>
              <a:pPr/>
              <a:t>‹#›</a:t>
            </a:fld>
            <a:endParaRPr lang="ru-RU" alt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55BA4C-8002-47C2-8F0F-12E1C842E2D6}"/>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B4F04EBD-6573-4BF7-AFEE-DD5BE29C020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67A4BAB2-3C2C-463D-8D59-3DD40108CE6C}"/>
              </a:ext>
            </a:extLst>
          </p:cNvPr>
          <p:cNvSpPr>
            <a:spLocks noGrp="1" noChangeArrowheads="1"/>
          </p:cNvSpPr>
          <p:nvPr>
            <p:ph type="sldNum" sz="quarter" idx="12"/>
          </p:nvPr>
        </p:nvSpPr>
        <p:spPr>
          <a:ln/>
        </p:spPr>
        <p:txBody>
          <a:bodyPr/>
          <a:lstStyle>
            <a:lvl1pPr>
              <a:defRPr/>
            </a:lvl1pPr>
          </a:lstStyle>
          <a:p>
            <a:fld id="{08D118E0-F5B2-4F54-9DE1-FE4FE024F2E4}" type="slidenum">
              <a:rPr lang="ru-RU" altLang="ru-RU"/>
              <a:pPr/>
              <a:t>‹#›</a:t>
            </a:fld>
            <a:endParaRPr lang="ru-RU" altLang="ru-RU"/>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C12E23CD-0424-4501-94FD-C611C61BFC04}"/>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66D9C13-0514-4C05-A897-06BF5ADA76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BFE98909-760E-4792-A36D-96EF84A84F4D}"/>
              </a:ext>
            </a:extLst>
          </p:cNvPr>
          <p:cNvSpPr>
            <a:spLocks noGrp="1" noChangeArrowheads="1"/>
          </p:cNvSpPr>
          <p:nvPr>
            <p:ph type="sldNum" sz="quarter" idx="12"/>
          </p:nvPr>
        </p:nvSpPr>
        <p:spPr>
          <a:ln/>
        </p:spPr>
        <p:txBody>
          <a:bodyPr/>
          <a:lstStyle>
            <a:lvl1pPr>
              <a:defRPr/>
            </a:lvl1pPr>
          </a:lstStyle>
          <a:p>
            <a:fld id="{13E4ADC5-8E76-48DD-8EE1-A3277F713EAA}" type="slidenum">
              <a:rPr lang="ru-RU" altLang="ru-RU"/>
              <a:pPr/>
              <a:t>‹#›</a:t>
            </a:fld>
            <a:endParaRPr lang="ru-RU" altLang="ru-RU"/>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C12E23CD-0424-4501-94FD-C611C61BFC04}"/>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66D9C13-0514-4C05-A897-06BF5ADA76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BFE98909-760E-4792-A36D-96EF84A84F4D}"/>
              </a:ext>
            </a:extLst>
          </p:cNvPr>
          <p:cNvSpPr>
            <a:spLocks noGrp="1" noChangeArrowheads="1"/>
          </p:cNvSpPr>
          <p:nvPr>
            <p:ph type="sldNum" sz="quarter" idx="12"/>
          </p:nvPr>
        </p:nvSpPr>
        <p:spPr>
          <a:ln/>
        </p:spPr>
        <p:txBody>
          <a:bodyPr/>
          <a:lstStyle>
            <a:lvl1pPr>
              <a:defRPr/>
            </a:lvl1pPr>
          </a:lstStyle>
          <a:p>
            <a:fld id="{6F49BAED-7DD4-4861-AF8D-068E9780960E}" type="slidenum">
              <a:rPr lang="ru-RU" altLang="ru-RU"/>
              <a:pPr/>
              <a:t>‹#›</a:t>
            </a:fld>
            <a:endParaRPr lang="ru-RU" altLang="ru-RU"/>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C12E23CD-0424-4501-94FD-C611C61BFC04}"/>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F66D9C13-0514-4C05-A897-06BF5ADA76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BFE98909-760E-4792-A36D-96EF84A84F4D}"/>
              </a:ext>
            </a:extLst>
          </p:cNvPr>
          <p:cNvSpPr>
            <a:spLocks noGrp="1" noChangeArrowheads="1"/>
          </p:cNvSpPr>
          <p:nvPr>
            <p:ph type="sldNum" sz="quarter" idx="12"/>
          </p:nvPr>
        </p:nvSpPr>
        <p:spPr>
          <a:ln/>
        </p:spPr>
        <p:txBody>
          <a:bodyPr/>
          <a:lstStyle>
            <a:lvl1pPr>
              <a:defRPr/>
            </a:lvl1pPr>
          </a:lstStyle>
          <a:p>
            <a:fld id="{CD4EFA54-A828-41DC-BA71-35B7D3766C31}" type="slidenum">
              <a:rPr lang="ru-RU" altLang="ru-RU"/>
              <a:pPr/>
              <a:t>‹#›</a:t>
            </a:fld>
            <a:endParaRPr lang="ru-RU" altLang="ru-RU"/>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C12E23CD-0424-4501-94FD-C611C61BFC04}"/>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F66D9C13-0514-4C05-A897-06BF5ADA76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BFE98909-760E-4792-A36D-96EF84A84F4D}"/>
              </a:ext>
            </a:extLst>
          </p:cNvPr>
          <p:cNvSpPr>
            <a:spLocks noGrp="1" noChangeArrowheads="1"/>
          </p:cNvSpPr>
          <p:nvPr>
            <p:ph type="sldNum" sz="quarter" idx="12"/>
          </p:nvPr>
        </p:nvSpPr>
        <p:spPr>
          <a:ln/>
        </p:spPr>
        <p:txBody>
          <a:bodyPr/>
          <a:lstStyle>
            <a:lvl1pPr>
              <a:defRPr/>
            </a:lvl1pPr>
          </a:lstStyle>
          <a:p>
            <a:fld id="{1EFB8264-DF49-42DA-874C-0A7CA57485FF}" type="slidenum">
              <a:rPr lang="ru-RU" altLang="ru-RU"/>
              <a:pPr/>
              <a:t>‹#›</a:t>
            </a:fld>
            <a:endParaRPr lang="ru-RU" altLang="ru-RU"/>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C12E23CD-0424-4501-94FD-C611C61BFC04}"/>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F66D9C13-0514-4C05-A897-06BF5ADA76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BFE98909-760E-4792-A36D-96EF84A84F4D}"/>
              </a:ext>
            </a:extLst>
          </p:cNvPr>
          <p:cNvSpPr>
            <a:spLocks noGrp="1" noChangeArrowheads="1"/>
          </p:cNvSpPr>
          <p:nvPr>
            <p:ph type="sldNum" sz="quarter" idx="12"/>
          </p:nvPr>
        </p:nvSpPr>
        <p:spPr>
          <a:ln/>
        </p:spPr>
        <p:txBody>
          <a:bodyPr/>
          <a:lstStyle>
            <a:lvl1pPr>
              <a:defRPr/>
            </a:lvl1pPr>
          </a:lstStyle>
          <a:p>
            <a:fld id="{444C4599-DE41-49A9-A5CC-E1285A6FAB11}" type="slidenum">
              <a:rPr lang="ru-RU" altLang="ru-RU"/>
              <a:pPr/>
              <a:t>‹#›</a:t>
            </a:fld>
            <a:endParaRPr lang="ru-RU" altLang="ru-RU"/>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12E23CD-0424-4501-94FD-C611C61BFC04}"/>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F66D9C13-0514-4C05-A897-06BF5ADA76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BFE98909-760E-4792-A36D-96EF84A84F4D}"/>
              </a:ext>
            </a:extLst>
          </p:cNvPr>
          <p:cNvSpPr>
            <a:spLocks noGrp="1" noChangeArrowheads="1"/>
          </p:cNvSpPr>
          <p:nvPr>
            <p:ph type="sldNum" sz="quarter" idx="12"/>
          </p:nvPr>
        </p:nvSpPr>
        <p:spPr>
          <a:ln/>
        </p:spPr>
        <p:txBody>
          <a:bodyPr/>
          <a:lstStyle>
            <a:lvl1pPr>
              <a:defRPr/>
            </a:lvl1pPr>
          </a:lstStyle>
          <a:p>
            <a:fld id="{450A74D2-9ABD-41A6-AD91-201A4192FAA3}" type="slidenum">
              <a:rPr lang="ru-RU" altLang="ru-RU"/>
              <a:pPr/>
              <a:t>‹#›</a:t>
            </a:fld>
            <a:endParaRPr lang="ru-RU" altLang="ru-RU"/>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C12E23CD-0424-4501-94FD-C611C61BFC04}"/>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F66D9C13-0514-4C05-A897-06BF5ADA76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BFE98909-760E-4792-A36D-96EF84A84F4D}"/>
              </a:ext>
            </a:extLst>
          </p:cNvPr>
          <p:cNvSpPr>
            <a:spLocks noGrp="1" noChangeArrowheads="1"/>
          </p:cNvSpPr>
          <p:nvPr>
            <p:ph type="sldNum" sz="quarter" idx="12"/>
          </p:nvPr>
        </p:nvSpPr>
        <p:spPr>
          <a:ln/>
        </p:spPr>
        <p:txBody>
          <a:bodyPr/>
          <a:lstStyle>
            <a:lvl1pPr>
              <a:defRPr/>
            </a:lvl1pPr>
          </a:lstStyle>
          <a:p>
            <a:fld id="{9AD52A7B-71B8-46E4-A417-9583E731C636}" type="slidenum">
              <a:rPr lang="ru-RU" altLang="ru-RU"/>
              <a:pPr/>
              <a:t>‹#›</a:t>
            </a:fld>
            <a:endParaRPr lang="ru-RU" altLang="ru-RU"/>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C12E23CD-0424-4501-94FD-C611C61BFC04}"/>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F66D9C13-0514-4C05-A897-06BF5ADA76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BFE98909-760E-4792-A36D-96EF84A84F4D}"/>
              </a:ext>
            </a:extLst>
          </p:cNvPr>
          <p:cNvSpPr>
            <a:spLocks noGrp="1" noChangeArrowheads="1"/>
          </p:cNvSpPr>
          <p:nvPr>
            <p:ph type="sldNum" sz="quarter" idx="12"/>
          </p:nvPr>
        </p:nvSpPr>
        <p:spPr>
          <a:ln/>
        </p:spPr>
        <p:txBody>
          <a:bodyPr/>
          <a:lstStyle>
            <a:lvl1pPr>
              <a:defRPr/>
            </a:lvl1pPr>
          </a:lstStyle>
          <a:p>
            <a:fld id="{B54A5B0F-0B56-4E71-916E-0101E0C25D14}" type="slidenum">
              <a:rPr lang="ru-RU" altLang="ru-RU"/>
              <a:pPr/>
              <a:t>‹#›</a:t>
            </a:fld>
            <a:endParaRPr lang="ru-RU" altLang="ru-RU"/>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C12E23CD-0424-4501-94FD-C611C61BFC04}"/>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66D9C13-0514-4C05-A897-06BF5ADA76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BFE98909-760E-4792-A36D-96EF84A84F4D}"/>
              </a:ext>
            </a:extLst>
          </p:cNvPr>
          <p:cNvSpPr>
            <a:spLocks noGrp="1" noChangeArrowheads="1"/>
          </p:cNvSpPr>
          <p:nvPr>
            <p:ph type="sldNum" sz="quarter" idx="12"/>
          </p:nvPr>
        </p:nvSpPr>
        <p:spPr>
          <a:ln/>
        </p:spPr>
        <p:txBody>
          <a:bodyPr/>
          <a:lstStyle>
            <a:lvl1pPr>
              <a:defRPr/>
            </a:lvl1pPr>
          </a:lstStyle>
          <a:p>
            <a:fld id="{049600B5-BECC-47FD-A597-3B636628DCDD}" type="slidenum">
              <a:rPr lang="ru-RU" altLang="ru-RU"/>
              <a:pPr/>
              <a:t>‹#›</a:t>
            </a:fld>
            <a:endParaRPr lang="ru-RU" altLang="ru-RU"/>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C12E23CD-0424-4501-94FD-C611C61BFC04}"/>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F66D9C13-0514-4C05-A897-06BF5ADA76B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BFE98909-760E-4792-A36D-96EF84A84F4D}"/>
              </a:ext>
            </a:extLst>
          </p:cNvPr>
          <p:cNvSpPr>
            <a:spLocks noGrp="1" noChangeArrowheads="1"/>
          </p:cNvSpPr>
          <p:nvPr>
            <p:ph type="sldNum" sz="quarter" idx="12"/>
          </p:nvPr>
        </p:nvSpPr>
        <p:spPr>
          <a:ln/>
        </p:spPr>
        <p:txBody>
          <a:bodyPr/>
          <a:lstStyle>
            <a:lvl1pPr>
              <a:defRPr/>
            </a:lvl1pPr>
          </a:lstStyle>
          <a:p>
            <a:fld id="{C1C5AD7A-5FE5-4972-AB0C-9F986FB323C4}" type="slidenum">
              <a:rPr lang="ru-RU" altLang="ru-RU"/>
              <a:pPr/>
              <a:t>‹#›</a:t>
            </a:fld>
            <a:endParaRPr lang="ru-RU" alt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C255BA4C-8002-47C2-8F0F-12E1C842E2D6}"/>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B4F04EBD-6573-4BF7-AFEE-DD5BE29C020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67A4BAB2-3C2C-463D-8D59-3DD40108CE6C}"/>
              </a:ext>
            </a:extLst>
          </p:cNvPr>
          <p:cNvSpPr>
            <a:spLocks noGrp="1" noChangeArrowheads="1"/>
          </p:cNvSpPr>
          <p:nvPr>
            <p:ph type="sldNum" sz="quarter" idx="12"/>
          </p:nvPr>
        </p:nvSpPr>
        <p:spPr>
          <a:ln/>
        </p:spPr>
        <p:txBody>
          <a:bodyPr/>
          <a:lstStyle>
            <a:lvl1pPr>
              <a:defRPr/>
            </a:lvl1pPr>
          </a:lstStyle>
          <a:p>
            <a:fld id="{B758B252-6AE7-4EDD-A3EF-7BCE6E36C8F0}" type="slidenum">
              <a:rPr lang="ru-RU" altLang="ru-RU"/>
              <a:pPr/>
              <a:t>‹#›</a:t>
            </a:fld>
            <a:endParaRPr lang="ru-RU" altLang="ru-RU"/>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a:extLst>
              <a:ext uri="{FF2B5EF4-FFF2-40B4-BE49-F238E27FC236}">
                <a16:creationId xmlns:a16="http://schemas.microsoft.com/office/drawing/2014/main" id="{42FDCB64-C099-4B8B-937B-6045614D348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F868714-54D8-4816-827F-5B0E31DCF39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A5F8E27A-1632-484A-8E8A-F2436262C3CF}"/>
              </a:ext>
            </a:extLst>
          </p:cNvPr>
          <p:cNvSpPr>
            <a:spLocks noGrp="1" noChangeArrowheads="1"/>
          </p:cNvSpPr>
          <p:nvPr>
            <p:ph type="sldNum" sz="quarter" idx="12"/>
          </p:nvPr>
        </p:nvSpPr>
        <p:spPr>
          <a:ln/>
        </p:spPr>
        <p:txBody>
          <a:bodyPr/>
          <a:lstStyle>
            <a:lvl1pPr>
              <a:defRPr/>
            </a:lvl1pPr>
          </a:lstStyle>
          <a:p>
            <a:fld id="{2D829962-023F-4F51-ADBE-7206AAB3D3D7}" type="slidenum">
              <a:rPr lang="ru-RU" altLang="ru-RU"/>
              <a:pPr/>
              <a:t>‹#›</a:t>
            </a:fld>
            <a:endParaRPr lang="ru-RU" altLang="ru-RU"/>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42FDCB64-C099-4B8B-937B-6045614D348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F868714-54D8-4816-827F-5B0E31DCF39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A5F8E27A-1632-484A-8E8A-F2436262C3CF}"/>
              </a:ext>
            </a:extLst>
          </p:cNvPr>
          <p:cNvSpPr>
            <a:spLocks noGrp="1" noChangeArrowheads="1"/>
          </p:cNvSpPr>
          <p:nvPr>
            <p:ph type="sldNum" sz="quarter" idx="12"/>
          </p:nvPr>
        </p:nvSpPr>
        <p:spPr>
          <a:ln/>
        </p:spPr>
        <p:txBody>
          <a:bodyPr/>
          <a:lstStyle>
            <a:lvl1pPr>
              <a:defRPr/>
            </a:lvl1pPr>
          </a:lstStyle>
          <a:p>
            <a:fld id="{BF100584-2823-49EF-B98D-E4673BBB7449}" type="slidenum">
              <a:rPr lang="ru-RU" altLang="ru-RU"/>
              <a:pPr/>
              <a:t>‹#›</a:t>
            </a:fld>
            <a:endParaRPr lang="ru-RU" altLang="ru-RU"/>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a:extLst>
              <a:ext uri="{FF2B5EF4-FFF2-40B4-BE49-F238E27FC236}">
                <a16:creationId xmlns:a16="http://schemas.microsoft.com/office/drawing/2014/main" id="{42FDCB64-C099-4B8B-937B-6045614D348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F868714-54D8-4816-827F-5B0E31DCF39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A5F8E27A-1632-484A-8E8A-F2436262C3CF}"/>
              </a:ext>
            </a:extLst>
          </p:cNvPr>
          <p:cNvSpPr>
            <a:spLocks noGrp="1" noChangeArrowheads="1"/>
          </p:cNvSpPr>
          <p:nvPr>
            <p:ph type="sldNum" sz="quarter" idx="12"/>
          </p:nvPr>
        </p:nvSpPr>
        <p:spPr>
          <a:ln/>
        </p:spPr>
        <p:txBody>
          <a:bodyPr/>
          <a:lstStyle>
            <a:lvl1pPr>
              <a:defRPr/>
            </a:lvl1pPr>
          </a:lstStyle>
          <a:p>
            <a:fld id="{31EEFFA2-FCAC-4D84-82B7-0D04A2AF30BC}" type="slidenum">
              <a:rPr lang="ru-RU" altLang="ru-RU"/>
              <a:pPr/>
              <a:t>‹#›</a:t>
            </a:fld>
            <a:endParaRPr lang="ru-RU" altLang="ru-RU"/>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42FDCB64-C099-4B8B-937B-6045614D348F}"/>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6F868714-54D8-4816-827F-5B0E31DCF39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A5F8E27A-1632-484A-8E8A-F2436262C3CF}"/>
              </a:ext>
            </a:extLst>
          </p:cNvPr>
          <p:cNvSpPr>
            <a:spLocks noGrp="1" noChangeArrowheads="1"/>
          </p:cNvSpPr>
          <p:nvPr>
            <p:ph type="sldNum" sz="quarter" idx="12"/>
          </p:nvPr>
        </p:nvSpPr>
        <p:spPr>
          <a:ln/>
        </p:spPr>
        <p:txBody>
          <a:bodyPr/>
          <a:lstStyle>
            <a:lvl1pPr>
              <a:defRPr/>
            </a:lvl1pPr>
          </a:lstStyle>
          <a:p>
            <a:fld id="{84D1D648-E917-4EEF-90C4-C0A80A73D56A}" type="slidenum">
              <a:rPr lang="ru-RU" altLang="ru-RU"/>
              <a:pPr/>
              <a:t>‹#›</a:t>
            </a:fld>
            <a:endParaRPr lang="ru-RU" altLang="ru-RU"/>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42FDCB64-C099-4B8B-937B-6045614D348F}"/>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6F868714-54D8-4816-827F-5B0E31DCF39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A5F8E27A-1632-484A-8E8A-F2436262C3CF}"/>
              </a:ext>
            </a:extLst>
          </p:cNvPr>
          <p:cNvSpPr>
            <a:spLocks noGrp="1" noChangeArrowheads="1"/>
          </p:cNvSpPr>
          <p:nvPr>
            <p:ph type="sldNum" sz="quarter" idx="12"/>
          </p:nvPr>
        </p:nvSpPr>
        <p:spPr>
          <a:ln/>
        </p:spPr>
        <p:txBody>
          <a:bodyPr/>
          <a:lstStyle>
            <a:lvl1pPr>
              <a:defRPr/>
            </a:lvl1pPr>
          </a:lstStyle>
          <a:p>
            <a:fld id="{5B29A627-7FBF-4FB8-882C-54651833CEBD}" type="slidenum">
              <a:rPr lang="ru-RU" altLang="ru-RU"/>
              <a:pPr/>
              <a:t>‹#›</a:t>
            </a:fld>
            <a:endParaRPr lang="ru-RU" altLang="ru-RU"/>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42FDCB64-C099-4B8B-937B-6045614D348F}"/>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6F868714-54D8-4816-827F-5B0E31DCF39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A5F8E27A-1632-484A-8E8A-F2436262C3CF}"/>
              </a:ext>
            </a:extLst>
          </p:cNvPr>
          <p:cNvSpPr>
            <a:spLocks noGrp="1" noChangeArrowheads="1"/>
          </p:cNvSpPr>
          <p:nvPr>
            <p:ph type="sldNum" sz="quarter" idx="12"/>
          </p:nvPr>
        </p:nvSpPr>
        <p:spPr>
          <a:ln/>
        </p:spPr>
        <p:txBody>
          <a:bodyPr/>
          <a:lstStyle>
            <a:lvl1pPr>
              <a:defRPr/>
            </a:lvl1pPr>
          </a:lstStyle>
          <a:p>
            <a:fld id="{F37E8802-BEA3-4045-805E-52E62E0475C4}" type="slidenum">
              <a:rPr lang="ru-RU" altLang="ru-RU"/>
              <a:pPr/>
              <a:t>‹#›</a:t>
            </a:fld>
            <a:endParaRPr lang="ru-RU" altLang="ru-RU"/>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2FDCB64-C099-4B8B-937B-6045614D348F}"/>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6F868714-54D8-4816-827F-5B0E31DCF39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A5F8E27A-1632-484A-8E8A-F2436262C3CF}"/>
              </a:ext>
            </a:extLst>
          </p:cNvPr>
          <p:cNvSpPr>
            <a:spLocks noGrp="1" noChangeArrowheads="1"/>
          </p:cNvSpPr>
          <p:nvPr>
            <p:ph type="sldNum" sz="quarter" idx="12"/>
          </p:nvPr>
        </p:nvSpPr>
        <p:spPr>
          <a:ln/>
        </p:spPr>
        <p:txBody>
          <a:bodyPr/>
          <a:lstStyle>
            <a:lvl1pPr>
              <a:defRPr/>
            </a:lvl1pPr>
          </a:lstStyle>
          <a:p>
            <a:fld id="{8922F4AC-6429-4F3F-B2BF-64B9055CA357}" type="slidenum">
              <a:rPr lang="ru-RU" altLang="ru-RU"/>
              <a:pPr/>
              <a:t>‹#›</a:t>
            </a:fld>
            <a:endParaRPr lang="ru-RU" altLang="ru-RU"/>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42FDCB64-C099-4B8B-937B-6045614D348F}"/>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6F868714-54D8-4816-827F-5B0E31DCF39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A5F8E27A-1632-484A-8E8A-F2436262C3CF}"/>
              </a:ext>
            </a:extLst>
          </p:cNvPr>
          <p:cNvSpPr>
            <a:spLocks noGrp="1" noChangeArrowheads="1"/>
          </p:cNvSpPr>
          <p:nvPr>
            <p:ph type="sldNum" sz="quarter" idx="12"/>
          </p:nvPr>
        </p:nvSpPr>
        <p:spPr>
          <a:ln/>
        </p:spPr>
        <p:txBody>
          <a:bodyPr/>
          <a:lstStyle>
            <a:lvl1pPr>
              <a:defRPr/>
            </a:lvl1pPr>
          </a:lstStyle>
          <a:p>
            <a:fld id="{6AC035BD-1283-4F9D-94C0-88159A18C756}" type="slidenum">
              <a:rPr lang="ru-RU" altLang="ru-RU"/>
              <a:pPr/>
              <a:t>‹#›</a:t>
            </a:fld>
            <a:endParaRPr lang="ru-RU" altLang="ru-RU"/>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42FDCB64-C099-4B8B-937B-6045614D348F}"/>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6F868714-54D8-4816-827F-5B0E31DCF39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A5F8E27A-1632-484A-8E8A-F2436262C3CF}"/>
              </a:ext>
            </a:extLst>
          </p:cNvPr>
          <p:cNvSpPr>
            <a:spLocks noGrp="1" noChangeArrowheads="1"/>
          </p:cNvSpPr>
          <p:nvPr>
            <p:ph type="sldNum" sz="quarter" idx="12"/>
          </p:nvPr>
        </p:nvSpPr>
        <p:spPr>
          <a:ln/>
        </p:spPr>
        <p:txBody>
          <a:bodyPr/>
          <a:lstStyle>
            <a:lvl1pPr>
              <a:defRPr/>
            </a:lvl1pPr>
          </a:lstStyle>
          <a:p>
            <a:fld id="{976F186D-DFB9-406C-9DBD-8F9ABD0376F5}" type="slidenum">
              <a:rPr lang="ru-RU" altLang="ru-RU"/>
              <a:pPr/>
              <a:t>‹#›</a:t>
            </a:fld>
            <a:endParaRPr lang="ru-RU" altLang="ru-RU"/>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42FDCB64-C099-4B8B-937B-6045614D348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F868714-54D8-4816-827F-5B0E31DCF39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A5F8E27A-1632-484A-8E8A-F2436262C3CF}"/>
              </a:ext>
            </a:extLst>
          </p:cNvPr>
          <p:cNvSpPr>
            <a:spLocks noGrp="1" noChangeArrowheads="1"/>
          </p:cNvSpPr>
          <p:nvPr>
            <p:ph type="sldNum" sz="quarter" idx="12"/>
          </p:nvPr>
        </p:nvSpPr>
        <p:spPr>
          <a:ln/>
        </p:spPr>
        <p:txBody>
          <a:bodyPr/>
          <a:lstStyle>
            <a:lvl1pPr>
              <a:defRPr/>
            </a:lvl1pPr>
          </a:lstStyle>
          <a:p>
            <a:fld id="{7A8FC81A-3786-4805-BD8F-9E8887BB9C58}" type="slidenum">
              <a:rPr lang="ru-RU" altLang="ru-RU"/>
              <a:pPr/>
              <a:t>‹#›</a:t>
            </a:fld>
            <a:endParaRPr lang="ru-RU" alt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a:extLst>
              <a:ext uri="{FF2B5EF4-FFF2-40B4-BE49-F238E27FC236}">
                <a16:creationId xmlns:a16="http://schemas.microsoft.com/office/drawing/2014/main" id="{C255BA4C-8002-47C2-8F0F-12E1C842E2D6}"/>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B4F04EBD-6573-4BF7-AFEE-DD5BE29C020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67A4BAB2-3C2C-463D-8D59-3DD40108CE6C}"/>
              </a:ext>
            </a:extLst>
          </p:cNvPr>
          <p:cNvSpPr>
            <a:spLocks noGrp="1" noChangeArrowheads="1"/>
          </p:cNvSpPr>
          <p:nvPr>
            <p:ph type="sldNum" sz="quarter" idx="12"/>
          </p:nvPr>
        </p:nvSpPr>
        <p:spPr>
          <a:ln/>
        </p:spPr>
        <p:txBody>
          <a:bodyPr/>
          <a:lstStyle>
            <a:lvl1pPr>
              <a:defRPr/>
            </a:lvl1pPr>
          </a:lstStyle>
          <a:p>
            <a:fld id="{6ECA947E-966D-42E6-A8B2-D80744CEC70E}" type="slidenum">
              <a:rPr lang="ru-RU" altLang="ru-RU"/>
              <a:pPr/>
              <a:t>‹#›</a:t>
            </a:fld>
            <a:endParaRPr lang="ru-RU" altLang="ru-RU"/>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42FDCB64-C099-4B8B-937B-6045614D348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6F868714-54D8-4816-827F-5B0E31DCF39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A5F8E27A-1632-484A-8E8A-F2436262C3CF}"/>
              </a:ext>
            </a:extLst>
          </p:cNvPr>
          <p:cNvSpPr>
            <a:spLocks noGrp="1" noChangeArrowheads="1"/>
          </p:cNvSpPr>
          <p:nvPr>
            <p:ph type="sldNum" sz="quarter" idx="12"/>
          </p:nvPr>
        </p:nvSpPr>
        <p:spPr>
          <a:ln/>
        </p:spPr>
        <p:txBody>
          <a:bodyPr/>
          <a:lstStyle>
            <a:lvl1pPr>
              <a:defRPr/>
            </a:lvl1pPr>
          </a:lstStyle>
          <a:p>
            <a:fld id="{A0332E56-F967-40C0-9D9C-342725F71F2F}" type="slidenum">
              <a:rPr lang="ru-RU" altLang="ru-RU"/>
              <a:pPr/>
              <a:t>‹#›</a:t>
            </a:fld>
            <a:endParaRPr lang="ru-RU" altLang="ru-RU"/>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0178D937-93F6-4C47-B60B-67227CF71252}" type="slidenum">
              <a:rPr lang="ru-RU" altLang="ru-RU" smtClean="0"/>
              <a:pPr/>
              <a:t>‹#›</a:t>
            </a:fld>
            <a:endParaRPr lang="ru-RU" altLang="ru-RU"/>
          </a:p>
        </p:txBody>
      </p:sp>
    </p:spTree>
    <p:extLst>
      <p:ext uri="{BB962C8B-B14F-4D97-AF65-F5344CB8AC3E}">
        <p14:creationId xmlns:p14="http://schemas.microsoft.com/office/powerpoint/2010/main" val="5610156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B704DE3F-42AB-475E-B889-0F6D2DD51E85}" type="slidenum">
              <a:rPr lang="ru-RU" altLang="ru-RU" smtClean="0"/>
              <a:pPr/>
              <a:t>‹#›</a:t>
            </a:fld>
            <a:endParaRPr lang="ru-RU" altLang="ru-RU"/>
          </a:p>
        </p:txBody>
      </p:sp>
    </p:spTree>
    <p:extLst>
      <p:ext uri="{BB962C8B-B14F-4D97-AF65-F5344CB8AC3E}">
        <p14:creationId xmlns:p14="http://schemas.microsoft.com/office/powerpoint/2010/main" val="42497678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fld id="{D8CF1D8D-2B49-4DEC-9634-18A180AE6DA8}" type="slidenum">
              <a:rPr lang="ru-RU" altLang="ru-RU" smtClean="0"/>
              <a:pPr/>
              <a:t>‹#›</a:t>
            </a:fld>
            <a:endParaRPr lang="ru-RU" altLang="ru-RU"/>
          </a:p>
        </p:txBody>
      </p:sp>
    </p:spTree>
    <p:extLst>
      <p:ext uri="{BB962C8B-B14F-4D97-AF65-F5344CB8AC3E}">
        <p14:creationId xmlns:p14="http://schemas.microsoft.com/office/powerpoint/2010/main" val="24759336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fld id="{7A7718A8-7C25-4F81-8D34-E7A050A39B1A}" type="slidenum">
              <a:rPr lang="ru-RU" altLang="ru-RU" smtClean="0"/>
              <a:pPr/>
              <a:t>‹#›</a:t>
            </a:fld>
            <a:endParaRPr lang="ru-RU" altLang="ru-RU"/>
          </a:p>
        </p:txBody>
      </p:sp>
    </p:spTree>
    <p:extLst>
      <p:ext uri="{BB962C8B-B14F-4D97-AF65-F5344CB8AC3E}">
        <p14:creationId xmlns:p14="http://schemas.microsoft.com/office/powerpoint/2010/main" val="41997201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273844"/>
            <a:ext cx="7886700" cy="994172"/>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fld id="{E32EE70B-9922-4F5E-AA3F-2D793A2C3E7D}" type="slidenum">
              <a:rPr lang="ru-RU" altLang="ru-RU" smtClean="0"/>
              <a:pPr/>
              <a:t>‹#›</a:t>
            </a:fld>
            <a:endParaRPr lang="ru-RU" altLang="ru-RU"/>
          </a:p>
        </p:txBody>
      </p:sp>
    </p:spTree>
    <p:extLst>
      <p:ext uri="{BB962C8B-B14F-4D97-AF65-F5344CB8AC3E}">
        <p14:creationId xmlns:p14="http://schemas.microsoft.com/office/powerpoint/2010/main" val="40404203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fld id="{0E168C18-1C25-489C-9E84-9938C35AD3EF}" type="slidenum">
              <a:rPr lang="ru-RU" altLang="ru-RU" smtClean="0"/>
              <a:pPr/>
              <a:t>‹#›</a:t>
            </a:fld>
            <a:endParaRPr lang="ru-RU" altLang="ru-RU"/>
          </a:p>
        </p:txBody>
      </p:sp>
    </p:spTree>
    <p:extLst>
      <p:ext uri="{BB962C8B-B14F-4D97-AF65-F5344CB8AC3E}">
        <p14:creationId xmlns:p14="http://schemas.microsoft.com/office/powerpoint/2010/main" val="4231613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fld id="{510B5FC4-08DB-43C5-ABE7-06D18EB87413}" type="slidenum">
              <a:rPr lang="ru-RU" altLang="ru-RU" smtClean="0"/>
              <a:pPr/>
              <a:t>‹#›</a:t>
            </a:fld>
            <a:endParaRPr lang="ru-RU" altLang="ru-RU"/>
          </a:p>
        </p:txBody>
      </p:sp>
    </p:spTree>
    <p:extLst>
      <p:ext uri="{BB962C8B-B14F-4D97-AF65-F5344CB8AC3E}">
        <p14:creationId xmlns:p14="http://schemas.microsoft.com/office/powerpoint/2010/main" val="12465833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fld id="{754F4C07-28F1-4E38-9C11-D0CFAE9F0581}" type="slidenum">
              <a:rPr lang="ru-RU" altLang="ru-RU" smtClean="0"/>
              <a:pPr/>
              <a:t>‹#›</a:t>
            </a:fld>
            <a:endParaRPr lang="ru-RU" altLang="ru-RU"/>
          </a:p>
        </p:txBody>
      </p:sp>
    </p:spTree>
    <p:extLst>
      <p:ext uri="{BB962C8B-B14F-4D97-AF65-F5344CB8AC3E}">
        <p14:creationId xmlns:p14="http://schemas.microsoft.com/office/powerpoint/2010/main" val="25704895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fld id="{3EA9121B-DFB8-4347-B948-AEAB12D6D41B}" type="slidenum">
              <a:rPr lang="ru-RU" altLang="ru-RU" smtClean="0"/>
              <a:pPr/>
              <a:t>‹#›</a:t>
            </a:fld>
            <a:endParaRPr lang="ru-RU" altLang="ru-RU"/>
          </a:p>
        </p:txBody>
      </p:sp>
    </p:spTree>
    <p:extLst>
      <p:ext uri="{BB962C8B-B14F-4D97-AF65-F5344CB8AC3E}">
        <p14:creationId xmlns:p14="http://schemas.microsoft.com/office/powerpoint/2010/main" val="68328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8372" name="Rectangle 4">
            <a:extLst>
              <a:ext uri="{FF2B5EF4-FFF2-40B4-BE49-F238E27FC236}">
                <a16:creationId xmlns:a16="http://schemas.microsoft.com/office/drawing/2014/main" id="{C255BA4C-8002-47C2-8F0F-12E1C842E2D6}"/>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58373" name="Rectangle 5">
            <a:extLst>
              <a:ext uri="{FF2B5EF4-FFF2-40B4-BE49-F238E27FC236}">
                <a16:creationId xmlns:a16="http://schemas.microsoft.com/office/drawing/2014/main" id="{B4F04EBD-6573-4BF7-AFEE-DD5BE29C020D}"/>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58374" name="Rectangle 6">
            <a:extLst>
              <a:ext uri="{FF2B5EF4-FFF2-40B4-BE49-F238E27FC236}">
                <a16:creationId xmlns:a16="http://schemas.microsoft.com/office/drawing/2014/main" id="{67A4BAB2-3C2C-463D-8D59-3DD40108CE6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12989489-FF43-4BC8-B6CD-6932CA578E6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5781" r:id="rId1"/>
    <p:sldLayoutId id="2147485782" r:id="rId2"/>
    <p:sldLayoutId id="2147485783" r:id="rId3"/>
    <p:sldLayoutId id="2147485784" r:id="rId4"/>
    <p:sldLayoutId id="2147485785" r:id="rId5"/>
    <p:sldLayoutId id="2147485786" r:id="rId6"/>
    <p:sldLayoutId id="2147485787" r:id="rId7"/>
    <p:sldLayoutId id="2147485788" r:id="rId8"/>
    <p:sldLayoutId id="2147485789" r:id="rId9"/>
    <p:sldLayoutId id="2147485790" r:id="rId10"/>
    <p:sldLayoutId id="214748579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187450" y="205978"/>
            <a:ext cx="74993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ru-RU" altLang="ru-RU"/>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ru-RU" altLang="ru-RU"/>
          </a:p>
        </p:txBody>
      </p:sp>
      <p:sp>
        <p:nvSpPr>
          <p:cNvPr id="63492" name="Rectangle 4">
            <a:extLst>
              <a:ext uri="{FF2B5EF4-FFF2-40B4-BE49-F238E27FC236}">
                <a16:creationId xmlns:a16="http://schemas.microsoft.com/office/drawing/2014/main" id="{B75ADDDA-F909-47AC-82AC-9A10FDF610B3}"/>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63493" name="Rectangle 5">
            <a:extLst>
              <a:ext uri="{FF2B5EF4-FFF2-40B4-BE49-F238E27FC236}">
                <a16:creationId xmlns:a16="http://schemas.microsoft.com/office/drawing/2014/main" id="{9066A01A-9554-4196-BB4B-DD1AF8CC1D5C}"/>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63494" name="Rectangle 6">
            <a:extLst>
              <a:ext uri="{FF2B5EF4-FFF2-40B4-BE49-F238E27FC236}">
                <a16:creationId xmlns:a16="http://schemas.microsoft.com/office/drawing/2014/main" id="{97FDAF68-4553-4286-81DF-411149D3349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337DE4D-0D17-4509-8E01-11148ACB66B2}" type="slidenum">
              <a:rPr lang="ru-RU" altLang="ru-RU"/>
              <a:pPr/>
              <a:t>‹#›</a:t>
            </a:fld>
            <a:endParaRPr lang="ru-RU" altLang="ru-RU"/>
          </a:p>
        </p:txBody>
      </p:sp>
      <p:sp>
        <p:nvSpPr>
          <p:cNvPr id="2055" name="Line 7"/>
          <p:cNvSpPr>
            <a:spLocks noChangeShapeType="1"/>
          </p:cNvSpPr>
          <p:nvPr/>
        </p:nvSpPr>
        <p:spPr bwMode="auto">
          <a:xfrm>
            <a:off x="2411414" y="357188"/>
            <a:ext cx="6264275" cy="0"/>
          </a:xfrm>
          <a:prstGeom prst="line">
            <a:avLst/>
          </a:prstGeom>
          <a:noFill/>
          <a:ln w="38100">
            <a:solidFill>
              <a:srgbClr val="FF0000"/>
            </a:solidFill>
            <a:round/>
            <a:headEnd/>
            <a:tailEnd/>
          </a:ln>
        </p:spPr>
        <p:txBody>
          <a:bodyPr/>
          <a:lstStyle/>
          <a:p>
            <a:endParaRPr lang="ru-RU"/>
          </a:p>
        </p:txBody>
      </p:sp>
      <p:sp>
        <p:nvSpPr>
          <p:cNvPr id="2056" name="Line 8"/>
          <p:cNvSpPr>
            <a:spLocks noChangeShapeType="1"/>
          </p:cNvSpPr>
          <p:nvPr/>
        </p:nvSpPr>
        <p:spPr bwMode="auto">
          <a:xfrm>
            <a:off x="468313" y="1545432"/>
            <a:ext cx="0" cy="3132535"/>
          </a:xfrm>
          <a:prstGeom prst="line">
            <a:avLst/>
          </a:prstGeom>
          <a:noFill/>
          <a:ln w="38100">
            <a:solidFill>
              <a:schemeClr val="bg1"/>
            </a:solidFill>
            <a:round/>
            <a:headEnd/>
            <a:tailEnd/>
          </a:ln>
        </p:spPr>
        <p:txBody>
          <a:bodyPr/>
          <a:lstStyle/>
          <a:p>
            <a:endParaRPr lang="ru-RU"/>
          </a:p>
        </p:txBody>
      </p:sp>
      <p:pic>
        <p:nvPicPr>
          <p:cNvPr id="2057" name="Picture 9" descr="IMBP"/>
          <p:cNvPicPr>
            <a:picLocks noChangeAspect="1" noChangeArrowheads="1"/>
          </p:cNvPicPr>
          <p:nvPr/>
        </p:nvPicPr>
        <p:blipFill>
          <a:blip r:embed="rId14"/>
          <a:srcRect/>
          <a:stretch>
            <a:fillRect/>
          </a:stretch>
        </p:blipFill>
        <p:spPr bwMode="auto">
          <a:xfrm>
            <a:off x="1584325" y="195262"/>
            <a:ext cx="736600" cy="552450"/>
          </a:xfrm>
          <a:prstGeom prst="rect">
            <a:avLst/>
          </a:prstGeom>
          <a:noFill/>
          <a:ln w="9525">
            <a:noFill/>
            <a:miter lim="800000"/>
            <a:headEnd/>
            <a:tailEnd/>
          </a:ln>
        </p:spPr>
      </p:pic>
      <p:pic>
        <p:nvPicPr>
          <p:cNvPr id="2058" name="Picture 10" descr="MARS500"/>
          <p:cNvPicPr>
            <a:picLocks noChangeAspect="1" noChangeArrowheads="1"/>
          </p:cNvPicPr>
          <p:nvPr/>
        </p:nvPicPr>
        <p:blipFill>
          <a:blip r:embed="rId15"/>
          <a:srcRect/>
          <a:stretch>
            <a:fillRect/>
          </a:stretch>
        </p:blipFill>
        <p:spPr bwMode="auto">
          <a:xfrm>
            <a:off x="236538" y="195263"/>
            <a:ext cx="1239837" cy="64651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792" r:id="rId1"/>
    <p:sldLayoutId id="2147485793" r:id="rId2"/>
    <p:sldLayoutId id="2147485794" r:id="rId3"/>
    <p:sldLayoutId id="2147485795" r:id="rId4"/>
    <p:sldLayoutId id="2147485796" r:id="rId5"/>
    <p:sldLayoutId id="2147485797" r:id="rId6"/>
    <p:sldLayoutId id="2147485798" r:id="rId7"/>
    <p:sldLayoutId id="2147485799" r:id="rId8"/>
    <p:sldLayoutId id="2147485800" r:id="rId9"/>
    <p:sldLayoutId id="2147485801" r:id="rId10"/>
    <p:sldLayoutId id="2147485802" r:id="rId11"/>
    <p:sldLayoutId id="2147485886"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685800" indent="-228600" algn="ctr" rtl="0" eaLnBrk="0" fontAlgn="base" hangingPunct="0">
        <a:spcBef>
          <a:spcPct val="20000"/>
        </a:spcBef>
        <a:spcAft>
          <a:spcPct val="0"/>
        </a:spcAft>
        <a:buChar char="•"/>
        <a:defRPr sz="3200" b="1">
          <a:solidFill>
            <a:schemeClr val="tx1"/>
          </a:solidFill>
          <a:latin typeface="+mn-lt"/>
          <a:ea typeface="+mn-ea"/>
          <a:cs typeface="+mn-cs"/>
        </a:defRPr>
      </a:lvl1pPr>
      <a:lvl2pPr marL="1085850" indent="-285750" algn="l" rtl="0" eaLnBrk="0" fontAlgn="base" hangingPunct="0">
        <a:spcBef>
          <a:spcPct val="20000"/>
        </a:spcBef>
        <a:spcAft>
          <a:spcPct val="0"/>
        </a:spcAft>
        <a:buChar char="–"/>
        <a:defRPr sz="2800">
          <a:solidFill>
            <a:schemeClr val="tx1"/>
          </a:solidFill>
          <a:latin typeface="+mn-lt"/>
        </a:defRPr>
      </a:lvl2pPr>
      <a:lvl3pPr marL="1428750" indent="-228600" algn="l" rtl="0" eaLnBrk="0" fontAlgn="base" hangingPunct="0">
        <a:spcBef>
          <a:spcPct val="20000"/>
        </a:spcBef>
        <a:spcAft>
          <a:spcPct val="0"/>
        </a:spcAft>
        <a:buChar char="•"/>
        <a:defRPr sz="2400">
          <a:solidFill>
            <a:schemeClr val="tx1"/>
          </a:solidFill>
          <a:latin typeface="+mn-lt"/>
        </a:defRPr>
      </a:lvl3pPr>
      <a:lvl4pPr marL="1820863" indent="-228600" algn="l" rtl="0" eaLnBrk="0" fontAlgn="base" hangingPunct="0">
        <a:spcBef>
          <a:spcPct val="20000"/>
        </a:spcBef>
        <a:spcAft>
          <a:spcPct val="0"/>
        </a:spcAft>
        <a:buChar char="–"/>
        <a:defRPr sz="2000">
          <a:solidFill>
            <a:schemeClr val="tx1"/>
          </a:solidFill>
          <a:latin typeface="+mn-lt"/>
        </a:defRPr>
      </a:lvl4pPr>
      <a:lvl5pPr marL="2228850" indent="-228600" algn="l" rtl="0" eaLnBrk="0" fontAlgn="base" hangingPunct="0">
        <a:spcBef>
          <a:spcPct val="20000"/>
        </a:spcBef>
        <a:spcAft>
          <a:spcPct val="0"/>
        </a:spcAft>
        <a:buChar char="»"/>
        <a:defRPr sz="2000">
          <a:solidFill>
            <a:schemeClr val="tx1"/>
          </a:solidFill>
          <a:latin typeface="+mn-lt"/>
        </a:defRPr>
      </a:lvl5pPr>
      <a:lvl6pPr marL="2686050" indent="-228600" algn="l" rtl="0" fontAlgn="base">
        <a:spcBef>
          <a:spcPct val="20000"/>
        </a:spcBef>
        <a:spcAft>
          <a:spcPct val="0"/>
        </a:spcAft>
        <a:buChar char="»"/>
        <a:defRPr sz="2000">
          <a:solidFill>
            <a:schemeClr val="tx1"/>
          </a:solidFill>
          <a:latin typeface="+mn-lt"/>
        </a:defRPr>
      </a:lvl6pPr>
      <a:lvl7pPr marL="3143250" indent="-228600" algn="l" rtl="0" fontAlgn="base">
        <a:spcBef>
          <a:spcPct val="20000"/>
        </a:spcBef>
        <a:spcAft>
          <a:spcPct val="0"/>
        </a:spcAft>
        <a:buChar char="»"/>
        <a:defRPr sz="2000">
          <a:solidFill>
            <a:schemeClr val="tx1"/>
          </a:solidFill>
          <a:latin typeface="+mn-lt"/>
        </a:defRPr>
      </a:lvl7pPr>
      <a:lvl8pPr marL="3600450" indent="-228600" algn="l" rtl="0" fontAlgn="base">
        <a:spcBef>
          <a:spcPct val="20000"/>
        </a:spcBef>
        <a:spcAft>
          <a:spcPct val="0"/>
        </a:spcAft>
        <a:buChar char="»"/>
        <a:defRPr sz="2000">
          <a:solidFill>
            <a:schemeClr val="tx1"/>
          </a:solidFill>
          <a:latin typeface="+mn-lt"/>
        </a:defRPr>
      </a:lvl8pPr>
      <a:lvl9pPr marL="405765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5540" name="Rectangle 4">
            <a:extLst>
              <a:ext uri="{FF2B5EF4-FFF2-40B4-BE49-F238E27FC236}">
                <a16:creationId xmlns:a16="http://schemas.microsoft.com/office/drawing/2014/main" id="{11F9F82A-8340-4CA6-B9CE-D05CDF5BE3B5}"/>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65541" name="Rectangle 5">
            <a:extLst>
              <a:ext uri="{FF2B5EF4-FFF2-40B4-BE49-F238E27FC236}">
                <a16:creationId xmlns:a16="http://schemas.microsoft.com/office/drawing/2014/main" id="{3AACE924-0928-4AA1-84D7-8EB2818185B7}"/>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65542" name="Rectangle 6">
            <a:extLst>
              <a:ext uri="{FF2B5EF4-FFF2-40B4-BE49-F238E27FC236}">
                <a16:creationId xmlns:a16="http://schemas.microsoft.com/office/drawing/2014/main" id="{4D177AB6-1066-4148-A10E-61DFB8D52619}"/>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FA86242-78D4-4EBA-8F63-4E28E2B4873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5803" r:id="rId1"/>
    <p:sldLayoutId id="2147485804" r:id="rId2"/>
    <p:sldLayoutId id="2147485805" r:id="rId3"/>
    <p:sldLayoutId id="2147485806" r:id="rId4"/>
    <p:sldLayoutId id="2147485807" r:id="rId5"/>
    <p:sldLayoutId id="2147485808" r:id="rId6"/>
    <p:sldLayoutId id="2147485809" r:id="rId7"/>
    <p:sldLayoutId id="2147485810" r:id="rId8"/>
    <p:sldLayoutId id="2147485811" r:id="rId9"/>
    <p:sldLayoutId id="2147485812" r:id="rId10"/>
    <p:sldLayoutId id="2147485813" r:id="rId11"/>
    <p:sldLayoutId id="2147485887"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4099"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4516" name="Rectangle 4">
            <a:extLst>
              <a:ext uri="{FF2B5EF4-FFF2-40B4-BE49-F238E27FC236}">
                <a16:creationId xmlns:a16="http://schemas.microsoft.com/office/drawing/2014/main" id="{173D98A1-BD3F-4092-A99C-A100663DFC53}"/>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64517" name="Rectangle 5">
            <a:extLst>
              <a:ext uri="{FF2B5EF4-FFF2-40B4-BE49-F238E27FC236}">
                <a16:creationId xmlns:a16="http://schemas.microsoft.com/office/drawing/2014/main" id="{08ECB93D-00B1-4762-A513-47954328E8EF}"/>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64518" name="Rectangle 6">
            <a:extLst>
              <a:ext uri="{FF2B5EF4-FFF2-40B4-BE49-F238E27FC236}">
                <a16:creationId xmlns:a16="http://schemas.microsoft.com/office/drawing/2014/main" id="{4DA73577-855C-4F3B-8D88-28B78CB1AB4A}"/>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D31B3875-40B8-443E-B521-42B1E6BDC1A5}"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5814" r:id="rId1"/>
    <p:sldLayoutId id="2147485815" r:id="rId2"/>
    <p:sldLayoutId id="2147485816" r:id="rId3"/>
    <p:sldLayoutId id="2147485817" r:id="rId4"/>
    <p:sldLayoutId id="2147485818" r:id="rId5"/>
    <p:sldLayoutId id="2147485819" r:id="rId6"/>
    <p:sldLayoutId id="2147485820" r:id="rId7"/>
    <p:sldLayoutId id="2147485821" r:id="rId8"/>
    <p:sldLayoutId id="2147485822" r:id="rId9"/>
    <p:sldLayoutId id="2147485823" r:id="rId10"/>
    <p:sldLayoutId id="214748582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5123"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9396" name="Rectangle 4">
            <a:extLst>
              <a:ext uri="{FF2B5EF4-FFF2-40B4-BE49-F238E27FC236}">
                <a16:creationId xmlns:a16="http://schemas.microsoft.com/office/drawing/2014/main" id="{19086C9D-A6A3-425B-9DE6-4A5952FA34B0}"/>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59397" name="Rectangle 5">
            <a:extLst>
              <a:ext uri="{FF2B5EF4-FFF2-40B4-BE49-F238E27FC236}">
                <a16:creationId xmlns:a16="http://schemas.microsoft.com/office/drawing/2014/main" id="{A5F8DEB3-51B1-4CE9-85F8-80569D4FCB25}"/>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59398" name="Rectangle 6">
            <a:extLst>
              <a:ext uri="{FF2B5EF4-FFF2-40B4-BE49-F238E27FC236}">
                <a16:creationId xmlns:a16="http://schemas.microsoft.com/office/drawing/2014/main" id="{335ABF41-B4AE-42EC-AF7F-11CEC9A30B15}"/>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A860A1B-30DE-4BBA-9B36-2343AECDF925}"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5825" r:id="rId1"/>
    <p:sldLayoutId id="2147485826" r:id="rId2"/>
    <p:sldLayoutId id="2147485827" r:id="rId3"/>
    <p:sldLayoutId id="2147485828" r:id="rId4"/>
    <p:sldLayoutId id="2147485829" r:id="rId5"/>
    <p:sldLayoutId id="2147485830" r:id="rId6"/>
    <p:sldLayoutId id="2147485831" r:id="rId7"/>
    <p:sldLayoutId id="2147485832" r:id="rId8"/>
    <p:sldLayoutId id="2147485833" r:id="rId9"/>
    <p:sldLayoutId id="2147485834" r:id="rId10"/>
    <p:sldLayoutId id="214748583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614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0420" name="Rectangle 4">
            <a:extLst>
              <a:ext uri="{FF2B5EF4-FFF2-40B4-BE49-F238E27FC236}">
                <a16:creationId xmlns:a16="http://schemas.microsoft.com/office/drawing/2014/main" id="{A2CEB14F-5B9A-46B7-8D44-383285AABC40}"/>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60421" name="Rectangle 5">
            <a:extLst>
              <a:ext uri="{FF2B5EF4-FFF2-40B4-BE49-F238E27FC236}">
                <a16:creationId xmlns:a16="http://schemas.microsoft.com/office/drawing/2014/main" id="{3D814AA5-B5D2-47BF-81D9-D14961B9E17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60422" name="Rectangle 6">
            <a:extLst>
              <a:ext uri="{FF2B5EF4-FFF2-40B4-BE49-F238E27FC236}">
                <a16:creationId xmlns:a16="http://schemas.microsoft.com/office/drawing/2014/main" id="{E8FBB22A-F04F-4B5D-BDD8-E1ED9FFA1921}"/>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31C87F7-D8D1-40BE-BF4A-54623A681766}"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5836" r:id="rId1"/>
    <p:sldLayoutId id="2147485837" r:id="rId2"/>
    <p:sldLayoutId id="2147485838" r:id="rId3"/>
    <p:sldLayoutId id="2147485839" r:id="rId4"/>
    <p:sldLayoutId id="2147485840" r:id="rId5"/>
    <p:sldLayoutId id="2147485841" r:id="rId6"/>
    <p:sldLayoutId id="2147485842" r:id="rId7"/>
    <p:sldLayoutId id="2147485843" r:id="rId8"/>
    <p:sldLayoutId id="2147485844" r:id="rId9"/>
    <p:sldLayoutId id="2147485845" r:id="rId10"/>
    <p:sldLayoutId id="2147485846"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717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1444" name="Rectangle 4">
            <a:extLst>
              <a:ext uri="{FF2B5EF4-FFF2-40B4-BE49-F238E27FC236}">
                <a16:creationId xmlns:a16="http://schemas.microsoft.com/office/drawing/2014/main" id="{C12E23CD-0424-4501-94FD-C611C61BFC04}"/>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61445" name="Rectangle 5">
            <a:extLst>
              <a:ext uri="{FF2B5EF4-FFF2-40B4-BE49-F238E27FC236}">
                <a16:creationId xmlns:a16="http://schemas.microsoft.com/office/drawing/2014/main" id="{F66D9C13-0514-4C05-A897-06BF5ADA76B2}"/>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61446" name="Rectangle 6">
            <a:extLst>
              <a:ext uri="{FF2B5EF4-FFF2-40B4-BE49-F238E27FC236}">
                <a16:creationId xmlns:a16="http://schemas.microsoft.com/office/drawing/2014/main" id="{BFE98909-760E-4792-A36D-96EF84A84F4D}"/>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8B4EBE4-B25D-4C2B-A172-89174E6B6B35}"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5847" r:id="rId1"/>
    <p:sldLayoutId id="2147485848" r:id="rId2"/>
    <p:sldLayoutId id="2147485849" r:id="rId3"/>
    <p:sldLayoutId id="2147485850" r:id="rId4"/>
    <p:sldLayoutId id="2147485851" r:id="rId5"/>
    <p:sldLayoutId id="2147485852" r:id="rId6"/>
    <p:sldLayoutId id="2147485853" r:id="rId7"/>
    <p:sldLayoutId id="2147485854" r:id="rId8"/>
    <p:sldLayoutId id="2147485855" r:id="rId9"/>
    <p:sldLayoutId id="2147485856" r:id="rId10"/>
    <p:sldLayoutId id="2147485857"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05978"/>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8195"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2468" name="Rectangle 4">
            <a:extLst>
              <a:ext uri="{FF2B5EF4-FFF2-40B4-BE49-F238E27FC236}">
                <a16:creationId xmlns:a16="http://schemas.microsoft.com/office/drawing/2014/main" id="{42FDCB64-C099-4B8B-937B-6045614D348F}"/>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ru-RU"/>
          </a:p>
        </p:txBody>
      </p:sp>
      <p:sp>
        <p:nvSpPr>
          <p:cNvPr id="62469" name="Rectangle 5">
            <a:extLst>
              <a:ext uri="{FF2B5EF4-FFF2-40B4-BE49-F238E27FC236}">
                <a16:creationId xmlns:a16="http://schemas.microsoft.com/office/drawing/2014/main" id="{6F868714-54D8-4816-827F-5B0E31DCF390}"/>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ru-RU"/>
          </a:p>
        </p:txBody>
      </p:sp>
      <p:sp>
        <p:nvSpPr>
          <p:cNvPr id="62470" name="Rectangle 6">
            <a:extLst>
              <a:ext uri="{FF2B5EF4-FFF2-40B4-BE49-F238E27FC236}">
                <a16:creationId xmlns:a16="http://schemas.microsoft.com/office/drawing/2014/main" id="{A5F8E27A-1632-484A-8E8A-F2436262C3CF}"/>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DDA35FB-FD9E-418A-A26A-713D6A4F6C03}"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5858" r:id="rId1"/>
    <p:sldLayoutId id="2147485859" r:id="rId2"/>
    <p:sldLayoutId id="2147485860" r:id="rId3"/>
    <p:sldLayoutId id="2147485861" r:id="rId4"/>
    <p:sldLayoutId id="2147485862" r:id="rId5"/>
    <p:sldLayoutId id="2147485863" r:id="rId6"/>
    <p:sldLayoutId id="2147485864" r:id="rId7"/>
    <p:sldLayoutId id="2147485865" r:id="rId8"/>
    <p:sldLayoutId id="2147485866" r:id="rId9"/>
    <p:sldLayoutId id="2147485867" r:id="rId10"/>
    <p:sldLayoutId id="2147485868"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2989489-FF43-4BC8-B6CD-6932CA578E6A}" type="slidenum">
              <a:rPr lang="ru-RU" altLang="ru-RU" smtClean="0"/>
              <a:pPr/>
              <a:t>‹#›</a:t>
            </a:fld>
            <a:endParaRPr lang="ru-RU" altLang="ru-RU"/>
          </a:p>
        </p:txBody>
      </p:sp>
    </p:spTree>
    <p:extLst>
      <p:ext uri="{BB962C8B-B14F-4D97-AF65-F5344CB8AC3E}">
        <p14:creationId xmlns:p14="http://schemas.microsoft.com/office/powerpoint/2010/main" val="2313564018"/>
      </p:ext>
    </p:extLst>
  </p:cSld>
  <p:clrMap bg1="lt1" tx1="dk1" bg2="lt2" tx2="dk2" accent1="accent1" accent2="accent2" accent3="accent3" accent4="accent4" accent5="accent5" accent6="accent6" hlink="hlink" folHlink="folHlink"/>
  <p:sldLayoutIdLst>
    <p:sldLayoutId id="2147485918" r:id="rId1"/>
    <p:sldLayoutId id="2147485919" r:id="rId2"/>
    <p:sldLayoutId id="2147485920" r:id="rId3"/>
    <p:sldLayoutId id="2147485921" r:id="rId4"/>
    <p:sldLayoutId id="2147485922" r:id="rId5"/>
    <p:sldLayoutId id="2147485923" r:id="rId6"/>
    <p:sldLayoutId id="2147485924" r:id="rId7"/>
    <p:sldLayoutId id="2147485925" r:id="rId8"/>
    <p:sldLayoutId id="2147485926" r:id="rId9"/>
    <p:sldLayoutId id="2147485927" r:id="rId10"/>
    <p:sldLayoutId id="21474859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chart" Target="../charts/chart1.xml"/><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9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9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emf"/><Relationship Id="rId1" Type="http://schemas.openxmlformats.org/officeDocument/2006/relationships/slideLayout" Target="../slideLayouts/slideLayout9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92.xml"/><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2.xml"/><Relationship Id="rId5" Type="http://schemas.openxmlformats.org/officeDocument/2006/relationships/image" Target="../media/image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Прямоугольник 8"/>
          <p:cNvSpPr/>
          <p:nvPr/>
        </p:nvSpPr>
        <p:spPr>
          <a:xfrm>
            <a:off x="0" y="0"/>
            <a:ext cx="9144000" cy="5143500"/>
          </a:xfrm>
          <a:prstGeom prst="rect">
            <a:avLst/>
          </a:prstGeom>
          <a:solidFill>
            <a:srgbClr val="74A47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0" name="Блок-схема: ручной ввод 9"/>
          <p:cNvSpPr/>
          <p:nvPr/>
        </p:nvSpPr>
        <p:spPr>
          <a:xfrm>
            <a:off x="0" y="2732467"/>
            <a:ext cx="9144000" cy="2411033"/>
          </a:xfrm>
          <a:prstGeom prst="flowChartManualInpu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dirty="0">
              <a:solidFill>
                <a:schemeClr val="accent1">
                  <a:lumMod val="50000"/>
                </a:schemeClr>
              </a:solidFill>
              <a:latin typeface="Sitka Display" panose="02000505000000020004" pitchFamily="2" charset="0"/>
              <a:cs typeface="Times New Roman" panose="02020603050405020304" pitchFamily="18" charset="0"/>
            </a:endParaRPr>
          </a:p>
        </p:txBody>
      </p:sp>
      <p:sp>
        <p:nvSpPr>
          <p:cNvPr id="23556" name="Заголовок 1">
            <a:extLst>
              <a:ext uri="{FF2B5EF4-FFF2-40B4-BE49-F238E27FC236}">
                <a16:creationId xmlns:a16="http://schemas.microsoft.com/office/drawing/2014/main" id="{FDD581B4-65C3-4A82-90CB-7BD565DD2532}"/>
              </a:ext>
            </a:extLst>
          </p:cNvPr>
          <p:cNvSpPr>
            <a:spLocks noGrp="1"/>
          </p:cNvSpPr>
          <p:nvPr>
            <p:ph type="ctrTitle"/>
          </p:nvPr>
        </p:nvSpPr>
        <p:spPr>
          <a:xfrm>
            <a:off x="1043608" y="142858"/>
            <a:ext cx="7028854" cy="2714644"/>
          </a:xfrm>
        </p:spPr>
        <p:txBody>
          <a:bodyPr anchor="ctr">
            <a:noAutofit/>
          </a:bodyPr>
          <a:lstStyle/>
          <a:p>
            <a:pPr algn="ctr"/>
            <a:r>
              <a:rPr lang="ru-RU" sz="4400" i="1" dirty="0" smtClean="0">
                <a:solidFill>
                  <a:srgbClr val="FFFF00"/>
                </a:solidFill>
                <a:effectLst>
                  <a:reflection blurRad="6350" stA="55000" endA="300" endPos="45500" dir="5400000" sy="-100000" algn="bl" rotWithShape="0"/>
                </a:effectLst>
                <a:latin typeface="Sitka Display" pitchFamily="2" charset="0"/>
              </a:rPr>
              <a:t/>
            </a:r>
            <a:br>
              <a:rPr lang="ru-RU" sz="4400" i="1" dirty="0" smtClean="0">
                <a:solidFill>
                  <a:srgbClr val="FFFF00"/>
                </a:solidFill>
                <a:effectLst>
                  <a:reflection blurRad="6350" stA="55000" endA="300" endPos="45500" dir="5400000" sy="-100000" algn="bl" rotWithShape="0"/>
                </a:effectLst>
                <a:latin typeface="Sitka Display" pitchFamily="2" charset="0"/>
              </a:rPr>
            </a:br>
            <a:r>
              <a:rPr lang="ru-RU" sz="4400" i="1" dirty="0" smtClean="0">
                <a:solidFill>
                  <a:srgbClr val="FFFF00"/>
                </a:solidFill>
                <a:effectLst>
                  <a:reflection blurRad="6350" stA="55000" endA="300" endPos="45500" dir="5400000" sy="-100000" algn="bl" rotWithShape="0"/>
                </a:effectLst>
                <a:latin typeface="Sitka Display" pitchFamily="2" charset="0"/>
              </a:rPr>
              <a:t/>
            </a:r>
            <a:br>
              <a:rPr lang="ru-RU" sz="4400" i="1" dirty="0" smtClean="0">
                <a:solidFill>
                  <a:srgbClr val="FFFF00"/>
                </a:solidFill>
                <a:effectLst>
                  <a:reflection blurRad="6350" stA="55000" endA="300" endPos="45500" dir="5400000" sy="-100000" algn="bl" rotWithShape="0"/>
                </a:effectLst>
                <a:latin typeface="Sitka Display" pitchFamily="2" charset="0"/>
              </a:rPr>
            </a:br>
            <a:r>
              <a:rPr lang="ru-RU" sz="4400" i="1" dirty="0" smtClean="0">
                <a:solidFill>
                  <a:srgbClr val="FFFF00"/>
                </a:solidFill>
                <a:effectLst>
                  <a:reflection blurRad="6350" stA="55000" endA="300" endPos="45500" dir="5400000" sy="-100000" algn="bl" rotWithShape="0"/>
                </a:effectLst>
                <a:latin typeface="Sitka Display" pitchFamily="2" charset="0"/>
              </a:rPr>
              <a:t/>
            </a:r>
            <a:br>
              <a:rPr lang="ru-RU" sz="4400" i="1" dirty="0" smtClean="0">
                <a:solidFill>
                  <a:srgbClr val="FFFF00"/>
                </a:solidFill>
                <a:effectLst>
                  <a:reflection blurRad="6350" stA="55000" endA="300" endPos="45500" dir="5400000" sy="-100000" algn="bl" rotWithShape="0"/>
                </a:effectLst>
                <a:latin typeface="Sitka Display" pitchFamily="2" charset="0"/>
              </a:rPr>
            </a:br>
            <a:r>
              <a:rPr lang="en-US" sz="4400" b="1" i="1" dirty="0" err="1" smtClean="0">
                <a:solidFill>
                  <a:srgbClr val="FFFF00"/>
                </a:solidFill>
                <a:effectLst>
                  <a:reflection blurRad="6350" stA="55000" endA="300" endPos="45500" dir="5400000" sy="-100000" algn="bl" rotWithShape="0"/>
                </a:effectLst>
                <a:latin typeface="Sitka Display" pitchFamily="2" charset="0"/>
              </a:rPr>
              <a:t>Chronotherapy</a:t>
            </a:r>
            <a:r>
              <a:rPr lang="en-US" sz="4400" b="1" i="1" dirty="0" smtClean="0">
                <a:solidFill>
                  <a:srgbClr val="FFFF00"/>
                </a:solidFill>
                <a:effectLst>
                  <a:reflection blurRad="6350" stA="55000" endA="300" endPos="45500" dir="5400000" sy="-100000" algn="bl" rotWithShape="0"/>
                </a:effectLst>
                <a:latin typeface="Sitka Display" pitchFamily="2" charset="0"/>
              </a:rPr>
              <a:t> capabilities to maintain human health in space flights</a:t>
            </a:r>
            <a:r>
              <a:rPr lang="ru-RU" sz="4400" b="1" i="1" dirty="0" smtClean="0">
                <a:solidFill>
                  <a:srgbClr val="FFFF00"/>
                </a:solidFill>
                <a:effectLst>
                  <a:reflection blurRad="6350" stA="55000" endA="300" endPos="45500" dir="5400000" sy="-100000" algn="bl" rotWithShape="0"/>
                </a:effectLst>
                <a:latin typeface="Sitka Display" pitchFamily="2" charset="0"/>
              </a:rPr>
              <a:t/>
            </a:r>
            <a:br>
              <a:rPr lang="ru-RU" sz="4400" b="1" i="1" dirty="0" smtClean="0">
                <a:solidFill>
                  <a:srgbClr val="FFFF00"/>
                </a:solidFill>
                <a:effectLst>
                  <a:reflection blurRad="6350" stA="55000" endA="300" endPos="45500" dir="5400000" sy="-100000" algn="bl" rotWithShape="0"/>
                </a:effectLst>
                <a:latin typeface="Sitka Display" pitchFamily="2" charset="0"/>
              </a:rPr>
            </a:br>
            <a:r>
              <a:rPr lang="ru-RU" sz="4400" b="1" i="1" dirty="0" smtClean="0">
                <a:solidFill>
                  <a:srgbClr val="FFFF00"/>
                </a:solidFill>
                <a:effectLst>
                  <a:reflection blurRad="6350" stA="55000" endA="300" endPos="45500" dir="5400000" sy="-100000" algn="bl" rotWithShape="0"/>
                </a:effectLst>
                <a:latin typeface="Sitka Display" pitchFamily="2" charset="0"/>
              </a:rPr>
              <a:t/>
            </a:r>
            <a:br>
              <a:rPr lang="ru-RU" sz="4400" b="1" i="1" dirty="0" smtClean="0">
                <a:solidFill>
                  <a:srgbClr val="FFFF00"/>
                </a:solidFill>
                <a:effectLst>
                  <a:reflection blurRad="6350" stA="55000" endA="300" endPos="45500" dir="5400000" sy="-100000" algn="bl" rotWithShape="0"/>
                </a:effectLst>
                <a:latin typeface="Sitka Display" pitchFamily="2" charset="0"/>
              </a:rPr>
            </a:br>
            <a:r>
              <a:rPr lang="ru-RU" sz="4400" i="1" dirty="0" smtClean="0">
                <a:solidFill>
                  <a:srgbClr val="FFFF00"/>
                </a:solidFill>
                <a:effectLst>
                  <a:reflection blurRad="6350" stA="55000" endA="300" endPos="45500" dir="5400000" sy="-100000" algn="bl" rotWithShape="0"/>
                </a:effectLst>
                <a:latin typeface="Sitka Display" pitchFamily="2" charset="0"/>
              </a:rPr>
              <a:t/>
            </a:r>
            <a:br>
              <a:rPr lang="ru-RU" sz="4400" i="1" dirty="0" smtClean="0">
                <a:solidFill>
                  <a:srgbClr val="FFFF00"/>
                </a:solidFill>
                <a:effectLst>
                  <a:reflection blurRad="6350" stA="55000" endA="300" endPos="45500" dir="5400000" sy="-100000" algn="bl" rotWithShape="0"/>
                </a:effectLst>
                <a:latin typeface="Sitka Display" pitchFamily="2" charset="0"/>
              </a:rPr>
            </a:br>
            <a:endParaRPr lang="ru-RU" sz="4400" i="1" dirty="0">
              <a:solidFill>
                <a:srgbClr val="FFFF00"/>
              </a:solidFill>
              <a:effectLst>
                <a:reflection blurRad="6350" stA="55000" endA="300" endPos="45500" dir="5400000" sy="-100000" algn="bl" rotWithShape="0"/>
              </a:effectLst>
              <a:latin typeface="Sitka Display" pitchFamily="2" charset="0"/>
            </a:endParaRPr>
          </a:p>
        </p:txBody>
      </p:sp>
      <p:pic>
        <p:nvPicPr>
          <p:cNvPr id="12" name="Picture 2"/>
          <p:cNvPicPr>
            <a:picLocks noChangeAspect="1" noChangeArrowheads="1"/>
          </p:cNvPicPr>
          <p:nvPr/>
        </p:nvPicPr>
        <p:blipFill>
          <a:blip r:embed="rId3" cstate="print"/>
          <a:srcRect/>
          <a:stretch>
            <a:fillRect/>
          </a:stretch>
        </p:blipFill>
        <p:spPr bwMode="auto">
          <a:xfrm>
            <a:off x="0" y="0"/>
            <a:ext cx="1000100" cy="1000100"/>
          </a:xfrm>
          <a:prstGeom prst="rect">
            <a:avLst/>
          </a:prstGeom>
          <a:noFill/>
          <a:ln w="9525" cap="flat">
            <a:noFill/>
            <a:round/>
            <a:headEnd/>
            <a:tailEnd/>
          </a:ln>
          <a:effectLst/>
        </p:spPr>
      </p:pic>
      <p:pic>
        <p:nvPicPr>
          <p:cNvPr id="27649" name="Picture 1"/>
          <p:cNvPicPr>
            <a:picLocks noChangeAspect="1" noChangeArrowheads="1"/>
          </p:cNvPicPr>
          <p:nvPr/>
        </p:nvPicPr>
        <p:blipFill>
          <a:blip r:embed="rId4" cstate="print"/>
          <a:srcRect/>
          <a:stretch>
            <a:fillRect/>
          </a:stretch>
        </p:blipFill>
        <p:spPr bwMode="auto">
          <a:xfrm>
            <a:off x="3500430" y="3929071"/>
            <a:ext cx="1714512" cy="1087979"/>
          </a:xfrm>
          <a:prstGeom prst="rect">
            <a:avLst/>
          </a:prstGeom>
          <a:noFill/>
          <a:ln w="9525">
            <a:noFill/>
            <a:miter lim="800000"/>
            <a:headEnd/>
            <a:tailEnd/>
          </a:ln>
          <a:effectLst/>
        </p:spPr>
      </p:pic>
      <p:sp>
        <p:nvSpPr>
          <p:cNvPr id="14" name="TextBox 13"/>
          <p:cNvSpPr txBox="1"/>
          <p:nvPr/>
        </p:nvSpPr>
        <p:spPr>
          <a:xfrm>
            <a:off x="0" y="3143254"/>
            <a:ext cx="9144000" cy="923330"/>
          </a:xfrm>
          <a:prstGeom prst="rect">
            <a:avLst/>
          </a:prstGeom>
          <a:noFill/>
        </p:spPr>
        <p:txBody>
          <a:bodyPr wrap="square" rtlCol="0">
            <a:spAutoFit/>
          </a:bodyPr>
          <a:lstStyle/>
          <a:p>
            <a:pPr algn="ctr"/>
            <a:r>
              <a:rPr lang="en-US" b="1" dirty="0" smtClean="0">
                <a:solidFill>
                  <a:schemeClr val="accent1">
                    <a:lumMod val="50000"/>
                  </a:schemeClr>
                </a:solidFill>
                <a:latin typeface="Sitka Display" panose="02000505000000020004" pitchFamily="2" charset="0"/>
                <a:cs typeface="Times New Roman" panose="02020603050405020304" pitchFamily="18" charset="0"/>
              </a:rPr>
              <a:t>Galina Yu. </a:t>
            </a:r>
            <a:r>
              <a:rPr lang="en-US" b="1" dirty="0" err="1" smtClean="0">
                <a:solidFill>
                  <a:schemeClr val="accent1">
                    <a:lumMod val="50000"/>
                  </a:schemeClr>
                </a:solidFill>
                <a:latin typeface="Sitka Display" panose="02000505000000020004" pitchFamily="2" charset="0"/>
                <a:cs typeface="Times New Roman" panose="02020603050405020304" pitchFamily="18" charset="0"/>
              </a:rPr>
              <a:t>Vassilieva</a:t>
            </a:r>
            <a:r>
              <a:rPr lang="en-US" b="1" dirty="0" smtClean="0">
                <a:solidFill>
                  <a:schemeClr val="accent1">
                    <a:lumMod val="50000"/>
                  </a:schemeClr>
                </a:solidFill>
                <a:latin typeface="Sitka Display" panose="02000505000000020004" pitchFamily="2" charset="0"/>
                <a:cs typeface="Times New Roman" panose="02020603050405020304" pitchFamily="18" charset="0"/>
              </a:rPr>
              <a:t>, </a:t>
            </a:r>
            <a:r>
              <a:rPr lang="en-US" b="1" dirty="0" err="1" smtClean="0">
                <a:solidFill>
                  <a:schemeClr val="accent1">
                    <a:lumMod val="50000"/>
                  </a:schemeClr>
                </a:solidFill>
                <a:latin typeface="Sitka Display" panose="02000505000000020004" pitchFamily="2" charset="0"/>
                <a:cs typeface="Times New Roman" panose="02020603050405020304" pitchFamily="18" charset="0"/>
              </a:rPr>
              <a:t>Daria</a:t>
            </a:r>
            <a:r>
              <a:rPr lang="en-US" b="1" dirty="0" smtClean="0">
                <a:solidFill>
                  <a:schemeClr val="accent1">
                    <a:lumMod val="50000"/>
                  </a:schemeClr>
                </a:solidFill>
                <a:latin typeface="Sitka Display" panose="02000505000000020004" pitchFamily="2" charset="0"/>
                <a:cs typeface="Times New Roman" panose="02020603050405020304" pitchFamily="18" charset="0"/>
              </a:rPr>
              <a:t> P. </a:t>
            </a:r>
            <a:r>
              <a:rPr lang="en-US" b="1" dirty="0" err="1" smtClean="0">
                <a:solidFill>
                  <a:schemeClr val="accent1">
                    <a:lumMod val="50000"/>
                  </a:schemeClr>
                </a:solidFill>
                <a:latin typeface="Sitka Display" panose="02000505000000020004" pitchFamily="2" charset="0"/>
                <a:cs typeface="Times New Roman" panose="02020603050405020304" pitchFamily="18" charset="0"/>
              </a:rPr>
              <a:t>Sidorenko</a:t>
            </a:r>
            <a:r>
              <a:rPr lang="en-US" b="1" dirty="0" smtClean="0">
                <a:solidFill>
                  <a:schemeClr val="accent1">
                    <a:lumMod val="50000"/>
                  </a:schemeClr>
                </a:solidFill>
                <a:latin typeface="Sitka Display" panose="02000505000000020004" pitchFamily="2" charset="0"/>
                <a:cs typeface="Times New Roman" panose="02020603050405020304" pitchFamily="18" charset="0"/>
              </a:rPr>
              <a:t>, Ivan M. </a:t>
            </a:r>
            <a:r>
              <a:rPr lang="en-US" b="1" dirty="0" err="1" smtClean="0">
                <a:solidFill>
                  <a:schemeClr val="accent1">
                    <a:lumMod val="50000"/>
                  </a:schemeClr>
                </a:solidFill>
                <a:latin typeface="Sitka Display" panose="02000505000000020004" pitchFamily="2" charset="0"/>
                <a:cs typeface="Times New Roman" panose="02020603050405020304" pitchFamily="18" charset="0"/>
              </a:rPr>
              <a:t>Vasilev</a:t>
            </a:r>
            <a:r>
              <a:rPr lang="en-US" b="1" dirty="0" smtClean="0">
                <a:solidFill>
                  <a:schemeClr val="accent1">
                    <a:lumMod val="50000"/>
                  </a:schemeClr>
                </a:solidFill>
                <a:latin typeface="Sitka Display" panose="02000505000000020004" pitchFamily="2" charset="0"/>
                <a:cs typeface="Times New Roman" panose="02020603050405020304" pitchFamily="18" charset="0"/>
              </a:rPr>
              <a:t>, Tatiana N. </a:t>
            </a:r>
            <a:r>
              <a:rPr lang="en-US" b="1" dirty="0" err="1" smtClean="0">
                <a:solidFill>
                  <a:schemeClr val="accent1">
                    <a:lumMod val="50000"/>
                  </a:schemeClr>
                </a:solidFill>
                <a:latin typeface="Sitka Display" panose="02000505000000020004" pitchFamily="2" charset="0"/>
                <a:cs typeface="Times New Roman" panose="02020603050405020304" pitchFamily="18" charset="0"/>
              </a:rPr>
              <a:t>Agaptseva</a:t>
            </a:r>
            <a:r>
              <a:rPr lang="en-US" b="1" dirty="0" smtClean="0">
                <a:solidFill>
                  <a:schemeClr val="accent1">
                    <a:lumMod val="50000"/>
                  </a:schemeClr>
                </a:solidFill>
                <a:latin typeface="Sitka Display" panose="02000505000000020004" pitchFamily="2" charset="0"/>
                <a:cs typeface="Times New Roman" panose="02020603050405020304" pitchFamily="18" charset="0"/>
              </a:rPr>
              <a:t>, </a:t>
            </a:r>
          </a:p>
          <a:p>
            <a:pPr algn="ctr"/>
            <a:r>
              <a:rPr lang="en-US" b="1" dirty="0" smtClean="0">
                <a:solidFill>
                  <a:schemeClr val="accent1">
                    <a:lumMod val="50000"/>
                  </a:schemeClr>
                </a:solidFill>
                <a:latin typeface="Sitka Display" panose="02000505000000020004" pitchFamily="2" charset="0"/>
                <a:cs typeface="Times New Roman" panose="02020603050405020304" pitchFamily="18" charset="0"/>
              </a:rPr>
              <a:t>Yuri S. </a:t>
            </a:r>
            <a:r>
              <a:rPr lang="en-US" b="1" dirty="0" err="1" smtClean="0">
                <a:solidFill>
                  <a:schemeClr val="accent1">
                    <a:lumMod val="50000"/>
                  </a:schemeClr>
                </a:solidFill>
                <a:latin typeface="Sitka Display" panose="02000505000000020004" pitchFamily="2" charset="0"/>
                <a:cs typeface="Times New Roman" panose="02020603050405020304" pitchFamily="18" charset="0"/>
              </a:rPr>
              <a:t>Solomadin</a:t>
            </a:r>
            <a:r>
              <a:rPr lang="en-US" b="1" dirty="0" smtClean="0">
                <a:solidFill>
                  <a:schemeClr val="accent1">
                    <a:lumMod val="50000"/>
                  </a:schemeClr>
                </a:solidFill>
                <a:latin typeface="Sitka Display" panose="02000505000000020004" pitchFamily="2" charset="0"/>
                <a:cs typeface="Times New Roman" panose="02020603050405020304" pitchFamily="18" charset="0"/>
              </a:rPr>
              <a:t>, </a:t>
            </a:r>
            <a:r>
              <a:rPr lang="en-US" b="1" dirty="0" err="1" smtClean="0">
                <a:solidFill>
                  <a:schemeClr val="accent1">
                    <a:lumMod val="50000"/>
                  </a:schemeClr>
                </a:solidFill>
                <a:latin typeface="Sitka Display" panose="02000505000000020004" pitchFamily="2" charset="0"/>
                <a:cs typeface="Times New Roman" panose="02020603050405020304" pitchFamily="18" charset="0"/>
              </a:rPr>
              <a:t>Eugeniy</a:t>
            </a:r>
            <a:r>
              <a:rPr lang="en-US" b="1" dirty="0" smtClean="0">
                <a:solidFill>
                  <a:schemeClr val="accent1">
                    <a:lumMod val="50000"/>
                  </a:schemeClr>
                </a:solidFill>
                <a:latin typeface="Sitka Display" panose="02000505000000020004" pitchFamily="2" charset="0"/>
                <a:cs typeface="Times New Roman" panose="02020603050405020304" pitchFamily="18" charset="0"/>
              </a:rPr>
              <a:t>  A. </a:t>
            </a:r>
            <a:r>
              <a:rPr lang="en-US" b="1" dirty="0" err="1" smtClean="0">
                <a:solidFill>
                  <a:schemeClr val="accent1">
                    <a:lumMod val="50000"/>
                  </a:schemeClr>
                </a:solidFill>
                <a:latin typeface="Sitka Display" panose="02000505000000020004" pitchFamily="2" charset="0"/>
                <a:cs typeface="Times New Roman" panose="02020603050405020304" pitchFamily="18" charset="0"/>
              </a:rPr>
              <a:t>Sedov</a:t>
            </a:r>
            <a:r>
              <a:rPr lang="en-US" b="1" dirty="0" smtClean="0">
                <a:solidFill>
                  <a:schemeClr val="accent1">
                    <a:lumMod val="50000"/>
                  </a:schemeClr>
                </a:solidFill>
                <a:latin typeface="Sitka Display" panose="02000505000000020004" pitchFamily="2" charset="0"/>
                <a:cs typeface="Times New Roman" panose="02020603050405020304" pitchFamily="18" charset="0"/>
              </a:rPr>
              <a:t>, Boris V. </a:t>
            </a:r>
            <a:r>
              <a:rPr lang="en-US" b="1" dirty="0" err="1" smtClean="0">
                <a:solidFill>
                  <a:schemeClr val="accent1">
                    <a:lumMod val="50000"/>
                  </a:schemeClr>
                </a:solidFill>
                <a:latin typeface="Sitka Display" panose="02000505000000020004" pitchFamily="2" charset="0"/>
                <a:cs typeface="Times New Roman" panose="02020603050405020304" pitchFamily="18" charset="0"/>
              </a:rPr>
              <a:t>Afonin</a:t>
            </a:r>
            <a:endParaRPr lang="ru-RU" b="1" dirty="0" smtClean="0">
              <a:solidFill>
                <a:schemeClr val="accent1">
                  <a:lumMod val="50000"/>
                </a:schemeClr>
              </a:solidFill>
              <a:latin typeface="Sitka Display" panose="02000505000000020004" pitchFamily="2" charset="0"/>
              <a:cs typeface="Times New Roman" panose="02020603050405020304" pitchFamily="18" charset="0"/>
            </a:endParaRP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6058D9-949B-4363-5E7C-DB03749DECB1}"/>
              </a:ext>
            </a:extLst>
          </p:cNvPr>
          <p:cNvSpPr>
            <a:spLocks noGrp="1"/>
          </p:cNvSpPr>
          <p:nvPr>
            <p:ph type="title"/>
          </p:nvPr>
        </p:nvSpPr>
        <p:spPr>
          <a:xfrm>
            <a:off x="971599" y="246293"/>
            <a:ext cx="8036669" cy="510341"/>
          </a:xfrm>
        </p:spPr>
        <p:txBody>
          <a:bodyPr>
            <a:noAutofit/>
          </a:bodyPr>
          <a:lstStyle/>
          <a:p>
            <a:pPr algn="ctr"/>
            <a:r>
              <a:rPr lang="en-US" sz="3200" b="1" i="1" dirty="0">
                <a:solidFill>
                  <a:srgbClr val="9A0000"/>
                </a:solidFill>
                <a:effectLst>
                  <a:reflection blurRad="6350" stA="55000" endA="300" endPos="45500" dir="5400000" sy="-100000" algn="bl" rotWithShape="0"/>
                </a:effectLst>
                <a:latin typeface="Sitka Display" pitchFamily="2" charset="0"/>
              </a:rPr>
              <a:t>History of research of daily rhythms</a:t>
            </a:r>
            <a:endParaRPr lang="ru-RU" sz="3200" b="1" i="1" dirty="0">
              <a:solidFill>
                <a:srgbClr val="9A0000"/>
              </a:solidFill>
              <a:effectLst>
                <a:reflection blurRad="6350" stA="55000" endA="300" endPos="45500" dir="5400000" sy="-100000" algn="bl" rotWithShape="0"/>
              </a:effectLst>
              <a:latin typeface="Sitka Display" pitchFamily="2" charset="0"/>
            </a:endParaRPr>
          </a:p>
        </p:txBody>
      </p:sp>
      <p:sp>
        <p:nvSpPr>
          <p:cNvPr id="3" name="Объект 2">
            <a:extLst>
              <a:ext uri="{FF2B5EF4-FFF2-40B4-BE49-F238E27FC236}">
                <a16:creationId xmlns:a16="http://schemas.microsoft.com/office/drawing/2014/main" id="{5CD09321-309B-51D3-209B-75A02471386C}"/>
              </a:ext>
            </a:extLst>
          </p:cNvPr>
          <p:cNvSpPr>
            <a:spLocks noGrp="1"/>
          </p:cNvSpPr>
          <p:nvPr>
            <p:ph idx="1"/>
          </p:nvPr>
        </p:nvSpPr>
        <p:spPr>
          <a:xfrm>
            <a:off x="5477668" y="4731990"/>
            <a:ext cx="3364482" cy="338746"/>
          </a:xfrm>
        </p:spPr>
        <p:txBody>
          <a:bodyPr vert="horz" lIns="91440" tIns="45720" rIns="91440" bIns="45720" rtlCol="0" anchor="t">
            <a:normAutofit fontScale="40000" lnSpcReduction="20000"/>
          </a:bodyPr>
          <a:lstStyle/>
          <a:p>
            <a:pPr marL="34290" indent="0" algn="just">
              <a:lnSpc>
                <a:spcPct val="160000"/>
              </a:lnSpc>
              <a:buNone/>
            </a:pPr>
            <a:r>
              <a:rPr lang="ru-RU" sz="2400" dirty="0">
                <a:solidFill>
                  <a:schemeClr val="accent6">
                    <a:lumMod val="50000"/>
                  </a:schemeClr>
                </a:solidFill>
                <a:latin typeface="Sitka Display" panose="02000505000000020004" pitchFamily="2" charset="0"/>
              </a:rPr>
              <a:t> </a:t>
            </a:r>
            <a:r>
              <a:rPr lang="ru-RU" sz="2400" b="1" dirty="0" err="1">
                <a:solidFill>
                  <a:schemeClr val="accent6">
                    <a:lumMod val="50000"/>
                  </a:schemeClr>
                </a:solidFill>
                <a:latin typeface="Sitka Display" panose="02000505000000020004" pitchFamily="2" charset="0"/>
              </a:rPr>
              <a:t>В.Макаров</a:t>
            </a:r>
            <a:r>
              <a:rPr lang="ru-RU" sz="2400" b="1" dirty="0">
                <a:solidFill>
                  <a:schemeClr val="accent6">
                    <a:lumMod val="50000"/>
                  </a:schemeClr>
                </a:solidFill>
                <a:latin typeface="Sitka Display" panose="02000505000000020004" pitchFamily="2" charset="0"/>
              </a:rPr>
              <a:t>. Три ритма </a:t>
            </a:r>
            <a:r>
              <a:rPr lang="en-US" sz="2400" b="1" dirty="0" smtClean="0">
                <a:solidFill>
                  <a:schemeClr val="accent6">
                    <a:lumMod val="50000"/>
                  </a:schemeClr>
                </a:solidFill>
                <a:latin typeface="Sitka Display" panose="02000505000000020004" pitchFamily="2" charset="0"/>
              </a:rPr>
              <a:t>//</a:t>
            </a:r>
            <a:r>
              <a:rPr lang="ru-RU" sz="2400" b="1" dirty="0" smtClean="0">
                <a:solidFill>
                  <a:schemeClr val="accent6">
                    <a:lumMod val="50000"/>
                  </a:schemeClr>
                </a:solidFill>
                <a:latin typeface="Sitka Display" panose="02000505000000020004" pitchFamily="2" charset="0"/>
              </a:rPr>
              <a:t>«</a:t>
            </a:r>
            <a:r>
              <a:rPr lang="ru-RU" sz="2400" b="1" dirty="0">
                <a:solidFill>
                  <a:schemeClr val="accent6">
                    <a:lumMod val="50000"/>
                  </a:schemeClr>
                </a:solidFill>
                <a:latin typeface="Sitka Display" panose="02000505000000020004" pitchFamily="2" charset="0"/>
              </a:rPr>
              <a:t>Наука и жизнь» 1986 г. №1</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27577"/>
            <a:ext cx="3960440" cy="2937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Месяц 9">
            <a:extLst>
              <a:ext uri="{FF2B5EF4-FFF2-40B4-BE49-F238E27FC236}">
                <a16:creationId xmlns:a16="http://schemas.microsoft.com/office/drawing/2014/main" id="{4262CCD8-858D-E5EE-C1A4-11F22A2297C5}"/>
              </a:ext>
            </a:extLst>
          </p:cNvPr>
          <p:cNvSpPr/>
          <p:nvPr/>
        </p:nvSpPr>
        <p:spPr>
          <a:xfrm>
            <a:off x="7358063" y="2453879"/>
            <a:ext cx="3300412" cy="2464594"/>
          </a:xfrm>
          <a:prstGeom prst="ellipse">
            <a:avLst/>
          </a:prstGeom>
          <a:solidFill>
            <a:srgbClr val="F7E1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987574"/>
            <a:ext cx="3584970" cy="201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cstate="print"/>
          <a:srcRect/>
          <a:stretch>
            <a:fillRect/>
          </a:stretch>
        </p:blipFill>
        <p:spPr bwMode="auto">
          <a:xfrm>
            <a:off x="41431" y="75352"/>
            <a:ext cx="852225" cy="852225"/>
          </a:xfrm>
          <a:prstGeom prst="rect">
            <a:avLst/>
          </a:prstGeom>
          <a:noFill/>
          <a:ln w="9525" cap="flat">
            <a:noFill/>
            <a:round/>
            <a:headEnd/>
            <a:tailEnd/>
          </a:ln>
          <a:effec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3147814"/>
            <a:ext cx="4254716" cy="1378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53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a:extLst>
              <a:ext uri="{FF2B5EF4-FFF2-40B4-BE49-F238E27FC236}">
                <a16:creationId xmlns:a16="http://schemas.microsoft.com/office/drawing/2014/main" id="{5AA99DB9-A462-426C-AFD8-0516C4A9A47B}"/>
              </a:ext>
            </a:extLst>
          </p:cNvPr>
          <p:cNvSpPr>
            <a:spLocks noGrp="1"/>
          </p:cNvSpPr>
          <p:nvPr>
            <p:ph type="title"/>
          </p:nvPr>
        </p:nvSpPr>
        <p:spPr>
          <a:xfrm>
            <a:off x="971601" y="263433"/>
            <a:ext cx="6264696" cy="1016597"/>
          </a:xfrm>
        </p:spPr>
        <p:txBody>
          <a:bodyPr>
            <a:noAutofit/>
          </a:bodyPr>
          <a:lstStyle/>
          <a:p>
            <a:pPr algn="ctr"/>
            <a:r>
              <a:rPr lang="en-US" sz="3200" b="1" i="1" dirty="0">
                <a:solidFill>
                  <a:srgbClr val="9A0000"/>
                </a:solidFill>
                <a:effectLst>
                  <a:reflection blurRad="6350" stA="55000" endA="300" endPos="45500" dir="5400000" sy="-100000" algn="bl" rotWithShape="0"/>
                </a:effectLst>
                <a:latin typeface="Sitka Display" pitchFamily="2" charset="0"/>
              </a:rPr>
              <a:t>History of research into circadian cycles of hormonal regulation</a:t>
            </a:r>
            <a:r>
              <a:rPr lang="ru-RU" sz="3200" b="1" dirty="0">
                <a:solidFill>
                  <a:srgbClr val="9A0000"/>
                </a:solidFill>
                <a:latin typeface="Times New Roman" panose="02020603050405020304" pitchFamily="18" charset="0"/>
                <a:cs typeface="Times New Roman" panose="02020603050405020304" pitchFamily="18" charset="0"/>
              </a:rPr>
              <a:t/>
            </a:r>
            <a:br>
              <a:rPr lang="ru-RU" sz="3200" b="1" dirty="0">
                <a:solidFill>
                  <a:srgbClr val="9A0000"/>
                </a:solidFill>
                <a:latin typeface="Times New Roman" panose="02020603050405020304" pitchFamily="18" charset="0"/>
                <a:cs typeface="Times New Roman" panose="02020603050405020304" pitchFamily="18" charset="0"/>
              </a:rPr>
            </a:br>
            <a:r>
              <a:rPr lang="ru-RU" sz="2800" b="1" i="1" dirty="0">
                <a:solidFill>
                  <a:srgbClr val="9A0000"/>
                </a:solidFill>
                <a:effectLst>
                  <a:reflection blurRad="6350" stA="55000" endA="300" endPos="45500" dir="5400000" sy="-100000" algn="bl" rotWithShape="0"/>
                </a:effectLst>
                <a:latin typeface="Sitka Display" pitchFamily="2" charset="0"/>
              </a:rPr>
              <a:t/>
            </a:r>
            <a:br>
              <a:rPr lang="ru-RU" sz="2800" b="1" i="1" dirty="0">
                <a:solidFill>
                  <a:srgbClr val="9A0000"/>
                </a:solidFill>
                <a:effectLst>
                  <a:reflection blurRad="6350" stA="55000" endA="300" endPos="45500" dir="5400000" sy="-100000" algn="bl" rotWithShape="0"/>
                </a:effectLst>
                <a:latin typeface="Sitka Display" pitchFamily="2" charset="0"/>
              </a:rPr>
            </a:br>
            <a:r>
              <a:rPr lang="en-US" sz="2800" b="1" i="1" dirty="0" smtClean="0">
                <a:solidFill>
                  <a:srgbClr val="9A0000"/>
                </a:solidFill>
                <a:effectLst>
                  <a:reflection blurRad="6350" stA="55000" endA="300" endPos="45500" dir="5400000" sy="-100000" algn="bl" rotWithShape="0"/>
                </a:effectLst>
                <a:latin typeface="Sitka Display" pitchFamily="2" charset="0"/>
              </a:rPr>
              <a:t> </a:t>
            </a:r>
            <a:endParaRPr lang="en-US" sz="2800" dirty="0">
              <a:solidFill>
                <a:srgbClr val="9A0000"/>
              </a:solidFill>
            </a:endParaRPr>
          </a:p>
        </p:txBody>
      </p:sp>
      <p:graphicFrame>
        <p:nvGraphicFramePr>
          <p:cNvPr id="7" name="Диаграмма 6">
            <a:extLst>
              <a:ext uri="{FF2B5EF4-FFF2-40B4-BE49-F238E27FC236}">
                <a16:creationId xmlns:a16="http://schemas.microsoft.com/office/drawing/2014/main" id="{32865640-C836-4FA6-BD36-3B7596A02772}"/>
              </a:ext>
            </a:extLst>
          </p:cNvPr>
          <p:cNvGraphicFramePr>
            <a:graphicFrameLocks/>
          </p:cNvGraphicFramePr>
          <p:nvPr>
            <p:extLst/>
          </p:nvPr>
        </p:nvGraphicFramePr>
        <p:xfrm>
          <a:off x="142844" y="714362"/>
          <a:ext cx="3643338" cy="2404120"/>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p:cNvPicPr>
            <a:picLocks noChangeAspect="1" noChangeArrowheads="1"/>
          </p:cNvPicPr>
          <p:nvPr/>
        </p:nvPicPr>
        <p:blipFill>
          <a:blip r:embed="rId4" cstate="print"/>
          <a:srcRect/>
          <a:stretch>
            <a:fillRect/>
          </a:stretch>
        </p:blipFill>
        <p:spPr bwMode="auto">
          <a:xfrm>
            <a:off x="8106327" y="156544"/>
            <a:ext cx="852225" cy="852225"/>
          </a:xfrm>
          <a:prstGeom prst="rect">
            <a:avLst/>
          </a:prstGeom>
          <a:noFill/>
          <a:ln w="9525" cap="flat">
            <a:noFill/>
            <a:round/>
            <a:headEnd/>
            <a:tailEnd/>
          </a:ln>
          <a:effectLst/>
        </p:spPr>
      </p:pic>
      <p:pic>
        <p:nvPicPr>
          <p:cNvPr id="5122" name="Picture 2"/>
          <p:cNvPicPr>
            <a:picLocks noChangeAspect="1" noChangeArrowheads="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302762" y="3384500"/>
            <a:ext cx="1840346" cy="17491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9546" y="1359871"/>
            <a:ext cx="2520280" cy="19796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Рисунок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2240" y="1416967"/>
            <a:ext cx="2292245" cy="22922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3131840" y="1324962"/>
            <a:ext cx="3312368" cy="2215991"/>
          </a:xfrm>
          <a:prstGeom prst="rect">
            <a:avLst/>
          </a:prstGeom>
          <a:noFill/>
        </p:spPr>
        <p:txBody>
          <a:bodyPr wrap="square" rtlCol="0">
            <a:spAutoFit/>
          </a:bodyPr>
          <a:lstStyle/>
          <a:p>
            <a:endParaRPr lang="ru-RU" sz="1200" dirty="0">
              <a:solidFill>
                <a:srgbClr val="9A0000"/>
              </a:solidFill>
              <a:latin typeface="Sitka Display" panose="02000505000000020004" pitchFamily="2" charset="0"/>
            </a:endParaRPr>
          </a:p>
          <a:p>
            <a:r>
              <a:rPr lang="en-US" dirty="0">
                <a:solidFill>
                  <a:srgbClr val="9A0000"/>
                </a:solidFill>
                <a:latin typeface="Sitka Display" panose="02000505000000020004" pitchFamily="2" charset="0"/>
              </a:rPr>
              <a:t>Modification of the reaction rate was manifested in the main biosynthetic chains leading to the production of cortisol, aldosterone and testosterone, and depended on the use of preventive physical exercises (PE) by the subjects.</a:t>
            </a:r>
            <a:endParaRPr lang="ru-RU" dirty="0">
              <a:solidFill>
                <a:srgbClr val="9A0000"/>
              </a:solidFill>
              <a:latin typeface="Sitka Display" panose="02000505000000020004" pitchFamily="2" charset="0"/>
            </a:endParaRPr>
          </a:p>
        </p:txBody>
      </p:sp>
      <p:sp>
        <p:nvSpPr>
          <p:cNvPr id="4" name="TextBox 3"/>
          <p:cNvSpPr txBox="1"/>
          <p:nvPr/>
        </p:nvSpPr>
        <p:spPr>
          <a:xfrm>
            <a:off x="3419872" y="4299942"/>
            <a:ext cx="5112568" cy="461665"/>
          </a:xfrm>
          <a:prstGeom prst="rect">
            <a:avLst/>
          </a:prstGeom>
          <a:noFill/>
        </p:spPr>
        <p:txBody>
          <a:bodyPr wrap="square" rtlCol="0">
            <a:spAutoFit/>
          </a:bodyPr>
          <a:lstStyle/>
          <a:p>
            <a:r>
              <a:rPr lang="en-US" sz="1200" b="1" dirty="0">
                <a:solidFill>
                  <a:schemeClr val="accent1">
                    <a:lumMod val="50000"/>
                  </a:schemeClr>
                </a:solidFill>
                <a:latin typeface="Sitka Display" panose="02000505000000020004" pitchFamily="2" charset="0"/>
              </a:rPr>
              <a:t>I.M. </a:t>
            </a:r>
            <a:r>
              <a:rPr lang="en-US" sz="1200" b="1" dirty="0" err="1">
                <a:solidFill>
                  <a:schemeClr val="accent1">
                    <a:lumMod val="50000"/>
                  </a:schemeClr>
                </a:solidFill>
                <a:latin typeface="Sitka Display" panose="02000505000000020004" pitchFamily="2" charset="0"/>
              </a:rPr>
              <a:t>Larina</a:t>
            </a:r>
            <a:r>
              <a:rPr lang="en-US" sz="1200" b="1" dirty="0">
                <a:solidFill>
                  <a:schemeClr val="accent1">
                    <a:lumMod val="50000"/>
                  </a:schemeClr>
                </a:solidFill>
                <a:latin typeface="Sitka Display" panose="02000505000000020004" pitchFamily="2" charset="0"/>
              </a:rPr>
              <a:t> “Patterns </a:t>
            </a:r>
            <a:r>
              <a:rPr lang="en-US" sz="1200" b="1" dirty="0" smtClean="0">
                <a:solidFill>
                  <a:schemeClr val="accent1">
                    <a:lumMod val="50000"/>
                  </a:schemeClr>
                </a:solidFill>
                <a:latin typeface="Sitka Display" panose="02000505000000020004" pitchFamily="2" charset="0"/>
              </a:rPr>
              <a:t>of</a:t>
            </a:r>
            <a:r>
              <a:rPr lang="ru-RU" sz="1200" b="1" dirty="0" smtClean="0">
                <a:solidFill>
                  <a:schemeClr val="accent1">
                    <a:lumMod val="50000"/>
                  </a:schemeClr>
                </a:solidFill>
                <a:latin typeface="Sitka Display" panose="02000505000000020004" pitchFamily="2" charset="0"/>
              </a:rPr>
              <a:t> </a:t>
            </a:r>
            <a:r>
              <a:rPr lang="en-US" sz="1200" b="1" dirty="0" smtClean="0">
                <a:solidFill>
                  <a:schemeClr val="accent1">
                    <a:lumMod val="50000"/>
                  </a:schemeClr>
                </a:solidFill>
                <a:latin typeface="Sitka Display" panose="02000505000000020004" pitchFamily="2" charset="0"/>
              </a:rPr>
              <a:t>human </a:t>
            </a:r>
            <a:r>
              <a:rPr lang="en-US" sz="1200" b="1" dirty="0">
                <a:solidFill>
                  <a:schemeClr val="accent1">
                    <a:lumMod val="50000"/>
                  </a:schemeClr>
                </a:solidFill>
                <a:latin typeface="Sitka Display" panose="02000505000000020004" pitchFamily="2" charset="0"/>
              </a:rPr>
              <a:t>hormonal systems </a:t>
            </a:r>
            <a:r>
              <a:rPr lang="en-US" sz="1200" b="1" dirty="0" smtClean="0">
                <a:solidFill>
                  <a:schemeClr val="accent1">
                    <a:lumMod val="50000"/>
                  </a:schemeClr>
                </a:solidFill>
                <a:latin typeface="Sitka Display" panose="02000505000000020004" pitchFamily="2" charset="0"/>
              </a:rPr>
              <a:t>adaptation to </a:t>
            </a:r>
            <a:r>
              <a:rPr lang="en-US" sz="1200" b="1" dirty="0">
                <a:solidFill>
                  <a:schemeClr val="accent1">
                    <a:lumMod val="50000"/>
                  </a:schemeClr>
                </a:solidFill>
                <a:latin typeface="Sitka Display" panose="02000505000000020004" pitchFamily="2" charset="0"/>
              </a:rPr>
              <a:t>microgravity conditions”, 2000</a:t>
            </a:r>
            <a:endParaRPr lang="ru-RU" sz="1200" b="1" dirty="0">
              <a:solidFill>
                <a:schemeClr val="accent1">
                  <a:lumMod val="50000"/>
                </a:schemeClr>
              </a:solidFill>
              <a:latin typeface="Sitka Display" panose="02000505000000020004" pitchFamily="2" charset="0"/>
            </a:endParaRPr>
          </a:p>
        </p:txBody>
      </p:sp>
    </p:spTree>
    <p:extLst>
      <p:ext uri="{BB962C8B-B14F-4D97-AF65-F5344CB8AC3E}">
        <p14:creationId xmlns:p14="http://schemas.microsoft.com/office/powerpoint/2010/main" val="4077673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86" y="267494"/>
            <a:ext cx="9028267" cy="571352"/>
          </a:xfrm>
        </p:spPr>
        <p:txBody>
          <a:bodyPr>
            <a:noAutofit/>
          </a:bodyPr>
          <a:lstStyle/>
          <a:p>
            <a:pPr algn="ctr"/>
            <a:r>
              <a:rPr lang="en-US" sz="3600" b="1" i="1" dirty="0">
                <a:solidFill>
                  <a:srgbClr val="9A0000"/>
                </a:solidFill>
                <a:effectLst>
                  <a:reflection blurRad="6350" stA="55000" endA="300" endPos="45500" dir="5400000" sy="-100000" algn="bl" rotWithShape="0"/>
                </a:effectLst>
                <a:latin typeface="Sitka Display" pitchFamily="2" charset="0"/>
              </a:rPr>
              <a:t>Migrating days</a:t>
            </a:r>
            <a:endParaRPr lang="ru-RU" sz="3600" b="1" i="1" dirty="0">
              <a:solidFill>
                <a:srgbClr val="9A0000"/>
              </a:solidFill>
              <a:effectLst>
                <a:reflection blurRad="6350" stA="55000" endA="300" endPos="45500" dir="5400000" sy="-100000" algn="bl" rotWithShape="0"/>
              </a:effectLst>
              <a:latin typeface="Sitka Display" pitchFamily="2" charset="0"/>
            </a:endParaRPr>
          </a:p>
        </p:txBody>
      </p:sp>
      <p:cxnSp>
        <p:nvCxnSpPr>
          <p:cNvPr id="13" name="Соединитель: изогнутый 12">
            <a:extLst>
              <a:ext uri="{FF2B5EF4-FFF2-40B4-BE49-F238E27FC236}">
                <a16:creationId xmlns:a16="http://schemas.microsoft.com/office/drawing/2014/main" id="{94046702-0B1E-8BF7-4C4D-81771238F077}"/>
              </a:ext>
            </a:extLst>
          </p:cNvPr>
          <p:cNvCxnSpPr/>
          <p:nvPr/>
        </p:nvCxnSpPr>
        <p:spPr>
          <a:xfrm>
            <a:off x="3214678" y="0"/>
            <a:ext cx="5929322" cy="2928940"/>
          </a:xfrm>
          <a:prstGeom prst="curvedConnector3">
            <a:avLst>
              <a:gd name="adj1" fmla="val 50000"/>
            </a:avLst>
          </a:prstGeom>
          <a:ln w="12700">
            <a:solidFill>
              <a:schemeClr val="bg1"/>
            </a:solidFill>
          </a:ln>
        </p:spPr>
        <p:style>
          <a:lnRef idx="1">
            <a:schemeClr val="accent2"/>
          </a:lnRef>
          <a:fillRef idx="0">
            <a:schemeClr val="accent2"/>
          </a:fillRef>
          <a:effectRef idx="0">
            <a:schemeClr val="accent2"/>
          </a:effectRef>
          <a:fontRef idx="minor">
            <a:schemeClr val="tx1"/>
          </a:fontRef>
        </p:style>
      </p:cxnSp>
      <p:pic>
        <p:nvPicPr>
          <p:cNvPr id="12" name="Picture 2"/>
          <p:cNvPicPr>
            <a:picLocks noChangeAspect="1" noChangeArrowheads="1"/>
          </p:cNvPicPr>
          <p:nvPr/>
        </p:nvPicPr>
        <p:blipFill>
          <a:blip r:embed="rId3" cstate="print"/>
          <a:srcRect/>
          <a:stretch>
            <a:fillRect/>
          </a:stretch>
        </p:blipFill>
        <p:spPr bwMode="auto">
          <a:xfrm>
            <a:off x="7911486" y="33438"/>
            <a:ext cx="852225" cy="852225"/>
          </a:xfrm>
          <a:prstGeom prst="rect">
            <a:avLst/>
          </a:prstGeom>
          <a:noFill/>
          <a:ln w="9525" cap="flat">
            <a:noFill/>
            <a:round/>
            <a:headEnd/>
            <a:tailEnd/>
          </a:ln>
          <a:effectLst/>
        </p:spPr>
      </p:pic>
      <p:pic>
        <p:nvPicPr>
          <p:cNvPr id="2052" name="Picture 4" descr="https://upload.wikimedia.org/wikipedia/commons/thumb/c/c9/1975_CPA_4504.jpg/250px-1975_CPA_45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19" y="1098439"/>
            <a:ext cx="302554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ndefin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3556922"/>
            <a:ext cx="2016224" cy="144464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5686" y="2525871"/>
            <a:ext cx="3484486" cy="2062103"/>
          </a:xfrm>
          <a:prstGeom prst="rect">
            <a:avLst/>
          </a:prstGeom>
        </p:spPr>
        <p:txBody>
          <a:bodyPr wrap="square">
            <a:spAutoFit/>
          </a:bodyPr>
          <a:lstStyle/>
          <a:p>
            <a:pPr marL="0" indent="0" algn="just">
              <a:buNone/>
            </a:pPr>
            <a:r>
              <a:rPr lang="ru-RU" sz="1600" b="1" kern="0" dirty="0" smtClean="0">
                <a:solidFill>
                  <a:schemeClr val="accent1">
                    <a:lumMod val="75000"/>
                  </a:schemeClr>
                </a:solidFill>
                <a:latin typeface="Sitka Display" panose="02000505000000020004" pitchFamily="2" charset="0"/>
                <a:ea typeface="+mn-lt"/>
                <a:cs typeface="+mn-lt"/>
              </a:rPr>
              <a:t>«</a:t>
            </a:r>
            <a:r>
              <a:rPr lang="en-US" sz="1600" b="1" kern="0" dirty="0">
                <a:solidFill>
                  <a:schemeClr val="accent1">
                    <a:lumMod val="75000"/>
                  </a:schemeClr>
                </a:solidFill>
                <a:latin typeface="Sitka Display" panose="02000505000000020004" pitchFamily="2" charset="0"/>
                <a:ea typeface="+mn-lt"/>
                <a:cs typeface="+mn-lt"/>
              </a:rPr>
              <a:t>Tomorrow I have to get up at 12 midnight Moscow time. We can't get used to this routine and we suffer. It's good for flight control and for working with </a:t>
            </a:r>
            <a:r>
              <a:rPr lang="en-US" sz="1600" b="1" kern="0" dirty="0" smtClean="0">
                <a:solidFill>
                  <a:schemeClr val="accent1">
                    <a:lumMod val="75000"/>
                  </a:schemeClr>
                </a:solidFill>
                <a:latin typeface="Sitka Display" panose="02000505000000020004" pitchFamily="2" charset="0"/>
                <a:ea typeface="+mn-lt"/>
                <a:cs typeface="+mn-lt"/>
              </a:rPr>
              <a:t>Earth</a:t>
            </a:r>
            <a:r>
              <a:rPr lang="en-US" sz="1600" b="1" kern="0" dirty="0">
                <a:solidFill>
                  <a:schemeClr val="accent1">
                    <a:lumMod val="75000"/>
                  </a:schemeClr>
                </a:solidFill>
                <a:latin typeface="Sitka Display" panose="02000505000000020004" pitchFamily="2" charset="0"/>
                <a:ea typeface="+mn-lt"/>
                <a:cs typeface="+mn-lt"/>
              </a:rPr>
              <a:t>, but it's not suitable for us at all</a:t>
            </a:r>
            <a:r>
              <a:rPr lang="ru-RU" sz="1600" b="1" kern="0" dirty="0" smtClean="0">
                <a:solidFill>
                  <a:schemeClr val="accent1">
                    <a:lumMod val="75000"/>
                  </a:schemeClr>
                </a:solidFill>
                <a:latin typeface="Sitka Display" panose="02000505000000020004" pitchFamily="2" charset="0"/>
                <a:ea typeface="+mn-lt"/>
                <a:cs typeface="+mn-lt"/>
              </a:rPr>
              <a:t>.»</a:t>
            </a:r>
            <a:endParaRPr lang="ru-RU" sz="1600" b="1" kern="0" dirty="0">
              <a:solidFill>
                <a:schemeClr val="accent1">
                  <a:lumMod val="75000"/>
                </a:schemeClr>
              </a:solidFill>
              <a:latin typeface="Sitka Display" panose="02000505000000020004" pitchFamily="2" charset="0"/>
              <a:ea typeface="+mn-lt"/>
              <a:cs typeface="+mn-lt"/>
            </a:endParaRPr>
          </a:p>
          <a:p>
            <a:pPr marL="0" indent="0" algn="r">
              <a:buNone/>
            </a:pPr>
            <a:r>
              <a:rPr lang="en-US" sz="1600" b="1" i="1" kern="0" dirty="0" smtClean="0">
                <a:solidFill>
                  <a:schemeClr val="accent1">
                    <a:lumMod val="75000"/>
                  </a:schemeClr>
                </a:solidFill>
                <a:latin typeface="Sitka Display" panose="02000505000000020004" pitchFamily="2" charset="0"/>
                <a:ea typeface="+mn-lt"/>
                <a:cs typeface="+mn-lt"/>
              </a:rPr>
              <a:t>V.I. </a:t>
            </a:r>
            <a:r>
              <a:rPr lang="en-US" sz="1600" b="1" i="1" kern="0" dirty="0" err="1" smtClean="0">
                <a:solidFill>
                  <a:schemeClr val="accent1">
                    <a:lumMod val="75000"/>
                  </a:schemeClr>
                </a:solidFill>
                <a:latin typeface="Sitka Display" panose="02000505000000020004" pitchFamily="2" charset="0"/>
                <a:ea typeface="+mn-lt"/>
                <a:cs typeface="+mn-lt"/>
              </a:rPr>
              <a:t>Sevastyanov</a:t>
            </a:r>
            <a:r>
              <a:rPr lang="ru-RU" sz="1600" b="1" i="1" kern="0" dirty="0" smtClean="0">
                <a:solidFill>
                  <a:schemeClr val="accent1">
                    <a:lumMod val="75000"/>
                  </a:schemeClr>
                </a:solidFill>
                <a:latin typeface="Sitka Display" panose="02000505000000020004" pitchFamily="2" charset="0"/>
                <a:ea typeface="+mn-lt"/>
                <a:cs typeface="+mn-lt"/>
              </a:rPr>
              <a:t>, </a:t>
            </a:r>
            <a:endParaRPr lang="ru-RU" sz="1600" b="1" i="1" kern="0" dirty="0">
              <a:solidFill>
                <a:schemeClr val="accent1">
                  <a:lumMod val="75000"/>
                </a:schemeClr>
              </a:solidFill>
              <a:latin typeface="Sitka Display" panose="02000505000000020004" pitchFamily="2" charset="0"/>
              <a:ea typeface="+mn-lt"/>
              <a:cs typeface="+mn-lt"/>
            </a:endParaRPr>
          </a:p>
          <a:p>
            <a:pPr marL="0" indent="0" algn="r">
              <a:buNone/>
            </a:pPr>
            <a:r>
              <a:rPr lang="ru-RU" sz="1600" b="1" i="1" kern="0" dirty="0" smtClean="0">
                <a:solidFill>
                  <a:schemeClr val="accent1">
                    <a:lumMod val="75000"/>
                  </a:schemeClr>
                </a:solidFill>
                <a:latin typeface="Sitka Display" panose="02000505000000020004" pitchFamily="2" charset="0"/>
                <a:ea typeface="+mn-lt"/>
                <a:cs typeface="+mn-lt"/>
              </a:rPr>
              <a:t>«</a:t>
            </a:r>
            <a:r>
              <a:rPr lang="en-US" sz="1600" b="1" i="1" kern="0" dirty="0">
                <a:solidFill>
                  <a:schemeClr val="accent1">
                    <a:lumMod val="75000"/>
                  </a:schemeClr>
                </a:solidFill>
                <a:latin typeface="Sitka Display" panose="02000505000000020004" pitchFamily="2" charset="0"/>
                <a:ea typeface="+mn-lt"/>
                <a:cs typeface="+mn-lt"/>
              </a:rPr>
              <a:t>Diary above the clouds</a:t>
            </a:r>
            <a:r>
              <a:rPr lang="ru-RU" sz="1600" b="1" i="1" kern="0" dirty="0" smtClean="0">
                <a:solidFill>
                  <a:schemeClr val="accent1">
                    <a:lumMod val="75000"/>
                  </a:schemeClr>
                </a:solidFill>
                <a:latin typeface="Sitka Display" panose="02000505000000020004" pitchFamily="2" charset="0"/>
                <a:ea typeface="+mn-lt"/>
                <a:cs typeface="+mn-lt"/>
              </a:rPr>
              <a:t>» </a:t>
            </a:r>
            <a:r>
              <a:rPr lang="ru-RU" sz="1600" b="1" i="1" kern="0" dirty="0">
                <a:solidFill>
                  <a:schemeClr val="accent1">
                    <a:lumMod val="75000"/>
                  </a:schemeClr>
                </a:solidFill>
                <a:latin typeface="Sitka Display" panose="02000505000000020004" pitchFamily="2" charset="0"/>
                <a:ea typeface="+mn-lt"/>
                <a:cs typeface="+mn-lt"/>
              </a:rPr>
              <a:t>(1977)</a:t>
            </a:r>
          </a:p>
        </p:txBody>
      </p:sp>
      <p:sp>
        <p:nvSpPr>
          <p:cNvPr id="5" name="Прямоугольник 4"/>
          <p:cNvSpPr/>
          <p:nvPr/>
        </p:nvSpPr>
        <p:spPr>
          <a:xfrm>
            <a:off x="4066904" y="995119"/>
            <a:ext cx="4681560" cy="2800767"/>
          </a:xfrm>
          <a:prstGeom prst="rect">
            <a:avLst/>
          </a:prstGeom>
        </p:spPr>
        <p:txBody>
          <a:bodyPr wrap="square">
            <a:spAutoFit/>
          </a:bodyPr>
          <a:lstStyle/>
          <a:p>
            <a:r>
              <a:rPr lang="ru-RU" sz="1600" b="1" kern="0" dirty="0" smtClean="0">
                <a:solidFill>
                  <a:schemeClr val="bg1"/>
                </a:solidFill>
                <a:latin typeface="Sitka Display" panose="02000505000000020004" pitchFamily="2" charset="0"/>
                <a:ea typeface="+mn-lt"/>
                <a:cs typeface="+mn-lt"/>
              </a:rPr>
              <a:t>«</a:t>
            </a:r>
            <a:r>
              <a:rPr lang="en-US" sz="1600" b="1" kern="0" dirty="0">
                <a:solidFill>
                  <a:schemeClr val="accent1">
                    <a:lumMod val="75000"/>
                  </a:schemeClr>
                </a:solidFill>
                <a:latin typeface="Sitka Display" panose="02000505000000020004" pitchFamily="2" charset="0"/>
                <a:ea typeface="+mn-lt"/>
                <a:cs typeface="+mn-lt"/>
              </a:rPr>
              <a:t>In the inverted mode, we began to sleep more and more, we shift to the left in relation to sleep, i.e. we are ready to fall asleep - we fall asleep earlier and wake up later. This is phenomenon number </a:t>
            </a:r>
            <a:r>
              <a:rPr lang="en-US" sz="1600" b="1" kern="0" dirty="0" err="1">
                <a:solidFill>
                  <a:schemeClr val="accent1">
                    <a:lumMod val="75000"/>
                  </a:schemeClr>
                </a:solidFill>
                <a:latin typeface="Sitka Display" panose="02000505000000020004" pitchFamily="2" charset="0"/>
                <a:ea typeface="+mn-lt"/>
                <a:cs typeface="+mn-lt"/>
              </a:rPr>
              <a:t>one.We</a:t>
            </a:r>
            <a:r>
              <a:rPr lang="en-US" sz="1600" b="1" kern="0" dirty="0">
                <a:solidFill>
                  <a:schemeClr val="accent1">
                    <a:lumMod val="75000"/>
                  </a:schemeClr>
                </a:solidFill>
                <a:latin typeface="Sitka Display" panose="02000505000000020004" pitchFamily="2" charset="0"/>
                <a:ea typeface="+mn-lt"/>
                <a:cs typeface="+mn-lt"/>
              </a:rPr>
              <a:t> began to eat more, but this is due to the fact that the crew began to wake up at night, i.e. they eat even at night...Third. Due to the fact that the mode has changed, the behavioral stereotype has been violated</a:t>
            </a:r>
            <a:r>
              <a:rPr lang="ru-RU" sz="1600" b="1" kern="0" dirty="0" smtClean="0">
                <a:solidFill>
                  <a:schemeClr val="accent1">
                    <a:lumMod val="75000"/>
                  </a:schemeClr>
                </a:solidFill>
                <a:latin typeface="Sitka Display" panose="02000505000000020004" pitchFamily="2" charset="0"/>
                <a:ea typeface="+mn-lt"/>
                <a:cs typeface="+mn-lt"/>
              </a:rPr>
              <a:t>.»</a:t>
            </a:r>
          </a:p>
          <a:p>
            <a:r>
              <a:rPr lang="en-US" sz="1600" b="1" i="1" kern="0" dirty="0" smtClean="0">
                <a:solidFill>
                  <a:schemeClr val="accent1">
                    <a:lumMod val="75000"/>
                  </a:schemeClr>
                </a:solidFill>
                <a:latin typeface="Sitka Display" panose="02000505000000020004" pitchFamily="2" charset="0"/>
                <a:ea typeface="+mn-lt"/>
                <a:cs typeface="+mn-lt"/>
              </a:rPr>
              <a:t>O.G. </a:t>
            </a:r>
            <a:r>
              <a:rPr lang="en-US" sz="1600" b="1" i="1" kern="0" dirty="0" err="1" smtClean="0">
                <a:solidFill>
                  <a:schemeClr val="accent1">
                    <a:lumMod val="75000"/>
                  </a:schemeClr>
                </a:solidFill>
                <a:latin typeface="Sitka Display" panose="02000505000000020004" pitchFamily="2" charset="0"/>
                <a:ea typeface="+mn-lt"/>
                <a:cs typeface="+mn-lt"/>
              </a:rPr>
              <a:t>Gazenko</a:t>
            </a:r>
            <a:r>
              <a:rPr lang="ru-RU" sz="1600" b="1" i="1" kern="0" dirty="0" smtClean="0">
                <a:solidFill>
                  <a:schemeClr val="accent1">
                    <a:lumMod val="75000"/>
                  </a:schemeClr>
                </a:solidFill>
                <a:latin typeface="Sitka Display" panose="02000505000000020004" pitchFamily="2" charset="0"/>
                <a:ea typeface="+mn-lt"/>
                <a:cs typeface="+mn-lt"/>
              </a:rPr>
              <a:t>, </a:t>
            </a:r>
            <a:r>
              <a:rPr lang="en-US" sz="1600" b="1" i="1" kern="0" dirty="0" smtClean="0">
                <a:solidFill>
                  <a:schemeClr val="accent1">
                    <a:lumMod val="75000"/>
                  </a:schemeClr>
                </a:solidFill>
                <a:latin typeface="Sitka Display" panose="02000505000000020004" pitchFamily="2" charset="0"/>
                <a:ea typeface="+mn-lt"/>
                <a:cs typeface="+mn-lt"/>
              </a:rPr>
              <a:t>I.D. </a:t>
            </a:r>
            <a:r>
              <a:rPr lang="en-US" sz="1600" b="1" i="1" kern="0" dirty="0" err="1" smtClean="0">
                <a:solidFill>
                  <a:schemeClr val="accent1">
                    <a:lumMod val="75000"/>
                  </a:schemeClr>
                </a:solidFill>
                <a:latin typeface="Sitka Display" panose="02000505000000020004" pitchFamily="2" charset="0"/>
                <a:ea typeface="+mn-lt"/>
                <a:cs typeface="+mn-lt"/>
              </a:rPr>
              <a:t>Pestov</a:t>
            </a:r>
            <a:r>
              <a:rPr lang="ru-RU" sz="1600" b="1" i="1" kern="0" dirty="0" smtClean="0">
                <a:solidFill>
                  <a:schemeClr val="accent1">
                    <a:lumMod val="75000"/>
                  </a:schemeClr>
                </a:solidFill>
                <a:latin typeface="Sitka Display" panose="02000505000000020004" pitchFamily="2" charset="0"/>
                <a:ea typeface="+mn-lt"/>
                <a:cs typeface="+mn-lt"/>
              </a:rPr>
              <a:t>, </a:t>
            </a:r>
            <a:r>
              <a:rPr lang="en-US" sz="1600" b="1" i="1" kern="0" dirty="0" smtClean="0">
                <a:solidFill>
                  <a:schemeClr val="accent1">
                    <a:lumMod val="75000"/>
                  </a:schemeClr>
                </a:solidFill>
                <a:latin typeface="Sitka Display" panose="02000505000000020004" pitchFamily="2" charset="0"/>
                <a:ea typeface="+mn-lt"/>
                <a:cs typeface="+mn-lt"/>
              </a:rPr>
              <a:t>V.I. Makarov</a:t>
            </a:r>
            <a:r>
              <a:rPr lang="ru-RU" sz="1600" b="1" i="1" kern="0" dirty="0" smtClean="0">
                <a:solidFill>
                  <a:schemeClr val="accent1">
                    <a:lumMod val="75000"/>
                  </a:schemeClr>
                </a:solidFill>
                <a:latin typeface="Sitka Display" panose="02000505000000020004" pitchFamily="2" charset="0"/>
                <a:ea typeface="+mn-lt"/>
                <a:cs typeface="+mn-lt"/>
              </a:rPr>
              <a:t>«</a:t>
            </a:r>
            <a:r>
              <a:rPr lang="en-US" sz="1600" b="1" i="1" kern="0" dirty="0" smtClean="0">
                <a:solidFill>
                  <a:schemeClr val="accent1">
                    <a:lumMod val="75000"/>
                  </a:schemeClr>
                </a:solidFill>
                <a:latin typeface="Sitka Display" panose="02000505000000020004" pitchFamily="2" charset="0"/>
                <a:ea typeface="+mn-lt"/>
                <a:cs typeface="+mn-lt"/>
              </a:rPr>
              <a:t>Humanity and space</a:t>
            </a:r>
            <a:r>
              <a:rPr lang="ru-RU" sz="1600" b="1" i="1" kern="0" dirty="0" smtClean="0">
                <a:solidFill>
                  <a:schemeClr val="accent1">
                    <a:lumMod val="75000"/>
                  </a:schemeClr>
                </a:solidFill>
                <a:latin typeface="Sitka Display" panose="02000505000000020004" pitchFamily="2" charset="0"/>
                <a:ea typeface="+mn-lt"/>
                <a:cs typeface="+mn-lt"/>
              </a:rPr>
              <a:t>», </a:t>
            </a:r>
            <a:r>
              <a:rPr lang="ru-RU" sz="1600" b="1" i="1" kern="0" dirty="0">
                <a:solidFill>
                  <a:schemeClr val="accent1">
                    <a:lumMod val="75000"/>
                  </a:schemeClr>
                </a:solidFill>
                <a:latin typeface="Sitka Display" panose="02000505000000020004" pitchFamily="2" charset="0"/>
                <a:ea typeface="+mn-lt"/>
                <a:cs typeface="+mn-lt"/>
              </a:rPr>
              <a:t>1987</a:t>
            </a:r>
          </a:p>
        </p:txBody>
      </p:sp>
    </p:spTree>
    <p:extLst>
      <p:ext uri="{BB962C8B-B14F-4D97-AF65-F5344CB8AC3E}">
        <p14:creationId xmlns:p14="http://schemas.microsoft.com/office/powerpoint/2010/main" val="250511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23478"/>
            <a:ext cx="7406640" cy="1017270"/>
          </a:xfrm>
        </p:spPr>
        <p:txBody>
          <a:bodyPr>
            <a:normAutofit/>
          </a:bodyPr>
          <a:lstStyle/>
          <a:p>
            <a:r>
              <a:rPr lang="en-US" sz="3600" b="1" i="1" dirty="0">
                <a:solidFill>
                  <a:srgbClr val="9A0000"/>
                </a:solidFill>
                <a:effectLst>
                  <a:reflection blurRad="6350" stA="55000" endA="300" endPos="45500" dir="5400000" sy="-100000" algn="bl" rotWithShape="0"/>
                </a:effectLst>
                <a:latin typeface="Sitka Display" pitchFamily="2" charset="0"/>
              </a:rPr>
              <a:t>Current state of the problem</a:t>
            </a:r>
            <a:endParaRPr lang="ru-RU" sz="3600" b="1" i="1" dirty="0">
              <a:solidFill>
                <a:srgbClr val="9A0000"/>
              </a:solidFill>
              <a:effectLst>
                <a:reflection blurRad="6350" stA="55000" endA="300" endPos="45500" dir="5400000" sy="-100000" algn="bl" rotWithShape="0"/>
              </a:effectLst>
              <a:latin typeface="Sitka Display" pitchFamily="2" charset="0"/>
            </a:endParaRPr>
          </a:p>
        </p:txBody>
      </p:sp>
      <p:pic>
        <p:nvPicPr>
          <p:cNvPr id="4" name="Рисунок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983549"/>
            <a:ext cx="3251233" cy="208174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728743" y="2717537"/>
            <a:ext cx="3271829" cy="2081747"/>
          </a:xfrm>
          <a:prstGeom prst="rect">
            <a:avLst/>
          </a:prstGeom>
          <a:ln>
            <a:solidFill>
              <a:schemeClr val="accent1"/>
            </a:solidFill>
          </a:ln>
        </p:spPr>
      </p:pic>
      <p:pic>
        <p:nvPicPr>
          <p:cNvPr id="6" name="Picture 2"/>
          <p:cNvPicPr>
            <a:picLocks noChangeAspect="1" noChangeArrowheads="1"/>
          </p:cNvPicPr>
          <p:nvPr/>
        </p:nvPicPr>
        <p:blipFill>
          <a:blip r:embed="rId4" cstate="print"/>
          <a:srcRect/>
          <a:stretch>
            <a:fillRect/>
          </a:stretch>
        </p:blipFill>
        <p:spPr bwMode="auto">
          <a:xfrm>
            <a:off x="8013377" y="65851"/>
            <a:ext cx="852225" cy="852225"/>
          </a:xfrm>
          <a:prstGeom prst="rect">
            <a:avLst/>
          </a:prstGeom>
          <a:noFill/>
          <a:ln w="9525" cap="flat">
            <a:noFill/>
            <a:round/>
            <a:headEnd/>
            <a:tailEnd/>
          </a:ln>
          <a:effectLst/>
        </p:spPr>
      </p:pic>
      <p:pic>
        <p:nvPicPr>
          <p:cNvPr id="7" name="Рисунок 6"/>
          <p:cNvPicPr>
            <a:picLocks noChangeAspect="1"/>
          </p:cNvPicPr>
          <p:nvPr/>
        </p:nvPicPr>
        <p:blipFill>
          <a:blip r:embed="rId5"/>
          <a:stretch>
            <a:fillRect/>
          </a:stretch>
        </p:blipFill>
        <p:spPr>
          <a:xfrm>
            <a:off x="4128220" y="944224"/>
            <a:ext cx="3783840" cy="2015497"/>
          </a:xfrm>
          <a:prstGeom prst="rect">
            <a:avLst/>
          </a:prstGeom>
          <a:ln>
            <a:solidFill>
              <a:schemeClr val="accent1"/>
            </a:solidFill>
          </a:ln>
        </p:spPr>
      </p:pic>
      <p:pic>
        <p:nvPicPr>
          <p:cNvPr id="8" name="Рисунок 7"/>
          <p:cNvPicPr>
            <a:picLocks noChangeAspect="1"/>
          </p:cNvPicPr>
          <p:nvPr/>
        </p:nvPicPr>
        <p:blipFill>
          <a:blip r:embed="rId6"/>
          <a:stretch>
            <a:fillRect/>
          </a:stretch>
        </p:blipFill>
        <p:spPr>
          <a:xfrm>
            <a:off x="4811244" y="2623435"/>
            <a:ext cx="3683783" cy="2269950"/>
          </a:xfrm>
          <a:prstGeom prst="rect">
            <a:avLst/>
          </a:prstGeom>
          <a:ln>
            <a:solidFill>
              <a:schemeClr val="accent1"/>
            </a:solidFill>
          </a:ln>
        </p:spPr>
      </p:pic>
    </p:spTree>
    <p:extLst>
      <p:ext uri="{BB962C8B-B14F-4D97-AF65-F5344CB8AC3E}">
        <p14:creationId xmlns:p14="http://schemas.microsoft.com/office/powerpoint/2010/main" val="401741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09671" y="1059582"/>
            <a:ext cx="3342375" cy="2296775"/>
          </a:xfrm>
          <a:prstGeom prst="rect">
            <a:avLst/>
          </a:prstGeom>
          <a:ln>
            <a:solidFill>
              <a:schemeClr val="accent1"/>
            </a:solidFill>
          </a:ln>
        </p:spPr>
      </p:pic>
      <p:sp>
        <p:nvSpPr>
          <p:cNvPr id="5" name="Заголовок 1"/>
          <p:cNvSpPr>
            <a:spLocks noGrp="1"/>
          </p:cNvSpPr>
          <p:nvPr>
            <p:ph type="title"/>
          </p:nvPr>
        </p:nvSpPr>
        <p:spPr>
          <a:xfrm>
            <a:off x="1115616" y="124614"/>
            <a:ext cx="7146288" cy="1017270"/>
          </a:xfrm>
        </p:spPr>
        <p:txBody>
          <a:bodyPr>
            <a:normAutofit/>
          </a:bodyPr>
          <a:lstStyle/>
          <a:p>
            <a:pPr algn="ctr"/>
            <a:r>
              <a:rPr lang="en-US" sz="3600" b="1" i="1" dirty="0">
                <a:solidFill>
                  <a:srgbClr val="9A0000"/>
                </a:solidFill>
                <a:effectLst>
                  <a:reflection blurRad="6350" stA="55000" endA="300" endPos="45500" dir="5400000" sy="-100000" algn="bl" rotWithShape="0"/>
                </a:effectLst>
                <a:latin typeface="Sitka Display" pitchFamily="2" charset="0"/>
              </a:rPr>
              <a:t>Current state of the problem</a:t>
            </a:r>
            <a:endParaRPr lang="ru-RU" sz="3600" b="1" i="1" dirty="0">
              <a:solidFill>
                <a:srgbClr val="9A0000"/>
              </a:solidFill>
              <a:effectLst>
                <a:reflection blurRad="6350" stA="55000" endA="300" endPos="45500" dir="5400000" sy="-100000" algn="bl" rotWithShape="0"/>
              </a:effectLst>
              <a:latin typeface="Sitka Display" pitchFamily="2" charset="0"/>
            </a:endParaRPr>
          </a:p>
        </p:txBody>
      </p:sp>
      <p:pic>
        <p:nvPicPr>
          <p:cNvPr id="6" name="Picture 2"/>
          <p:cNvPicPr>
            <a:picLocks noChangeAspect="1" noChangeArrowheads="1"/>
          </p:cNvPicPr>
          <p:nvPr/>
        </p:nvPicPr>
        <p:blipFill>
          <a:blip r:embed="rId3" cstate="print"/>
          <a:srcRect/>
          <a:stretch>
            <a:fillRect/>
          </a:stretch>
        </p:blipFill>
        <p:spPr bwMode="auto">
          <a:xfrm>
            <a:off x="8261904" y="124614"/>
            <a:ext cx="852225" cy="852225"/>
          </a:xfrm>
          <a:prstGeom prst="rect">
            <a:avLst/>
          </a:prstGeom>
          <a:noFill/>
          <a:ln w="9525" cap="flat">
            <a:noFill/>
            <a:round/>
            <a:headEnd/>
            <a:tailEnd/>
          </a:ln>
          <a:effectLst/>
        </p:spPr>
      </p:pic>
      <p:pic>
        <p:nvPicPr>
          <p:cNvPr id="9" name="Рисунок 8"/>
          <p:cNvPicPr>
            <a:picLocks noChangeAspect="1"/>
          </p:cNvPicPr>
          <p:nvPr/>
        </p:nvPicPr>
        <p:blipFill>
          <a:blip r:embed="rId4"/>
          <a:stretch>
            <a:fillRect/>
          </a:stretch>
        </p:blipFill>
        <p:spPr>
          <a:xfrm>
            <a:off x="4547205" y="1053716"/>
            <a:ext cx="3972774" cy="2377337"/>
          </a:xfrm>
          <a:prstGeom prst="rect">
            <a:avLst/>
          </a:prstGeom>
          <a:ln>
            <a:solidFill>
              <a:schemeClr val="accent1"/>
            </a:solidFill>
          </a:ln>
        </p:spPr>
      </p:pic>
      <p:pic>
        <p:nvPicPr>
          <p:cNvPr id="10" name="Рисунок 9"/>
          <p:cNvPicPr>
            <a:picLocks noChangeAspect="1"/>
          </p:cNvPicPr>
          <p:nvPr/>
        </p:nvPicPr>
        <p:blipFill>
          <a:blip r:embed="rId5"/>
          <a:stretch>
            <a:fillRect/>
          </a:stretch>
        </p:blipFill>
        <p:spPr>
          <a:xfrm>
            <a:off x="971600" y="2756409"/>
            <a:ext cx="3761476" cy="2231751"/>
          </a:xfrm>
          <a:prstGeom prst="rect">
            <a:avLst/>
          </a:prstGeom>
          <a:ln>
            <a:solidFill>
              <a:schemeClr val="accent1"/>
            </a:solidFill>
          </a:ln>
        </p:spPr>
      </p:pic>
    </p:spTree>
    <p:extLst>
      <p:ext uri="{BB962C8B-B14F-4D97-AF65-F5344CB8AC3E}">
        <p14:creationId xmlns:p14="http://schemas.microsoft.com/office/powerpoint/2010/main" val="593469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635646"/>
            <a:ext cx="3491462" cy="2967743"/>
          </a:xfrm>
        </p:spPr>
      </p:pic>
      <p:sp>
        <p:nvSpPr>
          <p:cNvPr id="4" name="Заголовок 1"/>
          <p:cNvSpPr txBox="1">
            <a:spLocks/>
          </p:cNvSpPr>
          <p:nvPr/>
        </p:nvSpPr>
        <p:spPr>
          <a:xfrm>
            <a:off x="1187624" y="123478"/>
            <a:ext cx="6696744" cy="1224136"/>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fontAlgn="auto">
              <a:spcAft>
                <a:spcPts val="0"/>
              </a:spcAft>
            </a:pPr>
            <a:r>
              <a:rPr lang="en-US" sz="3200" b="1" i="1" dirty="0">
                <a:solidFill>
                  <a:srgbClr val="9A0000"/>
                </a:solidFill>
                <a:effectLst>
                  <a:reflection blurRad="6350" stA="55000" endA="300" endPos="45500" dir="5400000" sy="-100000" algn="bl" rotWithShape="0"/>
                </a:effectLst>
                <a:latin typeface="Sitka Display" pitchFamily="2" charset="0"/>
              </a:rPr>
              <a:t>Prospects for the application </a:t>
            </a:r>
            <a:r>
              <a:rPr lang="en-US" sz="3200" b="1" i="1" dirty="0" smtClean="0">
                <a:solidFill>
                  <a:srgbClr val="9A0000"/>
                </a:solidFill>
                <a:effectLst>
                  <a:reflection blurRad="6350" stA="55000" endA="300" endPos="45500" dir="5400000" sy="-100000" algn="bl" rotWithShape="0"/>
                </a:effectLst>
                <a:latin typeface="Sitka Display" pitchFamily="2" charset="0"/>
              </a:rPr>
              <a:t>of chronotherapy principles during </a:t>
            </a:r>
            <a:r>
              <a:rPr lang="en-US" sz="3200" b="1" i="1" dirty="0">
                <a:solidFill>
                  <a:srgbClr val="9A0000"/>
                </a:solidFill>
                <a:effectLst>
                  <a:reflection blurRad="6350" stA="55000" endA="300" endPos="45500" dir="5400000" sy="-100000" algn="bl" rotWithShape="0"/>
                </a:effectLst>
                <a:latin typeface="Sitka Display" pitchFamily="2" charset="0"/>
              </a:rPr>
              <a:t>manned flights to the Moon</a:t>
            </a:r>
            <a:endParaRPr lang="ru-RU" sz="3200" b="1" i="1" dirty="0">
              <a:solidFill>
                <a:srgbClr val="9A0000"/>
              </a:solidFill>
              <a:effectLst>
                <a:reflection blurRad="6350" stA="55000" endA="300" endPos="45500" dir="5400000" sy="-100000" algn="bl" rotWithShape="0"/>
              </a:effectLst>
              <a:latin typeface="Sitka Display" pitchFamily="2" charset="0"/>
            </a:endParaRPr>
          </a:p>
        </p:txBody>
      </p:sp>
      <p:pic>
        <p:nvPicPr>
          <p:cNvPr id="5" name="Picture 2"/>
          <p:cNvPicPr>
            <a:picLocks noChangeAspect="1" noChangeArrowheads="1"/>
          </p:cNvPicPr>
          <p:nvPr/>
        </p:nvPicPr>
        <p:blipFill>
          <a:blip r:embed="rId3" cstate="print"/>
          <a:srcRect/>
          <a:stretch>
            <a:fillRect/>
          </a:stretch>
        </p:blipFill>
        <p:spPr bwMode="auto">
          <a:xfrm>
            <a:off x="8028384" y="195486"/>
            <a:ext cx="852225" cy="852225"/>
          </a:xfrm>
          <a:prstGeom prst="rect">
            <a:avLst/>
          </a:prstGeom>
          <a:noFill/>
          <a:ln w="9525" cap="flat">
            <a:noFill/>
            <a:round/>
            <a:headEnd/>
            <a:tailEnd/>
          </a:ln>
          <a:effectLst/>
        </p:spPr>
      </p:pic>
    </p:spTree>
    <p:extLst>
      <p:ext uri="{BB962C8B-B14F-4D97-AF65-F5344CB8AC3E}">
        <p14:creationId xmlns:p14="http://schemas.microsoft.com/office/powerpoint/2010/main" val="408228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noGrp="1"/>
          </p:cNvSpPr>
          <p:nvPr>
            <p:ph type="title"/>
          </p:nvPr>
        </p:nvSpPr>
        <p:spPr>
          <a:xfrm>
            <a:off x="857250" y="195486"/>
            <a:ext cx="7963221" cy="1224136"/>
          </a:xfrm>
        </p:spPr>
        <p:txBody>
          <a:bodyPr rtlCol="0">
            <a:normAutofit fontScale="9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fontAlgn="auto">
              <a:spcAft>
                <a:spcPts val="0"/>
              </a:spcAft>
            </a:pPr>
            <a:r>
              <a:rPr lang="en-US" sz="3600" b="1" i="1" dirty="0">
                <a:solidFill>
                  <a:srgbClr val="9A0000"/>
                </a:solidFill>
                <a:effectLst>
                  <a:reflection blurRad="6350" stA="55000" endA="300" endPos="45500" dir="5400000" sy="-100000" algn="bl" rotWithShape="0"/>
                </a:effectLst>
                <a:latin typeface="Sitka Display" pitchFamily="2" charset="0"/>
              </a:rPr>
              <a:t>Prospects for the application </a:t>
            </a:r>
            <a:r>
              <a:rPr lang="en-US" sz="3600" b="1" i="1" dirty="0" smtClean="0">
                <a:solidFill>
                  <a:srgbClr val="9A0000"/>
                </a:solidFill>
                <a:effectLst>
                  <a:reflection blurRad="6350" stA="55000" endA="300" endPos="45500" dir="5400000" sy="-100000" algn="bl" rotWithShape="0"/>
                </a:effectLst>
                <a:latin typeface="Sitka Display" pitchFamily="2" charset="0"/>
              </a:rPr>
              <a:t>of chronotherapy principles during </a:t>
            </a:r>
            <a:r>
              <a:rPr lang="en-US" sz="3600" b="1" i="1" dirty="0">
                <a:solidFill>
                  <a:srgbClr val="9A0000"/>
                </a:solidFill>
                <a:effectLst>
                  <a:reflection blurRad="6350" stA="55000" endA="300" endPos="45500" dir="5400000" sy="-100000" algn="bl" rotWithShape="0"/>
                </a:effectLst>
                <a:latin typeface="Sitka Display" pitchFamily="2" charset="0"/>
              </a:rPr>
              <a:t>manned flights to the Moon</a:t>
            </a:r>
            <a:endParaRPr lang="ru-RU" sz="3600" b="1" i="1" dirty="0">
              <a:solidFill>
                <a:srgbClr val="9A0000"/>
              </a:solidFill>
              <a:effectLst>
                <a:reflection blurRad="6350" stA="55000" endA="300" endPos="45500" dir="5400000" sy="-100000" algn="bl" rotWithShape="0"/>
              </a:effectLst>
              <a:latin typeface="Sitka Display" pitchFamily="2" charset="0"/>
            </a:endParaRPr>
          </a:p>
        </p:txBody>
      </p:sp>
      <p:sp>
        <p:nvSpPr>
          <p:cNvPr id="41987" name="Picture 2"/>
          <p:cNvSpPr>
            <a:spLocks noChangeAspect="1" noChangeArrowheads="1"/>
          </p:cNvSpPr>
          <p:nvPr/>
        </p:nvSpPr>
        <p:spPr bwMode="auto">
          <a:xfrm>
            <a:off x="41275" y="74613"/>
            <a:ext cx="852488"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1988" name="Прямоугольник 6"/>
          <p:cNvSpPr>
            <a:spLocks noChangeArrowheads="1"/>
          </p:cNvSpPr>
          <p:nvPr/>
        </p:nvSpPr>
        <p:spPr bwMode="auto">
          <a:xfrm>
            <a:off x="179388" y="1842378"/>
            <a:ext cx="8785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ru-RU" dirty="0">
                <a:solidFill>
                  <a:srgbClr val="800000"/>
                </a:solidFill>
                <a:latin typeface="Times New Roman" panose="02020603050405020304" pitchFamily="18" charset="0"/>
                <a:cs typeface="Times New Roman" panose="02020603050405020304" pitchFamily="18" charset="0"/>
              </a:rPr>
              <a:t>Development of drugs capable of normalizing pathologically altered biological rhythms</a:t>
            </a:r>
            <a:endParaRPr lang="ru-RU" altLang="ru-RU" dirty="0">
              <a:solidFill>
                <a:srgbClr val="80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79388" y="2300288"/>
            <a:ext cx="8785225" cy="1754326"/>
          </a:xfrm>
          <a:prstGeom prst="rect">
            <a:avLst/>
          </a:prstGeom>
        </p:spPr>
        <p:txBody>
          <a:bodyPr>
            <a:spAutoFit/>
          </a:bodyPr>
          <a:lstStyle/>
          <a:p>
            <a:pPr marL="342900" indent="-342900">
              <a:buFont typeface="+mj-lt"/>
              <a:buAutoNum type="alphaUcPeriod"/>
              <a:defRPr/>
            </a:pPr>
            <a:r>
              <a:rPr lang="en-US" dirty="0" err="1">
                <a:solidFill>
                  <a:srgbClr val="9A0000"/>
                </a:solidFill>
                <a:latin typeface="Times New Roman" panose="02020603050405020304" pitchFamily="18" charset="0"/>
                <a:cs typeface="Times New Roman" panose="02020603050405020304" pitchFamily="18" charset="0"/>
              </a:rPr>
              <a:t>Chronokinetics</a:t>
            </a:r>
            <a:r>
              <a:rPr lang="en-US" dirty="0">
                <a:solidFill>
                  <a:srgbClr val="9A0000"/>
                </a:solidFill>
                <a:latin typeface="Times New Roman" panose="02020603050405020304" pitchFamily="18" charset="0"/>
                <a:cs typeface="Times New Roman" panose="02020603050405020304" pitchFamily="18" charset="0"/>
              </a:rPr>
              <a:t> - taking into account the time factor in the pharmacokinetics of drugs</a:t>
            </a:r>
            <a:r>
              <a:rPr lang="ru-RU" dirty="0" smtClean="0">
                <a:solidFill>
                  <a:srgbClr val="9A0000"/>
                </a:solidFill>
                <a:latin typeface="Times New Roman" panose="02020603050405020304" pitchFamily="18" charset="0"/>
                <a:cs typeface="Times New Roman" panose="02020603050405020304" pitchFamily="18" charset="0"/>
              </a:rPr>
              <a:t>;</a:t>
            </a:r>
            <a:endParaRPr lang="ru-RU" dirty="0">
              <a:solidFill>
                <a:srgbClr val="9A0000"/>
              </a:solidFill>
              <a:latin typeface="Times New Roman" panose="02020603050405020304" pitchFamily="18" charset="0"/>
              <a:cs typeface="Times New Roman" panose="02020603050405020304" pitchFamily="18" charset="0"/>
            </a:endParaRPr>
          </a:p>
          <a:p>
            <a:pPr marL="342900" indent="-342900">
              <a:buFont typeface="+mj-lt"/>
              <a:buAutoNum type="alphaUcPeriod"/>
              <a:defRPr/>
            </a:pPr>
            <a:r>
              <a:rPr lang="en-US" dirty="0" err="1">
                <a:solidFill>
                  <a:srgbClr val="9A0000"/>
                </a:solidFill>
                <a:latin typeface="Times New Roman" panose="02020603050405020304" pitchFamily="18" charset="0"/>
                <a:cs typeface="Times New Roman" panose="02020603050405020304" pitchFamily="18" charset="0"/>
              </a:rPr>
              <a:t>Chronesthesia</a:t>
            </a:r>
            <a:r>
              <a:rPr lang="en-US" dirty="0">
                <a:solidFill>
                  <a:srgbClr val="9A0000"/>
                </a:solidFill>
                <a:latin typeface="Times New Roman" panose="02020603050405020304" pitchFamily="18" charset="0"/>
                <a:cs typeface="Times New Roman" panose="02020603050405020304" pitchFamily="18" charset="0"/>
              </a:rPr>
              <a:t> - rhythmic changes in sensitivity to drugs</a:t>
            </a:r>
            <a:r>
              <a:rPr lang="ru-RU" dirty="0" smtClean="0">
                <a:solidFill>
                  <a:srgbClr val="9A0000"/>
                </a:solidFill>
                <a:latin typeface="Times New Roman" panose="02020603050405020304" pitchFamily="18" charset="0"/>
                <a:cs typeface="Times New Roman" panose="02020603050405020304" pitchFamily="18" charset="0"/>
              </a:rPr>
              <a:t>;</a:t>
            </a:r>
            <a:endParaRPr lang="ru-RU" dirty="0">
              <a:solidFill>
                <a:srgbClr val="9A0000"/>
              </a:solidFill>
              <a:latin typeface="Times New Roman" panose="02020603050405020304" pitchFamily="18" charset="0"/>
              <a:cs typeface="Times New Roman" panose="02020603050405020304" pitchFamily="18" charset="0"/>
            </a:endParaRPr>
          </a:p>
          <a:p>
            <a:pPr marL="342900" indent="-342900">
              <a:buFont typeface="+mj-lt"/>
              <a:buAutoNum type="alphaUcPeriod"/>
              <a:defRPr/>
            </a:pPr>
            <a:r>
              <a:rPr lang="en-US" dirty="0">
                <a:solidFill>
                  <a:srgbClr val="9A0000"/>
                </a:solidFill>
                <a:latin typeface="Times New Roman" panose="02020603050405020304" pitchFamily="18" charset="0"/>
                <a:cs typeface="Times New Roman" panose="02020603050405020304" pitchFamily="18" charset="0"/>
              </a:rPr>
              <a:t>Chronotherapy includes the following main methodological techniques</a:t>
            </a:r>
            <a:r>
              <a:rPr lang="en-US" dirty="0" smtClean="0">
                <a:solidFill>
                  <a:srgbClr val="9A0000"/>
                </a:solidFill>
                <a:latin typeface="Times New Roman" panose="02020603050405020304" pitchFamily="18" charset="0"/>
                <a:cs typeface="Times New Roman" panose="02020603050405020304" pitchFamily="18" charset="0"/>
              </a:rPr>
              <a:t>:</a:t>
            </a:r>
          </a:p>
          <a:p>
            <a:pPr>
              <a:defRPr/>
            </a:pPr>
            <a:r>
              <a:rPr lang="en-US" dirty="0">
                <a:solidFill>
                  <a:srgbClr val="9A0000"/>
                </a:solidFill>
                <a:latin typeface="Times New Roman" panose="02020603050405020304" pitchFamily="18" charset="0"/>
                <a:cs typeface="Times New Roman" panose="02020603050405020304" pitchFamily="18" charset="0"/>
              </a:rPr>
              <a:t>	</a:t>
            </a:r>
            <a:r>
              <a:rPr lang="en-US" dirty="0" smtClean="0">
                <a:solidFill>
                  <a:srgbClr val="9A0000"/>
                </a:solidFill>
                <a:latin typeface="Times New Roman" panose="02020603050405020304" pitchFamily="18" charset="0"/>
                <a:cs typeface="Times New Roman" panose="02020603050405020304" pitchFamily="18" charset="0"/>
              </a:rPr>
              <a:t>*preventive,</a:t>
            </a:r>
          </a:p>
          <a:p>
            <a:pPr>
              <a:defRPr/>
            </a:pPr>
            <a:r>
              <a:rPr lang="en-US" dirty="0">
                <a:solidFill>
                  <a:srgbClr val="9A0000"/>
                </a:solidFill>
                <a:latin typeface="Times New Roman" panose="02020603050405020304" pitchFamily="18" charset="0"/>
                <a:cs typeface="Times New Roman" panose="02020603050405020304" pitchFamily="18" charset="0"/>
              </a:rPr>
              <a:t>	</a:t>
            </a:r>
            <a:r>
              <a:rPr lang="en-US" dirty="0" smtClean="0">
                <a:solidFill>
                  <a:srgbClr val="9A0000"/>
                </a:solidFill>
                <a:latin typeface="Times New Roman" panose="02020603050405020304" pitchFamily="18" charset="0"/>
                <a:cs typeface="Times New Roman" panose="02020603050405020304" pitchFamily="18" charset="0"/>
              </a:rPr>
              <a:t>* imitative,</a:t>
            </a:r>
          </a:p>
          <a:p>
            <a:pPr>
              <a:defRPr/>
            </a:pPr>
            <a:r>
              <a:rPr lang="en-US" dirty="0">
                <a:solidFill>
                  <a:srgbClr val="9A0000"/>
                </a:solidFill>
                <a:latin typeface="Times New Roman" panose="02020603050405020304" pitchFamily="18" charset="0"/>
                <a:cs typeface="Times New Roman" panose="02020603050405020304" pitchFamily="18" charset="0"/>
              </a:rPr>
              <a:t>	</a:t>
            </a:r>
            <a:r>
              <a:rPr lang="en-US" dirty="0" smtClean="0">
                <a:solidFill>
                  <a:srgbClr val="9A0000"/>
                </a:solidFill>
                <a:latin typeface="Times New Roman" panose="02020603050405020304" pitchFamily="18" charset="0"/>
                <a:cs typeface="Times New Roman" panose="02020603050405020304" pitchFamily="18" charset="0"/>
              </a:rPr>
              <a:t>*method </a:t>
            </a:r>
            <a:r>
              <a:rPr lang="en-US" dirty="0">
                <a:solidFill>
                  <a:srgbClr val="9A0000"/>
                </a:solidFill>
                <a:latin typeface="Times New Roman" panose="02020603050405020304" pitchFamily="18" charset="0"/>
                <a:cs typeface="Times New Roman" panose="02020603050405020304" pitchFamily="18" charset="0"/>
              </a:rPr>
              <a:t>of "imposing a rhythm"</a:t>
            </a:r>
            <a:endParaRPr lang="ru-RU" dirty="0">
              <a:solidFill>
                <a:srgbClr val="9A0000"/>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a:blip r:embed="rId3" cstate="print"/>
          <a:srcRect/>
          <a:stretch>
            <a:fillRect/>
          </a:stretch>
        </p:blipFill>
        <p:spPr bwMode="auto">
          <a:xfrm>
            <a:off x="8291775" y="33813"/>
            <a:ext cx="852225" cy="852225"/>
          </a:xfrm>
          <a:prstGeom prst="rect">
            <a:avLst/>
          </a:prstGeom>
          <a:noFill/>
          <a:ln w="9525" cap="flat">
            <a:noFill/>
            <a:round/>
            <a:headEnd/>
            <a:tailEnd/>
          </a:ln>
          <a:effectLst/>
        </p:spPr>
      </p:pic>
    </p:spTree>
    <p:extLst>
      <p:ext uri="{BB962C8B-B14F-4D97-AF65-F5344CB8AC3E}">
        <p14:creationId xmlns:p14="http://schemas.microsoft.com/office/powerpoint/2010/main" val="2075157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конечная звезда 4"/>
          <p:cNvSpPr/>
          <p:nvPr/>
        </p:nvSpPr>
        <p:spPr>
          <a:xfrm>
            <a:off x="2536715" y="2679762"/>
            <a:ext cx="428628" cy="428628"/>
          </a:xfrm>
          <a:prstGeom prst="star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4-конечная звезда 5"/>
          <p:cNvSpPr/>
          <p:nvPr/>
        </p:nvSpPr>
        <p:spPr>
          <a:xfrm>
            <a:off x="6407349" y="1340299"/>
            <a:ext cx="714380" cy="750099"/>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4-конечная звезда 6"/>
          <p:cNvSpPr/>
          <p:nvPr/>
        </p:nvSpPr>
        <p:spPr>
          <a:xfrm>
            <a:off x="2036649" y="2090399"/>
            <a:ext cx="714380" cy="750099"/>
          </a:xfrm>
          <a:prstGeom prst="star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solidFill>
            </a:endParaRPr>
          </a:p>
        </p:txBody>
      </p:sp>
      <p:sp>
        <p:nvSpPr>
          <p:cNvPr id="8" name="4-конечная звезда 7"/>
          <p:cNvSpPr/>
          <p:nvPr/>
        </p:nvSpPr>
        <p:spPr>
          <a:xfrm>
            <a:off x="6228754" y="1929663"/>
            <a:ext cx="357190" cy="321471"/>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a:extLst>
              <a:ext uri="{FF2B5EF4-FFF2-40B4-BE49-F238E27FC236}">
                <a16:creationId xmlns:a16="http://schemas.microsoft.com/office/drawing/2014/main" id="{EBE532AE-9128-4457-9A74-2A5D6E81A8BB}"/>
              </a:ext>
            </a:extLst>
          </p:cNvPr>
          <p:cNvSpPr txBox="1"/>
          <p:nvPr/>
        </p:nvSpPr>
        <p:spPr>
          <a:xfrm>
            <a:off x="3042084" y="2225502"/>
            <a:ext cx="3096344" cy="461665"/>
          </a:xfrm>
          <a:prstGeom prst="rect">
            <a:avLst/>
          </a:prstGeom>
          <a:noFill/>
        </p:spPr>
        <p:txBody>
          <a:bodyPr wrap="square" rtlCol="0">
            <a:spAutoFit/>
          </a:bodyPr>
          <a:lstStyle/>
          <a:p>
            <a:r>
              <a:rPr lang="ru-RU" sz="2400" dirty="0" smtClean="0">
                <a:solidFill>
                  <a:schemeClr val="bg1"/>
                </a:solidFill>
                <a:latin typeface="Bahnschrift SemiBold SemiConden" panose="020B0502040204020203" pitchFamily="34" charset="0"/>
              </a:rPr>
              <a:t>Спасибо за внимание !</a:t>
            </a:r>
            <a:endParaRPr lang="ru-RU" sz="2400" dirty="0">
              <a:solidFill>
                <a:schemeClr val="bg1"/>
              </a:solidFill>
              <a:latin typeface="Bahnschrift SemiBold SemiConden" panose="020B0502040204020203"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41431" y="75352"/>
            <a:ext cx="852225" cy="852225"/>
          </a:xfrm>
          <a:prstGeom prst="rect">
            <a:avLst/>
          </a:prstGeom>
          <a:noFill/>
          <a:ln w="9525" cap="flat">
            <a:noFill/>
            <a:round/>
            <a:headEnd/>
            <a:tailEnd/>
          </a:ln>
          <a:effectLst/>
        </p:spPr>
      </p:pic>
      <p:sp>
        <p:nvSpPr>
          <p:cNvPr id="4" name="TextBox 3"/>
          <p:cNvSpPr txBox="1"/>
          <p:nvPr/>
        </p:nvSpPr>
        <p:spPr>
          <a:xfrm>
            <a:off x="1547664" y="843558"/>
            <a:ext cx="6192688" cy="3046988"/>
          </a:xfrm>
          <a:prstGeom prst="rect">
            <a:avLst/>
          </a:prstGeom>
          <a:noFill/>
        </p:spPr>
        <p:txBody>
          <a:bodyPr wrap="square" rtlCol="0">
            <a:spAutoFit/>
          </a:bodyPr>
          <a:lstStyle/>
          <a:p>
            <a:pPr algn="ctr"/>
            <a:r>
              <a:rPr lang="en-US" sz="3200" dirty="0" smtClean="0">
                <a:solidFill>
                  <a:schemeClr val="accent1">
                    <a:lumMod val="75000"/>
                  </a:schemeClr>
                </a:solidFill>
              </a:rPr>
              <a:t>Thank you for your attention!</a:t>
            </a:r>
          </a:p>
          <a:p>
            <a:pPr algn="ctr"/>
            <a:endParaRPr lang="en-US" sz="3200" dirty="0">
              <a:solidFill>
                <a:schemeClr val="accent1">
                  <a:lumMod val="75000"/>
                </a:schemeClr>
              </a:solidFill>
            </a:endParaRPr>
          </a:p>
          <a:p>
            <a:pPr algn="ctr"/>
            <a:endParaRPr lang="en-US" sz="3200" dirty="0" smtClean="0">
              <a:solidFill>
                <a:schemeClr val="accent1">
                  <a:lumMod val="75000"/>
                </a:schemeClr>
              </a:solidFill>
            </a:endParaRPr>
          </a:p>
          <a:p>
            <a:pPr algn="ctr"/>
            <a:endParaRPr lang="en-US" sz="3200" dirty="0">
              <a:solidFill>
                <a:schemeClr val="accent1">
                  <a:lumMod val="75000"/>
                </a:schemeClr>
              </a:solidFill>
            </a:endParaRPr>
          </a:p>
          <a:p>
            <a:pPr algn="ctr"/>
            <a:endParaRPr lang="en-US" sz="3200" dirty="0" smtClean="0">
              <a:solidFill>
                <a:schemeClr val="accent1">
                  <a:lumMod val="75000"/>
                </a:schemeClr>
              </a:solidFill>
            </a:endParaRPr>
          </a:p>
          <a:p>
            <a:pPr algn="ctr"/>
            <a:r>
              <a:rPr lang="en-US" sz="3200" dirty="0" smtClean="0">
                <a:solidFill>
                  <a:schemeClr val="accent1">
                    <a:lumMod val="75000"/>
                  </a:schemeClr>
                </a:solidFill>
              </a:rPr>
              <a:t>galvassilieva@mail.ru</a:t>
            </a:r>
            <a:endParaRPr lang="ru-RU" sz="3200" dirty="0">
              <a:solidFill>
                <a:schemeClr val="accent1">
                  <a:lumMod val="75000"/>
                </a:schemeClr>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5486"/>
            <a:ext cx="7910696" cy="1017270"/>
          </a:xfrm>
        </p:spPr>
        <p:txBody>
          <a:bodyPr>
            <a:normAutofit/>
          </a:bodyPr>
          <a:lstStyle/>
          <a:p>
            <a:pPr algn="ctr"/>
            <a:r>
              <a:rPr lang="en-US" sz="3200" b="1" i="1" dirty="0" smtClean="0">
                <a:solidFill>
                  <a:schemeClr val="accent2">
                    <a:lumMod val="75000"/>
                  </a:schemeClr>
                </a:solidFill>
                <a:effectLst>
                  <a:reflection blurRad="6350" stA="55000" endA="300" endPos="45500" dir="5400000" sy="-100000" algn="bl" rotWithShape="0"/>
                </a:effectLst>
                <a:latin typeface="Sitka Display" pitchFamily="2" charset="0"/>
              </a:rPr>
              <a:t>Earth </a:t>
            </a:r>
            <a:r>
              <a:rPr lang="en-US" sz="3200" b="1" i="1" dirty="0">
                <a:solidFill>
                  <a:schemeClr val="accent2">
                    <a:lumMod val="75000"/>
                  </a:schemeClr>
                </a:solidFill>
                <a:effectLst>
                  <a:reflection blurRad="6350" stA="55000" endA="300" endPos="45500" dir="5400000" sy="-100000" algn="bl" rotWithShape="0"/>
                </a:effectLst>
                <a:latin typeface="Sitka Display" pitchFamily="2" charset="0"/>
              </a:rPr>
              <a:t>rhythms</a:t>
            </a:r>
            <a:endParaRPr lang="ru-RU" sz="3200" b="1" i="1" dirty="0">
              <a:solidFill>
                <a:schemeClr val="accent2">
                  <a:lumMod val="75000"/>
                </a:schemeClr>
              </a:solidFill>
              <a:effectLst>
                <a:reflection blurRad="6350" stA="55000" endA="300" endPos="45500" dir="5400000" sy="-100000" algn="bl" rotWithShape="0"/>
              </a:effectLst>
              <a:latin typeface="Sitka Display" pitchFamily="2" charset="0"/>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1189874"/>
            <a:ext cx="3313738" cy="3313738"/>
          </a:xfrm>
        </p:spPr>
      </p:pic>
      <p:pic>
        <p:nvPicPr>
          <p:cNvPr id="6" name="Picture 2"/>
          <p:cNvPicPr>
            <a:picLocks noChangeAspect="1" noChangeArrowheads="1"/>
          </p:cNvPicPr>
          <p:nvPr/>
        </p:nvPicPr>
        <p:blipFill>
          <a:blip r:embed="rId4" cstate="print"/>
          <a:srcRect/>
          <a:stretch>
            <a:fillRect/>
          </a:stretch>
        </p:blipFill>
        <p:spPr bwMode="auto">
          <a:xfrm>
            <a:off x="179512" y="145864"/>
            <a:ext cx="852225" cy="852225"/>
          </a:xfrm>
          <a:prstGeom prst="rect">
            <a:avLst/>
          </a:prstGeom>
          <a:noFill/>
          <a:ln w="9525" cap="flat">
            <a:noFill/>
            <a:round/>
            <a:headEnd/>
            <a:tailEnd/>
          </a:ln>
          <a:effectLst/>
        </p:spPr>
      </p:pic>
      <p:sp>
        <p:nvSpPr>
          <p:cNvPr id="3" name="TextBox 2"/>
          <p:cNvSpPr txBox="1"/>
          <p:nvPr/>
        </p:nvSpPr>
        <p:spPr>
          <a:xfrm>
            <a:off x="4494900" y="1635646"/>
            <a:ext cx="4397580" cy="1631216"/>
          </a:xfrm>
          <a:prstGeom prst="rect">
            <a:avLst/>
          </a:prstGeom>
          <a:noFill/>
        </p:spPr>
        <p:txBody>
          <a:bodyPr wrap="square" rtlCol="0">
            <a:spAutoFit/>
          </a:bodyPr>
          <a:lstStyle/>
          <a:p>
            <a:r>
              <a:rPr lang="en-US" sz="2000" dirty="0">
                <a:solidFill>
                  <a:srgbClr val="9A0000"/>
                </a:solidFill>
                <a:latin typeface="Sitka Display" panose="02000505000000020004" pitchFamily="2" charset="0"/>
              </a:rPr>
              <a:t>Chronobiology is a science that studies the biological rhythms of living organisms and their adaptation to cyclic environmental changes (light, temperature, seasons)</a:t>
            </a:r>
            <a:endParaRPr lang="ru-RU" sz="2000" dirty="0">
              <a:solidFill>
                <a:srgbClr val="9A0000"/>
              </a:solidFill>
              <a:latin typeface="Sitka Display" panose="02000505000000020004" pitchFamily="2" charset="0"/>
            </a:endParaRPr>
          </a:p>
        </p:txBody>
      </p:sp>
    </p:spTree>
    <p:extLst>
      <p:ext uri="{BB962C8B-B14F-4D97-AF65-F5344CB8AC3E}">
        <p14:creationId xmlns:p14="http://schemas.microsoft.com/office/powerpoint/2010/main" val="44320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61" y="1404156"/>
            <a:ext cx="2571750" cy="2571750"/>
          </a:xfrm>
          <a:prstGeom prst="rect">
            <a:avLst/>
          </a:prstGeom>
        </p:spPr>
      </p:pic>
      <p:sp>
        <p:nvSpPr>
          <p:cNvPr id="2" name="Заголовок 1"/>
          <p:cNvSpPr>
            <a:spLocks noGrp="1"/>
          </p:cNvSpPr>
          <p:nvPr>
            <p:ph type="title"/>
          </p:nvPr>
        </p:nvSpPr>
        <p:spPr>
          <a:xfrm>
            <a:off x="509865" y="123479"/>
            <a:ext cx="8262221" cy="720080"/>
          </a:xfrm>
        </p:spPr>
        <p:txBody>
          <a:bodyPr>
            <a:noAutofit/>
          </a:bodyPr>
          <a:lstStyle/>
          <a:p>
            <a:pPr algn="ctr"/>
            <a:r>
              <a:rPr lang="en-US" sz="3200" b="1" i="1" dirty="0">
                <a:solidFill>
                  <a:schemeClr val="accent2">
                    <a:lumMod val="75000"/>
                  </a:schemeClr>
                </a:solidFill>
                <a:effectLst>
                  <a:reflection blurRad="6350" stA="55000" endA="300" endPos="45500" dir="5400000" sy="-100000" algn="bl" rotWithShape="0"/>
                </a:effectLst>
                <a:latin typeface="Sitka Display" pitchFamily="2" charset="0"/>
              </a:rPr>
              <a:t>The relevance of the problem of biorhythms</a:t>
            </a:r>
            <a:endParaRPr lang="ru-RU" sz="3200" b="1" i="1" dirty="0">
              <a:solidFill>
                <a:schemeClr val="accent2">
                  <a:lumMod val="75000"/>
                </a:schemeClr>
              </a:solidFill>
              <a:effectLst>
                <a:reflection blurRad="6350" stA="55000" endA="300" endPos="45500" dir="5400000" sy="-100000" algn="bl" rotWithShape="0"/>
              </a:effectLst>
              <a:latin typeface="Sitka Display" pitchFamily="2" charset="0"/>
            </a:endParaRPr>
          </a:p>
        </p:txBody>
      </p:sp>
      <p:sp>
        <p:nvSpPr>
          <p:cNvPr id="5" name="Объект 4"/>
          <p:cNvSpPr>
            <a:spLocks noGrp="1"/>
          </p:cNvSpPr>
          <p:nvPr>
            <p:ph idx="1"/>
          </p:nvPr>
        </p:nvSpPr>
        <p:spPr>
          <a:xfrm>
            <a:off x="251520" y="4155926"/>
            <a:ext cx="8640960" cy="648072"/>
          </a:xfrm>
        </p:spPr>
        <p:txBody>
          <a:bodyPr>
            <a:normAutofit fontScale="47500" lnSpcReduction="20000"/>
          </a:bodyPr>
          <a:lstStyle/>
          <a:p>
            <a:pPr marL="34290" lvl="0" indent="0" algn="ctr">
              <a:buNone/>
            </a:pPr>
            <a:r>
              <a:rPr lang="en-US" altLang="ru-RU" sz="4900" b="1" dirty="0" smtClean="0">
                <a:solidFill>
                  <a:schemeClr val="accent2">
                    <a:lumMod val="50000"/>
                  </a:schemeClr>
                </a:solidFill>
                <a:latin typeface="Sitka Display" panose="02000505000000020004" pitchFamily="2" charset="0"/>
                <a:ea typeface="Times New Roman" pitchFamily="18" charset="0"/>
                <a:cs typeface="Times New Roman" pitchFamily="18" charset="0"/>
              </a:rPr>
              <a:t>“</a:t>
            </a:r>
            <a:r>
              <a:rPr lang="en-US" altLang="ru-RU" sz="4900" b="1" dirty="0">
                <a:solidFill>
                  <a:schemeClr val="accent2">
                    <a:lumMod val="50000"/>
                  </a:schemeClr>
                </a:solidFill>
                <a:latin typeface="Sitka Display" panose="02000505000000020004" pitchFamily="2" charset="0"/>
                <a:ea typeface="Times New Roman" pitchFamily="18" charset="0"/>
                <a:cs typeface="Times New Roman" pitchFamily="18" charset="0"/>
              </a:rPr>
              <a:t>Rhythm is as natural as everything beautiful in the Universe.”</a:t>
            </a:r>
            <a:endParaRPr lang="ru-RU" altLang="ru-RU" sz="4900" b="1" dirty="0" smtClean="0">
              <a:solidFill>
                <a:schemeClr val="accent2">
                  <a:lumMod val="50000"/>
                </a:schemeClr>
              </a:solidFill>
              <a:latin typeface="Sitka Display" panose="02000505000000020004" pitchFamily="2" charset="0"/>
              <a:ea typeface="Times New Roman" pitchFamily="18" charset="0"/>
              <a:cs typeface="Times New Roman" pitchFamily="18" charset="0"/>
            </a:endParaRPr>
          </a:p>
          <a:p>
            <a:pPr marL="34290" lvl="0" indent="0" algn="r">
              <a:buNone/>
            </a:pPr>
            <a:r>
              <a:rPr lang="en-US" b="1" i="1" dirty="0">
                <a:solidFill>
                  <a:schemeClr val="accent2">
                    <a:lumMod val="50000"/>
                  </a:schemeClr>
                </a:solidFill>
                <a:latin typeface="Sitka Display" panose="02000505000000020004" pitchFamily="2" charset="0"/>
                <a:cs typeface="Times New Roman" pitchFamily="18" charset="0"/>
              </a:rPr>
              <a:t>Rabindranath Tagore</a:t>
            </a:r>
            <a:endParaRPr lang="ru-RU" i="1"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61" y="87474"/>
            <a:ext cx="770159" cy="76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Таблица 5"/>
          <p:cNvGraphicFramePr>
            <a:graphicFrameLocks noGrp="1"/>
          </p:cNvGraphicFramePr>
          <p:nvPr>
            <p:extLst>
              <p:ext uri="{D42A27DB-BD31-4B8C-83A1-F6EECF244321}">
                <p14:modId xmlns:p14="http://schemas.microsoft.com/office/powerpoint/2010/main" val="4215339880"/>
              </p:ext>
            </p:extLst>
          </p:nvPr>
        </p:nvGraphicFramePr>
        <p:xfrm>
          <a:off x="2843808" y="1487341"/>
          <a:ext cx="6151185" cy="2454794"/>
        </p:xfrm>
        <a:graphic>
          <a:graphicData uri="http://schemas.openxmlformats.org/drawingml/2006/table">
            <a:tbl>
              <a:tblPr firstRow="1" firstCol="1" bandRow="1"/>
              <a:tblGrid>
                <a:gridCol w="2050395">
                  <a:extLst>
                    <a:ext uri="{9D8B030D-6E8A-4147-A177-3AD203B41FA5}">
                      <a16:colId xmlns:a16="http://schemas.microsoft.com/office/drawing/2014/main" val="20000"/>
                    </a:ext>
                  </a:extLst>
                </a:gridCol>
                <a:gridCol w="2050395">
                  <a:extLst>
                    <a:ext uri="{9D8B030D-6E8A-4147-A177-3AD203B41FA5}">
                      <a16:colId xmlns:a16="http://schemas.microsoft.com/office/drawing/2014/main" val="20001"/>
                    </a:ext>
                  </a:extLst>
                </a:gridCol>
                <a:gridCol w="2050395">
                  <a:extLst>
                    <a:ext uri="{9D8B030D-6E8A-4147-A177-3AD203B41FA5}">
                      <a16:colId xmlns:a16="http://schemas.microsoft.com/office/drawing/2014/main" val="20002"/>
                    </a:ext>
                  </a:extLst>
                </a:gridCol>
              </a:tblGrid>
              <a:tr h="227129">
                <a:tc>
                  <a:txBody>
                    <a:bodyPr/>
                    <a:lstStyle/>
                    <a:p>
                      <a:pPr algn="ctr">
                        <a:lnSpc>
                          <a:spcPct val="115000"/>
                        </a:lnSpc>
                        <a:spcAft>
                          <a:spcPts val="0"/>
                        </a:spcAft>
                      </a:pPr>
                      <a:r>
                        <a:rPr lang="en-US" sz="1200" b="1" dirty="0" smtClean="0">
                          <a:solidFill>
                            <a:schemeClr val="accent2">
                              <a:lumMod val="50000"/>
                            </a:schemeClr>
                          </a:solidFill>
                          <a:effectLst/>
                          <a:latin typeface="Times New Roman"/>
                          <a:ea typeface="Times New Roman"/>
                          <a:cs typeface="Times New Roman"/>
                        </a:rPr>
                        <a:t>Rhythm type</a:t>
                      </a:r>
                      <a:endParaRPr lang="ru-RU" sz="1100" dirty="0">
                        <a:solidFill>
                          <a:schemeClr val="accent2">
                            <a:lumMod val="50000"/>
                          </a:schemeClr>
                        </a:solidFill>
                        <a:effectLst/>
                        <a:latin typeface="Calibri"/>
                        <a:ea typeface="Calibri"/>
                        <a:cs typeface="Times New Roman"/>
                      </a:endParaRPr>
                    </a:p>
                  </a:txBody>
                  <a:tcPr marL="9525" marR="9525" marT="9525" marB="9525" anchor="ctr">
                    <a:lnL w="12700" cap="flat" cmpd="sng" algn="ctr">
                      <a:solidFill>
                        <a:schemeClr val="tx1"/>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75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1" dirty="0" smtClean="0">
                          <a:solidFill>
                            <a:schemeClr val="accent2">
                              <a:lumMod val="50000"/>
                            </a:schemeClr>
                          </a:solidFill>
                          <a:effectLst/>
                          <a:latin typeface="Times New Roman"/>
                          <a:ea typeface="Calibri"/>
                          <a:cs typeface="Times New Roman"/>
                        </a:rPr>
                        <a:t>Period</a:t>
                      </a:r>
                      <a:endParaRPr lang="ru-RU" sz="1100" dirty="0">
                        <a:solidFill>
                          <a:schemeClr val="accent2">
                            <a:lumMod val="50000"/>
                          </a:schemeClr>
                        </a:solidFill>
                        <a:effectLst/>
                        <a:latin typeface="Calibri"/>
                        <a:ea typeface="Calibri"/>
                        <a:cs typeface="Times New Roman"/>
                      </a:endParaRPr>
                    </a:p>
                  </a:txBody>
                  <a:tcPr marL="9525" marR="9525" marT="9525" marB="9525" anchor="ct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1" dirty="0" smtClean="0">
                          <a:solidFill>
                            <a:schemeClr val="accent2">
                              <a:lumMod val="50000"/>
                            </a:schemeClr>
                          </a:solidFill>
                          <a:effectLst/>
                          <a:latin typeface="Times New Roman"/>
                          <a:ea typeface="Times New Roman"/>
                          <a:cs typeface="Times New Roman"/>
                        </a:rPr>
                        <a:t>Examples</a:t>
                      </a:r>
                      <a:endParaRPr lang="ru-RU" sz="1100" dirty="0">
                        <a:solidFill>
                          <a:schemeClr val="accent2">
                            <a:lumMod val="50000"/>
                          </a:schemeClr>
                        </a:solidFill>
                        <a:effectLst/>
                        <a:latin typeface="Calibri"/>
                        <a:ea typeface="Calibri"/>
                        <a:cs typeface="Times New Roman"/>
                      </a:endParaRPr>
                    </a:p>
                  </a:txBody>
                  <a:tcPr marL="9525" marR="9525" marT="9525" marB="9525" anchor="ctr">
                    <a:lnL w="12700" cap="flat" cmpd="sng" algn="ctr">
                      <a:solidFill>
                        <a:schemeClr val="accent1">
                          <a:lumMod val="50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94061">
                <a:tc>
                  <a:txBody>
                    <a:bodyPr/>
                    <a:lstStyle/>
                    <a:p>
                      <a:pPr algn="ctr">
                        <a:lnSpc>
                          <a:spcPct val="115000"/>
                        </a:lnSpc>
                        <a:spcAft>
                          <a:spcPts val="0"/>
                        </a:spcAft>
                      </a:pPr>
                      <a:r>
                        <a:rPr lang="en-US" sz="1200" b="1" dirty="0" err="1" smtClean="0">
                          <a:solidFill>
                            <a:schemeClr val="accent2">
                              <a:lumMod val="50000"/>
                            </a:schemeClr>
                          </a:solidFill>
                          <a:effectLst/>
                          <a:latin typeface="Times New Roman"/>
                          <a:ea typeface="Times New Roman"/>
                          <a:cs typeface="Times New Roman"/>
                        </a:rPr>
                        <a:t>Ultradian</a:t>
                      </a:r>
                      <a:endParaRPr lang="ru-RU" sz="1100" dirty="0">
                        <a:solidFill>
                          <a:schemeClr val="accent2">
                            <a:lumMod val="50000"/>
                          </a:schemeClr>
                        </a:solidFill>
                        <a:effectLst/>
                        <a:latin typeface="Calibri"/>
                        <a:ea typeface="Calibri"/>
                        <a:cs typeface="Times New Roman"/>
                      </a:endParaRPr>
                    </a:p>
                  </a:txBody>
                  <a:tcPr marL="9525" marR="9525" marT="9525" marB="9525" anchor="ctr">
                    <a:lnL w="12700" cap="flat" cmpd="sng" algn="ctr">
                      <a:solidFill>
                        <a:schemeClr val="tx1"/>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1" dirty="0" smtClean="0">
                          <a:solidFill>
                            <a:schemeClr val="accent2">
                              <a:lumMod val="50000"/>
                            </a:schemeClr>
                          </a:solidFill>
                          <a:effectLst/>
                          <a:latin typeface="Times New Roman"/>
                          <a:ea typeface="Times New Roman"/>
                          <a:cs typeface="Times New Roman"/>
                        </a:rPr>
                        <a:t>From</a:t>
                      </a:r>
                      <a:r>
                        <a:rPr lang="ru-RU" sz="1200" b="1" kern="1200" dirty="0" smtClean="0">
                          <a:solidFill>
                            <a:schemeClr val="accent2">
                              <a:lumMod val="50000"/>
                            </a:schemeClr>
                          </a:solidFill>
                          <a:effectLst/>
                          <a:latin typeface="Times New Roman"/>
                          <a:ea typeface="Times New Roman"/>
                          <a:cs typeface="Times New Roman"/>
                        </a:rPr>
                        <a:t> 10</a:t>
                      </a:r>
                      <a:r>
                        <a:rPr lang="ru-RU" sz="1200" b="1" baseline="42000" dirty="0" smtClean="0">
                          <a:solidFill>
                            <a:schemeClr val="accent2">
                              <a:lumMod val="50000"/>
                            </a:schemeClr>
                          </a:solidFill>
                          <a:latin typeface="Sitka Display" panose="02000505000000020004" pitchFamily="2" charset="0"/>
                        </a:rPr>
                        <a:t>−3</a:t>
                      </a:r>
                      <a:r>
                        <a:rPr lang="ru-RU" sz="1200" b="1" dirty="0" smtClean="0">
                          <a:solidFill>
                            <a:schemeClr val="accent2">
                              <a:lumMod val="50000"/>
                            </a:schemeClr>
                          </a:solidFill>
                        </a:rPr>
                        <a:t> </a:t>
                      </a:r>
                      <a:r>
                        <a:rPr lang="en-US" sz="1200" b="1" kern="1200" dirty="0" smtClean="0">
                          <a:solidFill>
                            <a:schemeClr val="accent2">
                              <a:lumMod val="50000"/>
                            </a:schemeClr>
                          </a:solidFill>
                          <a:effectLst/>
                          <a:latin typeface="Times New Roman"/>
                          <a:ea typeface="Times New Roman"/>
                          <a:cs typeface="Times New Roman"/>
                        </a:rPr>
                        <a:t>sec</a:t>
                      </a:r>
                      <a:r>
                        <a:rPr lang="ru-RU" sz="1200" b="1" kern="1200" dirty="0" smtClean="0">
                          <a:solidFill>
                            <a:schemeClr val="accent2">
                              <a:lumMod val="50000"/>
                            </a:schemeClr>
                          </a:solidFill>
                          <a:effectLst/>
                          <a:latin typeface="Times New Roman"/>
                          <a:ea typeface="Times New Roman"/>
                          <a:cs typeface="Times New Roman"/>
                        </a:rPr>
                        <a:t> </a:t>
                      </a:r>
                      <a:r>
                        <a:rPr lang="en-US" sz="1200" b="1" kern="1200" dirty="0" smtClean="0">
                          <a:solidFill>
                            <a:schemeClr val="accent2">
                              <a:lumMod val="50000"/>
                            </a:schemeClr>
                          </a:solidFill>
                          <a:effectLst/>
                          <a:latin typeface="Times New Roman"/>
                          <a:ea typeface="Times New Roman"/>
                          <a:cs typeface="Times New Roman"/>
                        </a:rPr>
                        <a:t>to</a:t>
                      </a:r>
                      <a:r>
                        <a:rPr lang="ru-RU" sz="1200" b="1" kern="1200" dirty="0" smtClean="0">
                          <a:solidFill>
                            <a:schemeClr val="accent2">
                              <a:lumMod val="50000"/>
                            </a:schemeClr>
                          </a:solidFill>
                          <a:effectLst/>
                          <a:latin typeface="Times New Roman"/>
                          <a:ea typeface="Times New Roman"/>
                          <a:cs typeface="Times New Roman"/>
                        </a:rPr>
                        <a:t> </a:t>
                      </a:r>
                      <a:r>
                        <a:rPr lang="ru-RU" sz="1200" b="1" dirty="0" smtClean="0">
                          <a:solidFill>
                            <a:schemeClr val="accent2">
                              <a:lumMod val="50000"/>
                            </a:schemeClr>
                          </a:solidFill>
                          <a:effectLst/>
                          <a:latin typeface="Times New Roman"/>
                          <a:ea typeface="Times New Roman"/>
                          <a:cs typeface="Times New Roman"/>
                        </a:rPr>
                        <a:t>20 </a:t>
                      </a:r>
                      <a:r>
                        <a:rPr lang="en-US" sz="1200" b="1" dirty="0" smtClean="0">
                          <a:solidFill>
                            <a:schemeClr val="accent2">
                              <a:lumMod val="50000"/>
                            </a:schemeClr>
                          </a:solidFill>
                          <a:effectLst/>
                          <a:latin typeface="Times New Roman"/>
                          <a:ea typeface="Times New Roman"/>
                          <a:cs typeface="Times New Roman"/>
                        </a:rPr>
                        <a:t>hours</a:t>
                      </a:r>
                      <a:endParaRPr lang="ru-RU" sz="1100" b="1" dirty="0">
                        <a:solidFill>
                          <a:schemeClr val="accent2">
                            <a:lumMod val="50000"/>
                          </a:schemeClr>
                        </a:solidFill>
                        <a:effectLst/>
                        <a:latin typeface="Calibri"/>
                        <a:ea typeface="Calibri"/>
                        <a:cs typeface="Times New Roman"/>
                      </a:endParaRPr>
                    </a:p>
                  </a:txBody>
                  <a:tcPr marL="9525" marR="9525" marT="9525" marB="9525" anchor="ct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en-US" sz="1200" b="1" dirty="0" smtClean="0">
                          <a:solidFill>
                            <a:schemeClr val="accent2">
                              <a:lumMod val="50000"/>
                            </a:schemeClr>
                          </a:solidFill>
                          <a:effectLst/>
                          <a:latin typeface="Times New Roman"/>
                          <a:ea typeface="Times New Roman"/>
                          <a:cs typeface="Times New Roman"/>
                        </a:rPr>
                        <a:t>Molecular-cellular processes, breathing rhythms and heart rate, sleep phases</a:t>
                      </a:r>
                    </a:p>
                    <a:p>
                      <a:pPr algn="ctr">
                        <a:lnSpc>
                          <a:spcPct val="115000"/>
                        </a:lnSpc>
                        <a:spcAft>
                          <a:spcPts val="0"/>
                        </a:spcAft>
                      </a:pPr>
                      <a:r>
                        <a:rPr lang="ru-RU" sz="1100" b="1" dirty="0" smtClean="0">
                          <a:solidFill>
                            <a:schemeClr val="accent2">
                              <a:lumMod val="50000"/>
                            </a:schemeClr>
                          </a:solidFill>
                          <a:effectLst/>
                          <a:latin typeface="Times New Roman"/>
                          <a:ea typeface="Times New Roman"/>
                          <a:cs typeface="Times New Roman"/>
                        </a:rPr>
                        <a:t>(REM/NREM) </a:t>
                      </a:r>
                      <a:endParaRPr lang="ru-RU" sz="1100" b="1" dirty="0">
                        <a:solidFill>
                          <a:schemeClr val="accent2">
                            <a:lumMod val="50000"/>
                          </a:schemeClr>
                        </a:solidFill>
                        <a:effectLst/>
                        <a:latin typeface="Calibri"/>
                        <a:ea typeface="Calibri"/>
                        <a:cs typeface="Times New Roman"/>
                      </a:endParaRPr>
                    </a:p>
                  </a:txBody>
                  <a:tcPr marL="9525" marR="9525" marT="9525" marB="9525" anchor="ctr">
                    <a:lnL w="12700" cap="flat" cmpd="sng" algn="ctr">
                      <a:solidFill>
                        <a:schemeClr val="accent1">
                          <a:lumMod val="50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2133">
                <a:tc>
                  <a:txBody>
                    <a:bodyPr/>
                    <a:lstStyle/>
                    <a:p>
                      <a:pPr marL="0" algn="ctr" rtl="0" eaLnBrk="1" fontAlgn="ctr" latinLnBrk="0" hangingPunct="1">
                        <a:lnSpc>
                          <a:spcPct val="115000"/>
                        </a:lnSpc>
                        <a:spcBef>
                          <a:spcPts val="0"/>
                        </a:spcBef>
                        <a:spcAft>
                          <a:spcPts val="0"/>
                        </a:spcAft>
                      </a:pPr>
                      <a:r>
                        <a:rPr lang="en-US" sz="1200" b="1" i="0" u="none" strike="noStrike" kern="1200" dirty="0" smtClean="0">
                          <a:solidFill>
                            <a:schemeClr val="accent2">
                              <a:lumMod val="50000"/>
                            </a:schemeClr>
                          </a:solidFill>
                          <a:effectLst/>
                          <a:latin typeface="Times New Roman"/>
                          <a:ea typeface="Times New Roman"/>
                          <a:cs typeface="Times New Roman"/>
                        </a:rPr>
                        <a:t>Circadian</a:t>
                      </a:r>
                      <a:endParaRPr lang="ru-RU" sz="1800" b="0" i="0" u="none" strike="noStrike" dirty="0">
                        <a:solidFill>
                          <a:schemeClr val="accent2">
                            <a:lumMod val="50000"/>
                          </a:schemeClr>
                        </a:solidFill>
                        <a:effectLst/>
                        <a:latin typeface="Arial"/>
                      </a:endParaRPr>
                    </a:p>
                  </a:txBody>
                  <a:tcPr marL="9525" marR="9525" marT="9525" marB="9525" anchor="ctr">
                    <a:lnL w="12700" cap="flat" cmpd="sng" algn="ctr">
                      <a:solidFill>
                        <a:schemeClr val="tx1"/>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lnSpc>
                          <a:spcPct val="115000"/>
                        </a:lnSpc>
                        <a:spcBef>
                          <a:spcPts val="0"/>
                        </a:spcBef>
                        <a:spcAft>
                          <a:spcPts val="0"/>
                        </a:spcAft>
                      </a:pPr>
                      <a:r>
                        <a:rPr lang="ru-RU" sz="1200" b="1" i="0" u="none" strike="noStrike" kern="1200" dirty="0">
                          <a:solidFill>
                            <a:schemeClr val="accent2">
                              <a:lumMod val="50000"/>
                            </a:schemeClr>
                          </a:solidFill>
                          <a:effectLst/>
                          <a:latin typeface="Times New Roman"/>
                          <a:ea typeface="Times New Roman"/>
                          <a:cs typeface="Times New Roman"/>
                        </a:rPr>
                        <a:t>≈24 </a:t>
                      </a:r>
                      <a:r>
                        <a:rPr lang="en-US" sz="1200" b="1" i="0" u="none" strike="noStrike" kern="1200" dirty="0" smtClean="0">
                          <a:solidFill>
                            <a:schemeClr val="accent2">
                              <a:lumMod val="50000"/>
                            </a:schemeClr>
                          </a:solidFill>
                          <a:effectLst/>
                          <a:latin typeface="Times New Roman"/>
                          <a:ea typeface="Times New Roman"/>
                          <a:cs typeface="Times New Roman"/>
                        </a:rPr>
                        <a:t>hours</a:t>
                      </a:r>
                      <a:endParaRPr lang="ru-RU" sz="1800" b="0" i="0" u="none" strike="noStrike" dirty="0">
                        <a:solidFill>
                          <a:schemeClr val="accent2">
                            <a:lumMod val="50000"/>
                          </a:schemeClr>
                        </a:solidFill>
                        <a:effectLst/>
                        <a:latin typeface="Arial"/>
                      </a:endParaRPr>
                    </a:p>
                  </a:txBody>
                  <a:tcPr marL="9525" marR="9525" marT="9525" marB="9525" anchor="ct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algn="ctr" rtl="0" eaLnBrk="1" fontAlgn="ctr" latinLnBrk="0" hangingPunct="1">
                        <a:lnSpc>
                          <a:spcPct val="115000"/>
                        </a:lnSpc>
                        <a:spcBef>
                          <a:spcPts val="0"/>
                        </a:spcBef>
                        <a:spcAft>
                          <a:spcPts val="0"/>
                        </a:spcAft>
                      </a:pPr>
                      <a:r>
                        <a:rPr lang="en-US" sz="1200" b="1" i="0" u="none" strike="noStrike" kern="1200" dirty="0" smtClean="0">
                          <a:solidFill>
                            <a:schemeClr val="accent2">
                              <a:lumMod val="50000"/>
                            </a:schemeClr>
                          </a:solidFill>
                          <a:effectLst/>
                          <a:latin typeface="Times New Roman"/>
                          <a:ea typeface="Times New Roman"/>
                          <a:cs typeface="Times New Roman"/>
                        </a:rPr>
                        <a:t>Sleep-wakefulness, body temperature</a:t>
                      </a:r>
                      <a:endParaRPr lang="ru-RU" sz="1800" b="0" i="0" u="none" strike="noStrike" dirty="0">
                        <a:solidFill>
                          <a:schemeClr val="accent2">
                            <a:lumMod val="50000"/>
                          </a:schemeClr>
                        </a:solidFill>
                        <a:effectLst/>
                        <a:latin typeface="Arial"/>
                      </a:endParaRPr>
                    </a:p>
                  </a:txBody>
                  <a:tcPr marL="9525" marR="9525" marT="9525" marB="9525" anchor="ctr">
                    <a:lnL w="12700" cap="flat" cmpd="sng" algn="ctr">
                      <a:solidFill>
                        <a:schemeClr val="accent1">
                          <a:lumMod val="50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69238">
                <a:tc>
                  <a:txBody>
                    <a:bodyPr/>
                    <a:lstStyle/>
                    <a:p>
                      <a:pPr algn="ctr">
                        <a:lnSpc>
                          <a:spcPct val="115000"/>
                        </a:lnSpc>
                        <a:spcAft>
                          <a:spcPts val="0"/>
                        </a:spcAft>
                      </a:pPr>
                      <a:r>
                        <a:rPr lang="en-US" sz="1200" b="1" dirty="0" err="1" smtClean="0">
                          <a:solidFill>
                            <a:schemeClr val="accent2">
                              <a:lumMod val="50000"/>
                            </a:schemeClr>
                          </a:solidFill>
                          <a:effectLst/>
                          <a:latin typeface="Times New Roman"/>
                          <a:ea typeface="Times New Roman"/>
                          <a:cs typeface="Times New Roman"/>
                        </a:rPr>
                        <a:t>Infradian</a:t>
                      </a:r>
                      <a:endParaRPr lang="ru-RU" sz="1100" dirty="0">
                        <a:solidFill>
                          <a:schemeClr val="accent2">
                            <a:lumMod val="50000"/>
                          </a:schemeClr>
                        </a:solidFill>
                        <a:effectLst/>
                        <a:latin typeface="Calibri"/>
                        <a:ea typeface="Calibri"/>
                        <a:cs typeface="Times New Roman"/>
                      </a:endParaRPr>
                    </a:p>
                  </a:txBody>
                  <a:tcPr marL="9525" marR="9525" marT="9525" marB="9525" anchor="ctr">
                    <a:lnL w="12700" cap="flat" cmpd="sng" algn="ctr">
                      <a:solidFill>
                        <a:schemeClr val="tx1"/>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ru-RU" sz="1200" b="1" dirty="0">
                          <a:solidFill>
                            <a:schemeClr val="accent2">
                              <a:lumMod val="50000"/>
                            </a:schemeClr>
                          </a:solidFill>
                          <a:effectLst/>
                          <a:latin typeface="Times New Roman"/>
                          <a:ea typeface="Times New Roman"/>
                          <a:cs typeface="Times New Roman"/>
                        </a:rPr>
                        <a:t>&gt;28 </a:t>
                      </a:r>
                      <a:r>
                        <a:rPr lang="en-US" sz="1200" b="1" dirty="0" smtClean="0">
                          <a:solidFill>
                            <a:schemeClr val="accent2">
                              <a:lumMod val="50000"/>
                            </a:schemeClr>
                          </a:solidFill>
                          <a:effectLst/>
                          <a:latin typeface="Times New Roman"/>
                          <a:ea typeface="Times New Roman"/>
                          <a:cs typeface="Times New Roman"/>
                        </a:rPr>
                        <a:t>hours</a:t>
                      </a:r>
                      <a:r>
                        <a:rPr lang="ru-RU" sz="1200" b="1" dirty="0" smtClean="0">
                          <a:solidFill>
                            <a:schemeClr val="accent2">
                              <a:lumMod val="50000"/>
                            </a:schemeClr>
                          </a:solidFill>
                          <a:effectLst/>
                          <a:latin typeface="Times New Roman"/>
                          <a:ea typeface="Times New Roman"/>
                          <a:cs typeface="Times New Roman"/>
                        </a:rPr>
                        <a:t> </a:t>
                      </a:r>
                      <a:r>
                        <a:rPr lang="en-US" sz="1200" b="1" dirty="0" smtClean="0">
                          <a:solidFill>
                            <a:schemeClr val="accent2">
                              <a:lumMod val="50000"/>
                            </a:schemeClr>
                          </a:solidFill>
                          <a:effectLst/>
                          <a:latin typeface="Times New Roman"/>
                          <a:ea typeface="Times New Roman"/>
                          <a:cs typeface="Times New Roman"/>
                        </a:rPr>
                        <a:t>to</a:t>
                      </a:r>
                      <a:r>
                        <a:rPr lang="ru-RU" sz="1200" b="1" dirty="0" smtClean="0">
                          <a:solidFill>
                            <a:schemeClr val="accent2">
                              <a:lumMod val="50000"/>
                            </a:schemeClr>
                          </a:solidFill>
                          <a:effectLst/>
                          <a:latin typeface="Times New Roman"/>
                          <a:ea typeface="Times New Roman"/>
                          <a:cs typeface="Times New Roman"/>
                        </a:rPr>
                        <a:t> </a:t>
                      </a:r>
                      <a:r>
                        <a:rPr lang="ru-RU" sz="1100" b="1" dirty="0" smtClean="0">
                          <a:solidFill>
                            <a:schemeClr val="accent2">
                              <a:lumMod val="50000"/>
                            </a:schemeClr>
                          </a:solidFill>
                          <a:effectLst/>
                          <a:latin typeface="Times New Roman"/>
                          <a:ea typeface="Times New Roman"/>
                          <a:cs typeface="Times New Roman"/>
                        </a:rPr>
                        <a:t>≈1 </a:t>
                      </a:r>
                      <a:r>
                        <a:rPr lang="en-US" sz="1100" b="1" dirty="0" smtClean="0">
                          <a:solidFill>
                            <a:schemeClr val="accent2">
                              <a:lumMod val="50000"/>
                            </a:schemeClr>
                          </a:solidFill>
                          <a:effectLst/>
                          <a:latin typeface="Times New Roman"/>
                          <a:ea typeface="Times New Roman"/>
                          <a:cs typeface="Times New Roman"/>
                        </a:rPr>
                        <a:t>year</a:t>
                      </a:r>
                      <a:endParaRPr lang="ru-RU" sz="1050" b="1" dirty="0" smtClean="0">
                        <a:solidFill>
                          <a:schemeClr val="accent2">
                            <a:lumMod val="50000"/>
                          </a:schemeClr>
                        </a:solidFill>
                        <a:effectLst/>
                        <a:latin typeface="Calibri"/>
                        <a:ea typeface="Calibri"/>
                        <a:cs typeface="Times New Roman"/>
                      </a:endParaRPr>
                    </a:p>
                    <a:p>
                      <a:pPr algn="ctr">
                        <a:lnSpc>
                          <a:spcPct val="115000"/>
                        </a:lnSpc>
                        <a:spcAft>
                          <a:spcPts val="0"/>
                        </a:spcAft>
                      </a:pPr>
                      <a:endParaRPr lang="ru-RU" sz="1100" b="1" dirty="0">
                        <a:solidFill>
                          <a:schemeClr val="accent2">
                            <a:lumMod val="50000"/>
                          </a:schemeClr>
                        </a:solidFill>
                        <a:effectLst/>
                        <a:latin typeface="Calibri"/>
                        <a:ea typeface="Calibri"/>
                        <a:cs typeface="Times New Roman"/>
                      </a:endParaRPr>
                    </a:p>
                  </a:txBody>
                  <a:tcPr marL="9525" marR="9525" marT="9525" marB="9525" anchor="ctr">
                    <a:lnL w="12700" cap="flat" cmpd="sng" algn="ctr">
                      <a:solidFill>
                        <a:schemeClr val="accent1">
                          <a:lumMod val="50000"/>
                        </a:schemeClr>
                      </a:solidFill>
                      <a:prstDash val="sysDash"/>
                      <a:round/>
                      <a:headEnd type="none" w="med" len="med"/>
                      <a:tailEnd type="none" w="med" len="med"/>
                    </a:lnL>
                    <a:lnR w="12700" cap="flat" cmpd="sng" algn="ctr">
                      <a:solidFill>
                        <a:schemeClr val="accent1">
                          <a:lumMod val="50000"/>
                        </a:schemeClr>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en-US" sz="1200" b="1" dirty="0" smtClean="0">
                          <a:solidFill>
                            <a:schemeClr val="accent2">
                              <a:lumMod val="50000"/>
                            </a:schemeClr>
                          </a:solidFill>
                          <a:effectLst/>
                          <a:latin typeface="Times New Roman"/>
                          <a:ea typeface="Times New Roman"/>
                          <a:cs typeface="Times New Roman"/>
                        </a:rPr>
                        <a:t>Menstrual cycle, seasonal migration, hibernation, molting</a:t>
                      </a:r>
                      <a:endParaRPr lang="ru-RU" sz="1100" b="1" dirty="0">
                        <a:solidFill>
                          <a:schemeClr val="accent2">
                            <a:lumMod val="50000"/>
                          </a:schemeClr>
                        </a:solidFill>
                        <a:effectLst/>
                        <a:latin typeface="Calibri"/>
                        <a:ea typeface="Calibri"/>
                        <a:cs typeface="Times New Roman"/>
                      </a:endParaRPr>
                    </a:p>
                  </a:txBody>
                  <a:tcPr marL="9525" marR="9525" marT="9525" marB="9525" anchor="ctr">
                    <a:lnL w="12700" cap="flat" cmpd="sng" algn="ctr">
                      <a:solidFill>
                        <a:schemeClr val="accent1">
                          <a:lumMod val="50000"/>
                        </a:schemeClr>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accent1">
                          <a:lumMod val="50000"/>
                        </a:schemeClr>
                      </a:solidFill>
                      <a:prstDash val="sysDash"/>
                      <a:round/>
                      <a:headEnd type="none" w="med" len="med"/>
                      <a:tailEnd type="none" w="med" len="med"/>
                    </a:lnT>
                    <a:lnB w="12700" cap="flat" cmpd="sng" algn="ctr">
                      <a:solidFill>
                        <a:schemeClr val="accent1">
                          <a:lumMod val="50000"/>
                        </a:schemeClr>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7624" y="3040813"/>
            <a:ext cx="648072" cy="648072"/>
          </a:xfrm>
          <a:prstGeom prst="rect">
            <a:avLst/>
          </a:prstGeom>
        </p:spPr>
      </p:pic>
    </p:spTree>
    <p:extLst>
      <p:ext uri="{BB962C8B-B14F-4D97-AF65-F5344CB8AC3E}">
        <p14:creationId xmlns:p14="http://schemas.microsoft.com/office/powerpoint/2010/main" val="10093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7" name="Picture 5" descr="H:\2021 РАБОЧИЙ КОМП\ГРУППА\Сотрудники\Муранова Саша\Метаболизм мелатонина схема.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119071"/>
            <a:ext cx="2971893" cy="2905358"/>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755576" y="339502"/>
            <a:ext cx="8388424" cy="481836"/>
          </a:xfrm>
        </p:spPr>
        <p:txBody>
          <a:bodyPr rtlCol="0">
            <a:noAutofit/>
          </a:bodyPr>
          <a:lstStyle/>
          <a:p>
            <a:pPr>
              <a:defRPr/>
            </a:pPr>
            <a:r>
              <a:rPr lang="en-US" sz="3200" b="1" i="1" dirty="0">
                <a:solidFill>
                  <a:schemeClr val="accent2">
                    <a:lumMod val="75000"/>
                  </a:schemeClr>
                </a:solidFill>
                <a:effectLst>
                  <a:reflection blurRad="6350" stA="55000" endA="300" endPos="45500" dir="5400000" sy="-100000" algn="bl" rotWithShape="0"/>
                </a:effectLst>
                <a:latin typeface="Sitka Display" pitchFamily="2" charset="0"/>
              </a:rPr>
              <a:t>Molecular basis of circadian </a:t>
            </a:r>
            <a:r>
              <a:rPr lang="en-US" sz="3200" b="1" i="1" dirty="0" smtClean="0">
                <a:solidFill>
                  <a:schemeClr val="accent2">
                    <a:lumMod val="75000"/>
                  </a:schemeClr>
                </a:solidFill>
                <a:effectLst>
                  <a:reflection blurRad="6350" stA="55000" endA="300" endPos="45500" dir="5400000" sy="-100000" algn="bl" rotWithShape="0"/>
                </a:effectLst>
                <a:latin typeface="Sitka Display" pitchFamily="2" charset="0"/>
              </a:rPr>
              <a:t>rhythms</a:t>
            </a:r>
            <a:r>
              <a:rPr lang="ru-RU" sz="3200" b="1" i="1" dirty="0" smtClean="0">
                <a:solidFill>
                  <a:schemeClr val="accent2">
                    <a:lumMod val="75000"/>
                  </a:schemeClr>
                </a:solidFill>
                <a:effectLst>
                  <a:reflection blurRad="6350" stA="55000" endA="300" endPos="45500" dir="5400000" sy="-100000" algn="bl" rotWithShape="0"/>
                </a:effectLst>
                <a:latin typeface="Sitka Display" pitchFamily="2" charset="0"/>
              </a:rPr>
              <a:t> </a:t>
            </a:r>
            <a:r>
              <a:rPr lang="en-US" sz="3200" b="1" i="1" dirty="0" smtClean="0">
                <a:solidFill>
                  <a:schemeClr val="accent2">
                    <a:lumMod val="75000"/>
                  </a:schemeClr>
                </a:solidFill>
                <a:effectLst>
                  <a:reflection blurRad="6350" stA="55000" endA="300" endPos="45500" dir="5400000" sy="-100000" algn="bl" rotWithShape="0"/>
                </a:effectLst>
                <a:latin typeface="Sitka Display" pitchFamily="2" charset="0"/>
              </a:rPr>
              <a:t>regulation</a:t>
            </a:r>
            <a:endParaRPr lang="ru-RU" sz="3200" b="1" i="1" dirty="0">
              <a:solidFill>
                <a:schemeClr val="accent2">
                  <a:lumMod val="75000"/>
                </a:schemeClr>
              </a:solidFill>
              <a:effectLst>
                <a:reflection blurRad="6350" stA="55000" endA="300" endPos="45500" dir="5400000" sy="-100000" algn="bl" rotWithShape="0"/>
              </a:effectLst>
              <a:latin typeface="Sitka Display" pitchFamily="2" charset="0"/>
            </a:endParaRPr>
          </a:p>
        </p:txBody>
      </p:sp>
      <p:sp>
        <p:nvSpPr>
          <p:cNvPr id="12292" name="Прямоугольник 4"/>
          <p:cNvSpPr>
            <a:spLocks noChangeArrowheads="1"/>
          </p:cNvSpPr>
          <p:nvPr/>
        </p:nvSpPr>
        <p:spPr bwMode="auto">
          <a:xfrm>
            <a:off x="395536" y="4083918"/>
            <a:ext cx="8008973" cy="105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eaLnBrk="1" hangingPunct="1"/>
            <a:r>
              <a:rPr lang="en-US" sz="1600" dirty="0">
                <a:solidFill>
                  <a:srgbClr val="800000"/>
                </a:solidFill>
                <a:latin typeface="Sitka Display" panose="02000505000000020004" pitchFamily="2" charset="0"/>
              </a:rPr>
              <a:t>Melatonin secretion is simultaneously regulated by the </a:t>
            </a:r>
            <a:r>
              <a:rPr lang="en-US" sz="1600" dirty="0" err="1">
                <a:solidFill>
                  <a:srgbClr val="800000"/>
                </a:solidFill>
                <a:latin typeface="Sitka Display" panose="02000505000000020004" pitchFamily="2" charset="0"/>
              </a:rPr>
              <a:t>suprachiasmatic</a:t>
            </a:r>
            <a:r>
              <a:rPr lang="en-US" sz="1600" dirty="0">
                <a:solidFill>
                  <a:srgbClr val="800000"/>
                </a:solidFill>
                <a:latin typeface="Sitka Display" panose="02000505000000020004" pitchFamily="2" charset="0"/>
              </a:rPr>
              <a:t> nucleus of the hypothalamus, which generates an endogenous circadian rhythm with a period of 23-25 ​​hours, and by an external light-dark rhythm with a period of 24 hours and corrects endogenous rhythms relative to the rhythms of the external environment.</a:t>
            </a:r>
            <a:endParaRPr lang="ru-RU" sz="1600" dirty="0">
              <a:solidFill>
                <a:srgbClr val="800000"/>
              </a:solidFill>
              <a:latin typeface="Sitka Display" panose="02000505000000020004" pitchFamily="2" charset="0"/>
            </a:endParaRPr>
          </a:p>
        </p:txBody>
      </p:sp>
      <p:pic>
        <p:nvPicPr>
          <p:cNvPr id="14" name="Picture 2"/>
          <p:cNvPicPr>
            <a:picLocks noChangeAspect="1" noChangeArrowheads="1"/>
          </p:cNvPicPr>
          <p:nvPr/>
        </p:nvPicPr>
        <p:blipFill>
          <a:blip r:embed="rId4" cstate="print"/>
          <a:srcRect/>
          <a:stretch>
            <a:fillRect/>
          </a:stretch>
        </p:blipFill>
        <p:spPr bwMode="auto">
          <a:xfrm>
            <a:off x="0" y="154307"/>
            <a:ext cx="852225" cy="852225"/>
          </a:xfrm>
          <a:prstGeom prst="rect">
            <a:avLst/>
          </a:prstGeom>
          <a:noFill/>
          <a:ln w="9525" cap="flat">
            <a:noFill/>
            <a:round/>
            <a:headEnd/>
            <a:tailEnd/>
          </a:ln>
          <a:effectLst/>
        </p:spPr>
      </p:pic>
      <p:sp>
        <p:nvSpPr>
          <p:cNvPr id="15" name="Объект 2"/>
          <p:cNvSpPr txBox="1">
            <a:spLocks/>
          </p:cNvSpPr>
          <p:nvPr/>
        </p:nvSpPr>
        <p:spPr>
          <a:xfrm>
            <a:off x="331438" y="1085488"/>
            <a:ext cx="5400600" cy="2494374"/>
          </a:xfrm>
          <a:prstGeom prst="rect">
            <a:avLst/>
          </a:prstGeom>
        </p:spPr>
        <p:txBody>
          <a:bodyPr>
            <a:normAutofit fontScale="25000" lnSpcReduction="20000"/>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indent="0" algn="ctr" fontAlgn="auto">
              <a:lnSpc>
                <a:spcPct val="170000"/>
              </a:lnSpc>
              <a:spcBef>
                <a:spcPts val="600"/>
              </a:spcBef>
              <a:spcAft>
                <a:spcPts val="0"/>
              </a:spcAft>
              <a:buNone/>
            </a:pPr>
            <a:r>
              <a:rPr lang="en-US" sz="6200" b="1" dirty="0">
                <a:solidFill>
                  <a:srgbClr val="800000"/>
                </a:solidFill>
                <a:latin typeface="Sitka Display" panose="02000505000000020004" pitchFamily="2" charset="0"/>
                <a:cs typeface="Times New Roman" panose="02020603050405020304" pitchFamily="18" charset="0"/>
              </a:rPr>
              <a:t>The circadian clock is critical for maintaining physiological homeostasis</a:t>
            </a:r>
            <a:endParaRPr lang="ru-RU" sz="6200" dirty="0" smtClean="0">
              <a:solidFill>
                <a:srgbClr val="800000"/>
              </a:solidFill>
              <a:latin typeface="Sitka Display" panose="02000505000000020004" pitchFamily="2" charset="0"/>
              <a:cs typeface="Times New Roman" panose="02020603050405020304" pitchFamily="18" charset="0"/>
            </a:endParaRPr>
          </a:p>
          <a:p>
            <a:pPr marL="457200" indent="-457200" fontAlgn="auto">
              <a:spcAft>
                <a:spcPts val="600"/>
              </a:spcAft>
              <a:buFont typeface="+mj-lt"/>
              <a:buAutoNum type="arabicPeriod"/>
            </a:pPr>
            <a:r>
              <a:rPr lang="en-US" sz="6200" dirty="0">
                <a:solidFill>
                  <a:srgbClr val="800000"/>
                </a:solidFill>
                <a:latin typeface="Sitka Display" panose="02000505000000020004" pitchFamily="2" charset="0"/>
                <a:cs typeface="Times New Roman" panose="02020603050405020304" pitchFamily="18" charset="0"/>
              </a:rPr>
              <a:t>Central pacemaker (</a:t>
            </a:r>
            <a:r>
              <a:rPr lang="en-US" sz="6200" dirty="0" err="1">
                <a:solidFill>
                  <a:srgbClr val="800000"/>
                </a:solidFill>
                <a:latin typeface="Sitka Display" panose="02000505000000020004" pitchFamily="2" charset="0"/>
                <a:cs typeface="Times New Roman" panose="02020603050405020304" pitchFamily="18" charset="0"/>
              </a:rPr>
              <a:t>suprachiasmatic</a:t>
            </a:r>
            <a:r>
              <a:rPr lang="en-US" sz="6200" dirty="0">
                <a:solidFill>
                  <a:srgbClr val="800000"/>
                </a:solidFill>
                <a:latin typeface="Sitka Display" panose="02000505000000020004" pitchFamily="2" charset="0"/>
                <a:cs typeface="Times New Roman" panose="02020603050405020304" pitchFamily="18" charset="0"/>
              </a:rPr>
              <a:t> nucleus of the </a:t>
            </a:r>
            <a:r>
              <a:rPr lang="en-US" sz="6200" dirty="0" smtClean="0">
                <a:solidFill>
                  <a:srgbClr val="800000"/>
                </a:solidFill>
                <a:latin typeface="Sitka Display" panose="02000505000000020004" pitchFamily="2" charset="0"/>
                <a:cs typeface="Times New Roman" panose="02020603050405020304" pitchFamily="18" charset="0"/>
              </a:rPr>
              <a:t>hypothalamus</a:t>
            </a:r>
            <a:r>
              <a:rPr lang="ru-RU" sz="6200" dirty="0" smtClean="0">
                <a:solidFill>
                  <a:srgbClr val="800000"/>
                </a:solidFill>
                <a:latin typeface="Sitka Display" panose="02000505000000020004" pitchFamily="2" charset="0"/>
                <a:cs typeface="Times New Roman" panose="02020603050405020304" pitchFamily="18" charset="0"/>
              </a:rPr>
              <a:t>)</a:t>
            </a:r>
          </a:p>
          <a:p>
            <a:pPr marL="385763" indent="-385763" fontAlgn="auto">
              <a:spcAft>
                <a:spcPts val="600"/>
              </a:spcAft>
              <a:buFont typeface="+mj-lt"/>
              <a:buAutoNum type="arabicPeriod"/>
            </a:pPr>
            <a:r>
              <a:rPr lang="ru-RU" sz="6200" dirty="0" smtClean="0">
                <a:solidFill>
                  <a:srgbClr val="800000"/>
                </a:solidFill>
                <a:latin typeface="Sitka Display" panose="02000505000000020004" pitchFamily="2" charset="0"/>
                <a:cs typeface="Times New Roman" panose="02020603050405020304" pitchFamily="18" charset="0"/>
              </a:rPr>
              <a:t> </a:t>
            </a:r>
            <a:r>
              <a:rPr lang="en-US" sz="6200" dirty="0">
                <a:solidFill>
                  <a:srgbClr val="800000"/>
                </a:solidFill>
                <a:latin typeface="Sitka Display" panose="02000505000000020004" pitchFamily="2" charset="0"/>
                <a:cs typeface="Times New Roman" panose="02020603050405020304" pitchFamily="18" charset="0"/>
              </a:rPr>
              <a:t>Local oscillators in peripheral tissues</a:t>
            </a:r>
            <a:endParaRPr lang="ru-RU" sz="6200" dirty="0" smtClean="0">
              <a:solidFill>
                <a:srgbClr val="800000"/>
              </a:solidFill>
              <a:latin typeface="Sitka Display" panose="02000505000000020004" pitchFamily="2" charset="0"/>
              <a:cs typeface="Times New Roman" panose="02020603050405020304" pitchFamily="18" charset="0"/>
            </a:endParaRPr>
          </a:p>
          <a:p>
            <a:pPr indent="342900" fontAlgn="auto">
              <a:spcBef>
                <a:spcPts val="450"/>
              </a:spcBef>
              <a:spcAft>
                <a:spcPts val="0"/>
              </a:spcAft>
            </a:pPr>
            <a:r>
              <a:rPr lang="ru-RU" sz="6200" dirty="0" smtClean="0">
                <a:solidFill>
                  <a:srgbClr val="800000"/>
                </a:solidFill>
                <a:latin typeface="Sitka Display" panose="02000505000000020004" pitchFamily="2" charset="0"/>
                <a:cs typeface="Times New Roman" panose="02020603050405020304" pitchFamily="18" charset="0"/>
              </a:rPr>
              <a:t> </a:t>
            </a:r>
            <a:r>
              <a:rPr lang="en-US" sz="6200" dirty="0">
                <a:solidFill>
                  <a:srgbClr val="800000"/>
                </a:solidFill>
                <a:latin typeface="Sitka Display" panose="02000505000000020004" pitchFamily="2" charset="0"/>
                <a:cs typeface="Times New Roman" panose="02020603050405020304" pitchFamily="18" charset="0"/>
              </a:rPr>
              <a:t>Neural signals</a:t>
            </a:r>
            <a:endParaRPr lang="ru-RU" sz="6200" dirty="0" smtClean="0">
              <a:solidFill>
                <a:srgbClr val="800000"/>
              </a:solidFill>
              <a:latin typeface="Sitka Display" panose="02000505000000020004" pitchFamily="2" charset="0"/>
              <a:cs typeface="Times New Roman" panose="02020603050405020304" pitchFamily="18" charset="0"/>
            </a:endParaRPr>
          </a:p>
          <a:p>
            <a:pPr indent="342900" fontAlgn="auto">
              <a:spcBef>
                <a:spcPts val="450"/>
              </a:spcBef>
              <a:spcAft>
                <a:spcPts val="0"/>
              </a:spcAft>
            </a:pPr>
            <a:r>
              <a:rPr lang="ru-RU" sz="6200" dirty="0" smtClean="0">
                <a:solidFill>
                  <a:srgbClr val="800000"/>
                </a:solidFill>
                <a:latin typeface="Sitka Display" panose="02000505000000020004" pitchFamily="2" charset="0"/>
                <a:cs typeface="Times New Roman" panose="02020603050405020304" pitchFamily="18" charset="0"/>
              </a:rPr>
              <a:t> </a:t>
            </a:r>
            <a:r>
              <a:rPr lang="en-US" sz="6200" dirty="0">
                <a:solidFill>
                  <a:srgbClr val="800000"/>
                </a:solidFill>
                <a:latin typeface="Sitka Display" panose="02000505000000020004" pitchFamily="2" charset="0"/>
                <a:cs typeface="Times New Roman" panose="02020603050405020304" pitchFamily="18" charset="0"/>
              </a:rPr>
              <a:t>Hormonal signals (secretion of melatonin, cortisol, insulin)</a:t>
            </a:r>
            <a:endParaRPr lang="ru-RU" sz="6200" dirty="0" smtClean="0">
              <a:solidFill>
                <a:srgbClr val="800000"/>
              </a:solidFill>
              <a:latin typeface="Sitka Display" panose="02000505000000020004" pitchFamily="2" charset="0"/>
              <a:cs typeface="Times New Roman" panose="02020603050405020304" pitchFamily="18" charset="0"/>
            </a:endParaRPr>
          </a:p>
          <a:p>
            <a:pPr marL="0" indent="0" fontAlgn="auto">
              <a:spcAft>
                <a:spcPts val="0"/>
              </a:spcAft>
              <a:buFont typeface="Corbel" pitchFamily="34" charset="0"/>
              <a:buNone/>
            </a:pPr>
            <a:endParaRPr lang="ru-RU" dirty="0" smtClean="0">
              <a:solidFill>
                <a:srgbClr val="800000"/>
              </a:solidFill>
              <a:latin typeface="Times New Roman" panose="02020603050405020304" pitchFamily="18" charset="0"/>
              <a:cs typeface="Times New Roman" panose="02020603050405020304" pitchFamily="18" charset="0"/>
            </a:endParaRPr>
          </a:p>
          <a:p>
            <a:pPr marL="0" indent="0" fontAlgn="auto">
              <a:spcAft>
                <a:spcPts val="0"/>
              </a:spcAft>
              <a:buFont typeface="Corbel" pitchFamily="34" charset="0"/>
              <a:buNone/>
            </a:pPr>
            <a:endParaRPr lang="ru-RU" dirty="0" smtClean="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82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07504" y="4414341"/>
            <a:ext cx="8856984" cy="461665"/>
          </a:xfrm>
          <a:prstGeom prst="rect">
            <a:avLst/>
          </a:prstGeom>
          <a:noFill/>
        </p:spPr>
        <p:txBody>
          <a:bodyPr wrap="square" rtlCol="0">
            <a:spAutoFit/>
          </a:bodyPr>
          <a:lstStyle/>
          <a:p>
            <a:pPr algn="ctr"/>
            <a:r>
              <a:rPr lang="en-US" sz="2400" dirty="0">
                <a:solidFill>
                  <a:srgbClr val="800000"/>
                </a:solidFill>
                <a:latin typeface="Sitka Display" panose="02000505000000020004" pitchFamily="2" charset="0"/>
                <a:cs typeface="Times New Roman" panose="02020603050405020304" pitchFamily="18" charset="0"/>
              </a:rPr>
              <a:t>P</a:t>
            </a:r>
            <a:r>
              <a:rPr lang="en-US" sz="2400" dirty="0" smtClean="0">
                <a:solidFill>
                  <a:srgbClr val="800000"/>
                </a:solidFill>
                <a:latin typeface="Sitka Display" panose="02000505000000020004" pitchFamily="2" charset="0"/>
                <a:cs typeface="Times New Roman" panose="02020603050405020304" pitchFamily="18" charset="0"/>
              </a:rPr>
              <a:t>rovided </a:t>
            </a:r>
            <a:r>
              <a:rPr lang="en-US" sz="2400" dirty="0">
                <a:solidFill>
                  <a:srgbClr val="800000"/>
                </a:solidFill>
                <a:latin typeface="Sitka Display" panose="02000505000000020004" pitchFamily="2" charset="0"/>
                <a:cs typeface="Times New Roman" panose="02020603050405020304" pitchFamily="18" charset="0"/>
              </a:rPr>
              <a:t>by periodic clock </a:t>
            </a:r>
            <a:r>
              <a:rPr lang="en-US" sz="2400" dirty="0" smtClean="0">
                <a:solidFill>
                  <a:srgbClr val="800000"/>
                </a:solidFill>
                <a:latin typeface="Sitka Display" panose="02000505000000020004" pitchFamily="2" charset="0"/>
                <a:cs typeface="Times New Roman" panose="02020603050405020304" pitchFamily="18" charset="0"/>
              </a:rPr>
              <a:t>genes PER1</a:t>
            </a:r>
            <a:r>
              <a:rPr lang="en-US" sz="2400" dirty="0">
                <a:solidFill>
                  <a:srgbClr val="800000"/>
                </a:solidFill>
                <a:latin typeface="Sitka Display" panose="02000505000000020004" pitchFamily="2" charset="0"/>
                <a:cs typeface="Times New Roman" panose="02020603050405020304" pitchFamily="18" charset="0"/>
              </a:rPr>
              <a:t>, PER2, </a:t>
            </a:r>
            <a:r>
              <a:rPr lang="en-US" sz="2400" dirty="0" smtClean="0">
                <a:solidFill>
                  <a:srgbClr val="800000"/>
                </a:solidFill>
                <a:latin typeface="Sitka Display" panose="02000505000000020004" pitchFamily="2" charset="0"/>
                <a:cs typeface="Times New Roman" panose="02020603050405020304" pitchFamily="18" charset="0"/>
              </a:rPr>
              <a:t>PER3</a:t>
            </a:r>
            <a:endParaRPr lang="ru-RU" sz="2400" dirty="0">
              <a:solidFill>
                <a:srgbClr val="800000"/>
              </a:solidFill>
              <a:latin typeface="Sitka Display" panose="02000505000000020004" pitchFamily="2" charset="0"/>
              <a:cs typeface="Times New Roman" panose="02020603050405020304" pitchFamily="18" charset="0"/>
            </a:endParaRPr>
          </a:p>
        </p:txBody>
      </p:sp>
      <p:sp>
        <p:nvSpPr>
          <p:cNvPr id="2" name="Заголовок 1"/>
          <p:cNvSpPr>
            <a:spLocks noGrp="1"/>
          </p:cNvSpPr>
          <p:nvPr>
            <p:ph type="title"/>
          </p:nvPr>
        </p:nvSpPr>
        <p:spPr>
          <a:xfrm>
            <a:off x="395536" y="209169"/>
            <a:ext cx="8748464" cy="634390"/>
          </a:xfrm>
        </p:spPr>
        <p:txBody>
          <a:bodyPr>
            <a:normAutofit fontScale="90000"/>
          </a:bodyPr>
          <a:lstStyle/>
          <a:p>
            <a:pPr algn="ctr"/>
            <a:r>
              <a:rPr lang="en-US" sz="3600" b="1" i="1" dirty="0">
                <a:solidFill>
                  <a:srgbClr val="9A0000"/>
                </a:solidFill>
                <a:effectLst>
                  <a:reflection blurRad="6350" stA="55000" endA="300" endPos="45500" dir="5400000" sy="-100000" algn="bl" rotWithShape="0"/>
                </a:effectLst>
                <a:latin typeface="Sitka Display" pitchFamily="2" charset="0"/>
              </a:rPr>
              <a:t>Molecular basis of regulation of circadian rhythms</a:t>
            </a:r>
            <a:endParaRPr lang="ru-RU" sz="3600" b="1" i="1" kern="1200" dirty="0">
              <a:solidFill>
                <a:srgbClr val="9A0000"/>
              </a:solidFill>
              <a:effectLst>
                <a:reflection blurRad="6350" stA="55000" endA="300" endPos="45500" dir="5400000" sy="-100000" algn="bl" rotWithShape="0"/>
              </a:effectLst>
              <a:latin typeface="Sitka Display" pitchFamily="2" charset="0"/>
            </a:endParaRPr>
          </a:p>
        </p:txBody>
      </p:sp>
      <p:pic>
        <p:nvPicPr>
          <p:cNvPr id="6" name="Picture 2"/>
          <p:cNvPicPr>
            <a:picLocks noChangeAspect="1" noChangeArrowheads="1"/>
          </p:cNvPicPr>
          <p:nvPr/>
        </p:nvPicPr>
        <p:blipFill>
          <a:blip r:embed="rId3" cstate="print"/>
          <a:srcRect/>
          <a:stretch>
            <a:fillRect/>
          </a:stretch>
        </p:blipFill>
        <p:spPr bwMode="auto">
          <a:xfrm>
            <a:off x="41431" y="75352"/>
            <a:ext cx="852225" cy="852225"/>
          </a:xfrm>
          <a:prstGeom prst="rect">
            <a:avLst/>
          </a:prstGeom>
          <a:noFill/>
          <a:ln w="9525" cap="flat">
            <a:noFill/>
            <a:round/>
            <a:headEnd/>
            <a:tailEnd/>
          </a:ln>
          <a:effectLst/>
        </p:spPr>
      </p:pic>
      <p:pic>
        <p:nvPicPr>
          <p:cNvPr id="11266" name="Picture 2" descr="https://www.frontiersin.org/files/Articles/1332506/fcell-12-1332506-HTML/image_m/fcell-12-1332506-g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347614"/>
            <a:ext cx="4315528" cy="302433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44208" y="1203598"/>
            <a:ext cx="2448272" cy="2800767"/>
          </a:xfrm>
          <a:prstGeom prst="rect">
            <a:avLst/>
          </a:prstGeom>
          <a:noFill/>
        </p:spPr>
        <p:txBody>
          <a:bodyPr wrap="square" rtlCol="0">
            <a:spAutoFit/>
          </a:bodyPr>
          <a:lstStyle/>
          <a:p>
            <a:r>
              <a:rPr lang="en-US" sz="1600" dirty="0">
                <a:solidFill>
                  <a:srgbClr val="800000"/>
                </a:solidFill>
                <a:latin typeface="Sitka Display" panose="02000505000000020004" pitchFamily="2" charset="0"/>
              </a:rPr>
              <a:t>Kai Chen, </a:t>
            </a:r>
            <a:r>
              <a:rPr lang="en-US" sz="1600" dirty="0" err="1">
                <a:solidFill>
                  <a:srgbClr val="800000"/>
                </a:solidFill>
                <a:latin typeface="Sitka Display" panose="02000505000000020004" pitchFamily="2" charset="0"/>
              </a:rPr>
              <a:t>Yaohui</a:t>
            </a:r>
            <a:r>
              <a:rPr lang="en-US" sz="1600" dirty="0">
                <a:solidFill>
                  <a:srgbClr val="800000"/>
                </a:solidFill>
                <a:latin typeface="Sitka Display" panose="02000505000000020004" pitchFamily="2" charset="0"/>
              </a:rPr>
              <a:t> Wang, </a:t>
            </a:r>
            <a:r>
              <a:rPr lang="en-US" sz="1600" dirty="0" err="1">
                <a:solidFill>
                  <a:srgbClr val="800000"/>
                </a:solidFill>
                <a:latin typeface="Sitka Display" panose="02000505000000020004" pitchFamily="2" charset="0"/>
              </a:rPr>
              <a:t>Dengxiong</a:t>
            </a:r>
            <a:r>
              <a:rPr lang="en-US" sz="1600" dirty="0">
                <a:solidFill>
                  <a:srgbClr val="800000"/>
                </a:solidFill>
                <a:latin typeface="Sitka Display" panose="02000505000000020004" pitchFamily="2" charset="0"/>
              </a:rPr>
              <a:t> Li, </a:t>
            </a:r>
            <a:r>
              <a:rPr lang="en-US" sz="1600" dirty="0" err="1">
                <a:solidFill>
                  <a:srgbClr val="800000"/>
                </a:solidFill>
                <a:latin typeface="Sitka Display" panose="02000505000000020004" pitchFamily="2" charset="0"/>
              </a:rPr>
              <a:t>Ruicheng</a:t>
            </a:r>
            <a:r>
              <a:rPr lang="en-US" sz="1600" dirty="0">
                <a:solidFill>
                  <a:srgbClr val="800000"/>
                </a:solidFill>
                <a:latin typeface="Sitka Display" panose="02000505000000020004" pitchFamily="2" charset="0"/>
              </a:rPr>
              <a:t> Wu, </a:t>
            </a:r>
            <a:r>
              <a:rPr lang="en-US" sz="1600" dirty="0" err="1">
                <a:solidFill>
                  <a:srgbClr val="800000"/>
                </a:solidFill>
                <a:latin typeface="Sitka Display" panose="02000505000000020004" pitchFamily="2" charset="0"/>
              </a:rPr>
              <a:t>Jie</a:t>
            </a:r>
            <a:r>
              <a:rPr lang="en-US" sz="1600" dirty="0">
                <a:solidFill>
                  <a:srgbClr val="800000"/>
                </a:solidFill>
                <a:latin typeface="Sitka Display" panose="02000505000000020004" pitchFamily="2" charset="0"/>
              </a:rPr>
              <a:t> Wang, </a:t>
            </a:r>
            <a:r>
              <a:rPr lang="en-US" sz="1600" dirty="0" err="1">
                <a:solidFill>
                  <a:srgbClr val="800000"/>
                </a:solidFill>
                <a:latin typeface="Sitka Display" panose="02000505000000020004" pitchFamily="2" charset="0"/>
              </a:rPr>
              <a:t>Wuran</a:t>
            </a:r>
            <a:r>
              <a:rPr lang="en-US" sz="1600" dirty="0">
                <a:solidFill>
                  <a:srgbClr val="800000"/>
                </a:solidFill>
                <a:latin typeface="Sitka Display" panose="02000505000000020004" pitchFamily="2" charset="0"/>
              </a:rPr>
              <a:t> Wei, Wei Zhu, </a:t>
            </a:r>
            <a:r>
              <a:rPr lang="en-US" sz="1600" dirty="0" err="1">
                <a:solidFill>
                  <a:srgbClr val="800000"/>
                </a:solidFill>
                <a:latin typeface="Sitka Display" panose="02000505000000020004" pitchFamily="2" charset="0"/>
              </a:rPr>
              <a:t>Wenhua</a:t>
            </a:r>
            <a:r>
              <a:rPr lang="en-US" sz="1600" dirty="0">
                <a:solidFill>
                  <a:srgbClr val="800000"/>
                </a:solidFill>
                <a:latin typeface="Sitka Display" panose="02000505000000020004" pitchFamily="2" charset="0"/>
              </a:rPr>
              <a:t> </a:t>
            </a:r>
            <a:r>
              <a:rPr lang="en-US" sz="1600" dirty="0" err="1">
                <a:solidFill>
                  <a:srgbClr val="800000"/>
                </a:solidFill>
                <a:latin typeface="Sitka Display" panose="02000505000000020004" pitchFamily="2" charset="0"/>
              </a:rPr>
              <a:t>Xie</a:t>
            </a:r>
            <a:r>
              <a:rPr lang="en-US" sz="1600" dirty="0">
                <a:solidFill>
                  <a:srgbClr val="800000"/>
                </a:solidFill>
                <a:latin typeface="Sitka Display" panose="02000505000000020004" pitchFamily="2" charset="0"/>
              </a:rPr>
              <a:t>, </a:t>
            </a:r>
            <a:r>
              <a:rPr lang="en-US" sz="1600" dirty="0" err="1">
                <a:solidFill>
                  <a:srgbClr val="800000"/>
                </a:solidFill>
                <a:latin typeface="Sitka Display" panose="02000505000000020004" pitchFamily="2" charset="0"/>
              </a:rPr>
              <a:t>Dechao</a:t>
            </a:r>
            <a:r>
              <a:rPr lang="en-US" sz="1600" dirty="0">
                <a:solidFill>
                  <a:srgbClr val="800000"/>
                </a:solidFill>
                <a:latin typeface="Sitka Display" panose="02000505000000020004" pitchFamily="2" charset="0"/>
              </a:rPr>
              <a:t> </a:t>
            </a:r>
            <a:r>
              <a:rPr lang="en-US" sz="1600" dirty="0" err="1">
                <a:solidFill>
                  <a:srgbClr val="800000"/>
                </a:solidFill>
                <a:latin typeface="Sitka Display" panose="02000505000000020004" pitchFamily="2" charset="0"/>
              </a:rPr>
              <a:t>Feng</a:t>
            </a:r>
            <a:r>
              <a:rPr lang="en-US" sz="1600" dirty="0">
                <a:solidFill>
                  <a:srgbClr val="800000"/>
                </a:solidFill>
                <a:latin typeface="Sitka Display" panose="02000505000000020004" pitchFamily="2" charset="0"/>
              </a:rPr>
              <a:t>, Yi </a:t>
            </a:r>
            <a:r>
              <a:rPr lang="en-US" sz="1600" dirty="0" smtClean="0">
                <a:solidFill>
                  <a:srgbClr val="800000"/>
                </a:solidFill>
                <a:latin typeface="Sitka Display" panose="02000505000000020004" pitchFamily="2" charset="0"/>
              </a:rPr>
              <a:t>He</a:t>
            </a:r>
            <a:r>
              <a:rPr lang="ru-RU" sz="1600" dirty="0" smtClean="0">
                <a:solidFill>
                  <a:srgbClr val="800000"/>
                </a:solidFill>
                <a:latin typeface="Sitka Display" panose="02000505000000020004" pitchFamily="2" charset="0"/>
              </a:rPr>
              <a:t> </a:t>
            </a:r>
            <a:r>
              <a:rPr lang="en-US" sz="1600" b="1" dirty="0">
                <a:solidFill>
                  <a:srgbClr val="800000"/>
                </a:solidFill>
                <a:latin typeface="Sitka Display" panose="02000505000000020004" pitchFamily="2" charset="0"/>
              </a:rPr>
              <a:t>Biological clock regulation by the PER gene family: a new perspective on tumor </a:t>
            </a:r>
            <a:r>
              <a:rPr lang="en-US" sz="1600" b="1" dirty="0" smtClean="0">
                <a:solidFill>
                  <a:srgbClr val="800000"/>
                </a:solidFill>
                <a:latin typeface="Sitka Display" panose="02000505000000020004" pitchFamily="2" charset="0"/>
              </a:rPr>
              <a:t>development</a:t>
            </a:r>
            <a:r>
              <a:rPr lang="ru-RU" sz="1600" b="1" dirty="0" smtClean="0">
                <a:solidFill>
                  <a:srgbClr val="800000"/>
                </a:solidFill>
                <a:latin typeface="Sitka Display" panose="02000505000000020004" pitchFamily="2" charset="0"/>
              </a:rPr>
              <a:t> // </a:t>
            </a:r>
            <a:r>
              <a:rPr lang="en-US" sz="1600" dirty="0" smtClean="0">
                <a:solidFill>
                  <a:srgbClr val="800000"/>
                </a:solidFill>
                <a:latin typeface="Sitka Display" panose="02000505000000020004" pitchFamily="2" charset="0"/>
              </a:rPr>
              <a:t>Frontiers </a:t>
            </a:r>
            <a:r>
              <a:rPr lang="en-US" sz="1600" dirty="0">
                <a:solidFill>
                  <a:srgbClr val="800000"/>
                </a:solidFill>
                <a:latin typeface="Sitka Display" panose="02000505000000020004" pitchFamily="2" charset="0"/>
              </a:rPr>
              <a:t>in Cell and Developmental Biology, May 2024 </a:t>
            </a:r>
            <a:r>
              <a:rPr lang="ru-RU" sz="1600" dirty="0">
                <a:solidFill>
                  <a:srgbClr val="800000"/>
                </a:solidFill>
                <a:latin typeface="Sitka Display" panose="02000505000000020004" pitchFamily="2" charset="0"/>
              </a:rPr>
              <a:t> </a:t>
            </a:r>
          </a:p>
        </p:txBody>
      </p:sp>
    </p:spTree>
    <p:extLst>
      <p:ext uri="{BB962C8B-B14F-4D97-AF65-F5344CB8AC3E}">
        <p14:creationId xmlns:p14="http://schemas.microsoft.com/office/powerpoint/2010/main" val="344615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5486"/>
            <a:ext cx="8600484" cy="4562783"/>
          </a:xfrm>
          <a:prstGeom prst="rect">
            <a:avLst/>
          </a:prstGeom>
        </p:spPr>
      </p:pic>
      <p:pic>
        <p:nvPicPr>
          <p:cNvPr id="6" name="Объект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433103" y="771551"/>
            <a:ext cx="2595280" cy="1512167"/>
          </a:xfrm>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2"/>
          <p:cNvPicPr>
            <a:picLocks noChangeAspect="1" noChangeArrowheads="1"/>
          </p:cNvPicPr>
          <p:nvPr/>
        </p:nvPicPr>
        <p:blipFill>
          <a:blip r:embed="rId5" cstate="print"/>
          <a:srcRect/>
          <a:stretch>
            <a:fillRect/>
          </a:stretch>
        </p:blipFill>
        <p:spPr bwMode="auto">
          <a:xfrm>
            <a:off x="0" y="0"/>
            <a:ext cx="570129" cy="570129"/>
          </a:xfrm>
          <a:prstGeom prst="rect">
            <a:avLst/>
          </a:prstGeom>
          <a:noFill/>
          <a:ln w="9525" cap="flat">
            <a:noFill/>
            <a:round/>
            <a:headEnd/>
            <a:tailEnd/>
          </a:ln>
          <a:effectLst/>
        </p:spPr>
      </p:pic>
    </p:spTree>
    <p:extLst>
      <p:ext uri="{BB962C8B-B14F-4D97-AF65-F5344CB8AC3E}">
        <p14:creationId xmlns:p14="http://schemas.microsoft.com/office/powerpoint/2010/main" val="422070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8321" y="195486"/>
            <a:ext cx="7406640" cy="1017270"/>
          </a:xfrm>
        </p:spPr>
        <p:txBody>
          <a:bodyPr>
            <a:normAutofit/>
          </a:bodyPr>
          <a:lstStyle/>
          <a:p>
            <a:pPr algn="ctr"/>
            <a:r>
              <a:rPr lang="en-US" sz="3200" b="1" i="1" dirty="0" smtClean="0">
                <a:solidFill>
                  <a:srgbClr val="800000"/>
                </a:solidFill>
                <a:effectLst>
                  <a:reflection blurRad="6350" stA="55000" endA="300" endPos="45500" dir="5400000" sy="-100000" algn="bl" rotWithShape="0"/>
                </a:effectLst>
                <a:latin typeface="Sitka Display" pitchFamily="2" charset="0"/>
              </a:rPr>
              <a:t>Space rhythms</a:t>
            </a:r>
            <a:endParaRPr lang="ru-RU" sz="3200" b="1" i="1" dirty="0">
              <a:solidFill>
                <a:srgbClr val="800000"/>
              </a:solidFill>
              <a:effectLst>
                <a:reflection blurRad="6350" stA="55000" endA="300" endPos="45500" dir="5400000" sy="-100000" algn="bl" rotWithShape="0"/>
              </a:effectLst>
              <a:latin typeface="Sitka Display" pitchFamily="2" charset="0"/>
            </a:endParaRPr>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7465" y="1203598"/>
            <a:ext cx="3589070" cy="3589070"/>
          </a:xfrm>
        </p:spPr>
      </p:pic>
      <p:pic>
        <p:nvPicPr>
          <p:cNvPr id="6" name="Picture 2"/>
          <p:cNvPicPr>
            <a:picLocks noChangeAspect="1" noChangeArrowheads="1"/>
          </p:cNvPicPr>
          <p:nvPr/>
        </p:nvPicPr>
        <p:blipFill>
          <a:blip r:embed="rId4" cstate="print"/>
          <a:srcRect/>
          <a:stretch>
            <a:fillRect/>
          </a:stretch>
        </p:blipFill>
        <p:spPr bwMode="auto">
          <a:xfrm>
            <a:off x="41431" y="75352"/>
            <a:ext cx="852225" cy="852225"/>
          </a:xfrm>
          <a:prstGeom prst="rect">
            <a:avLst/>
          </a:prstGeom>
          <a:noFill/>
          <a:ln w="9525" cap="flat">
            <a:noFill/>
            <a:round/>
            <a:headEnd/>
            <a:tailEnd/>
          </a:ln>
          <a:effectLst/>
        </p:spPr>
      </p:pic>
    </p:spTree>
    <p:extLst>
      <p:ext uri="{BB962C8B-B14F-4D97-AF65-F5344CB8AC3E}">
        <p14:creationId xmlns:p14="http://schemas.microsoft.com/office/powerpoint/2010/main" val="1830571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ACEBD735-F9CD-4E58-9593-1E0385A02BEA}"/>
              </a:ext>
            </a:extLst>
          </p:cNvPr>
          <p:cNvSpPr>
            <a:spLocks noGrp="1"/>
          </p:cNvSpPr>
          <p:nvPr>
            <p:ph type="title"/>
          </p:nvPr>
        </p:nvSpPr>
        <p:spPr>
          <a:xfrm>
            <a:off x="893656" y="183267"/>
            <a:ext cx="5907110" cy="744309"/>
          </a:xfrm>
        </p:spPr>
        <p:txBody>
          <a:bodyPr>
            <a:noAutofit/>
          </a:bodyPr>
          <a:lstStyle/>
          <a:p>
            <a:pPr algn="ctr"/>
            <a:r>
              <a:rPr lang="en-US" sz="3200" b="1" i="1" dirty="0" smtClean="0">
                <a:solidFill>
                  <a:schemeClr val="accent2">
                    <a:lumMod val="50000"/>
                  </a:schemeClr>
                </a:solidFill>
                <a:effectLst>
                  <a:reflection blurRad="6350" stA="55000" endA="300" endPos="45500" dir="5400000" sy="-100000" algn="bl" rotWithShape="0"/>
                </a:effectLst>
                <a:latin typeface="Sitka Display" pitchFamily="2" charset="0"/>
              </a:rPr>
              <a:t>History of the sleep-wake cycle research</a:t>
            </a:r>
            <a:endParaRPr lang="ru-RU" sz="3200" b="1" i="1" dirty="0">
              <a:solidFill>
                <a:schemeClr val="accent2">
                  <a:lumMod val="50000"/>
                </a:schemeClr>
              </a:solidFill>
              <a:effectLst>
                <a:reflection blurRad="6350" stA="55000" endA="300" endPos="45500" dir="5400000" sy="-100000" algn="bl" rotWithShape="0"/>
              </a:effectLst>
              <a:latin typeface="Sitka Display" pitchFamily="2" charset="0"/>
            </a:endParaRPr>
          </a:p>
        </p:txBody>
      </p:sp>
      <p:sp>
        <p:nvSpPr>
          <p:cNvPr id="2" name="Объект 1"/>
          <p:cNvSpPr>
            <a:spLocks noGrp="1"/>
          </p:cNvSpPr>
          <p:nvPr>
            <p:ph idx="1"/>
          </p:nvPr>
        </p:nvSpPr>
        <p:spPr>
          <a:xfrm>
            <a:off x="467543" y="1631082"/>
            <a:ext cx="7722352" cy="3512418"/>
          </a:xfrm>
        </p:spPr>
        <p:txBody>
          <a:bodyPr>
            <a:normAutofit/>
          </a:bodyPr>
          <a:lstStyle/>
          <a:p>
            <a:pPr algn="just"/>
            <a:r>
              <a:rPr lang="en-US" sz="2200" b="1" dirty="0">
                <a:solidFill>
                  <a:srgbClr val="800000"/>
                </a:solidFill>
                <a:latin typeface="Sitka Display" panose="02000505000000020004" pitchFamily="2" charset="0"/>
              </a:rPr>
              <a:t>The first </a:t>
            </a:r>
            <a:r>
              <a:rPr lang="en-US" sz="2200" b="1" dirty="0" smtClean="0">
                <a:solidFill>
                  <a:srgbClr val="800000"/>
                </a:solidFill>
                <a:latin typeface="Sitka Display" panose="02000505000000020004" pitchFamily="2" charset="0"/>
              </a:rPr>
              <a:t>“</a:t>
            </a:r>
            <a:r>
              <a:rPr lang="en-US" sz="2200" b="1" dirty="0" err="1" smtClean="0">
                <a:solidFill>
                  <a:srgbClr val="800000"/>
                </a:solidFill>
                <a:latin typeface="Sitka Display" panose="02000505000000020004" pitchFamily="2" charset="0"/>
              </a:rPr>
              <a:t>Vostok</a:t>
            </a:r>
            <a:r>
              <a:rPr lang="en-US" sz="2200" b="1" dirty="0" smtClean="0">
                <a:solidFill>
                  <a:srgbClr val="800000"/>
                </a:solidFill>
                <a:latin typeface="Sitka Display" panose="02000505000000020004" pitchFamily="2" charset="0"/>
              </a:rPr>
              <a:t>“ SV, </a:t>
            </a:r>
            <a:r>
              <a:rPr lang="en-US" sz="2200" b="1" dirty="0">
                <a:solidFill>
                  <a:srgbClr val="800000"/>
                </a:solidFill>
                <a:latin typeface="Sitka Display" panose="02000505000000020004" pitchFamily="2" charset="0"/>
              </a:rPr>
              <a:t>piloted by </a:t>
            </a:r>
            <a:r>
              <a:rPr lang="en-US" sz="2200" b="1" dirty="0" err="1">
                <a:solidFill>
                  <a:srgbClr val="800000"/>
                </a:solidFill>
                <a:latin typeface="Sitka Display" panose="02000505000000020004" pitchFamily="2" charset="0"/>
              </a:rPr>
              <a:t>Yu.A</a:t>
            </a:r>
            <a:r>
              <a:rPr lang="en-US" sz="2200" b="1" dirty="0">
                <a:solidFill>
                  <a:srgbClr val="800000"/>
                </a:solidFill>
                <a:latin typeface="Sitka Display" panose="02000505000000020004" pitchFamily="2" charset="0"/>
              </a:rPr>
              <a:t>. Gagarin, made only 1 turn around </a:t>
            </a:r>
            <a:r>
              <a:rPr lang="en-US" sz="2200" b="1" dirty="0" smtClean="0">
                <a:solidFill>
                  <a:srgbClr val="800000"/>
                </a:solidFill>
                <a:latin typeface="Sitka Display" panose="02000505000000020004" pitchFamily="2" charset="0"/>
              </a:rPr>
              <a:t>Earth</a:t>
            </a:r>
            <a:r>
              <a:rPr lang="en-US" sz="2200" b="1" dirty="0">
                <a:solidFill>
                  <a:srgbClr val="800000"/>
                </a:solidFill>
                <a:latin typeface="Sitka Display" panose="02000505000000020004" pitchFamily="2" charset="0"/>
              </a:rPr>
              <a:t>. The ship moved through an elliptical orbit with a height of perigee 181 km and the height of the </a:t>
            </a:r>
            <a:r>
              <a:rPr lang="en-US" sz="2200" b="1" dirty="0" err="1">
                <a:solidFill>
                  <a:srgbClr val="800000"/>
                </a:solidFill>
                <a:latin typeface="Sitka Display" panose="02000505000000020004" pitchFamily="2" charset="0"/>
              </a:rPr>
              <a:t>apogei</a:t>
            </a:r>
            <a:r>
              <a:rPr lang="en-US" sz="2200" b="1" dirty="0">
                <a:solidFill>
                  <a:srgbClr val="800000"/>
                </a:solidFill>
                <a:latin typeface="Sitka Display" panose="02000505000000020004" pitchFamily="2" charset="0"/>
              </a:rPr>
              <a:t> 327 km. The inclination of the orbit was 64.95 °, and the </a:t>
            </a:r>
            <a:r>
              <a:rPr lang="en-US" sz="2200" b="1" dirty="0" smtClean="0">
                <a:solidFill>
                  <a:srgbClr val="800000"/>
                </a:solidFill>
                <a:latin typeface="Sitka Display" panose="02000505000000020004" pitchFamily="2" charset="0"/>
              </a:rPr>
              <a:t>orbital period was </a:t>
            </a:r>
            <a:r>
              <a:rPr lang="en-US" sz="2200" b="1" dirty="0">
                <a:solidFill>
                  <a:srgbClr val="800000"/>
                </a:solidFill>
                <a:latin typeface="Sitka Display" panose="02000505000000020004" pitchFamily="2" charset="0"/>
              </a:rPr>
              <a:t>89.34 </a:t>
            </a:r>
            <a:r>
              <a:rPr lang="en-US" sz="2200" b="1" dirty="0" smtClean="0">
                <a:solidFill>
                  <a:srgbClr val="800000"/>
                </a:solidFill>
                <a:latin typeface="Sitka Display" panose="02000505000000020004" pitchFamily="2" charset="0"/>
              </a:rPr>
              <a:t>min</a:t>
            </a:r>
          </a:p>
          <a:p>
            <a:pPr algn="just"/>
            <a:r>
              <a:rPr lang="en-US" sz="2200" b="1" dirty="0">
                <a:solidFill>
                  <a:srgbClr val="800000"/>
                </a:solidFill>
                <a:latin typeface="Sitka Display" panose="02000505000000020004" pitchFamily="2" charset="0"/>
              </a:rPr>
              <a:t>The height of the ISS orbit is 408 km above </a:t>
            </a:r>
            <a:r>
              <a:rPr lang="en-US" sz="2200" b="1" dirty="0" smtClean="0">
                <a:solidFill>
                  <a:srgbClr val="800000"/>
                </a:solidFill>
                <a:latin typeface="Sitka Display" panose="02000505000000020004" pitchFamily="2" charset="0"/>
              </a:rPr>
              <a:t>Earth. </a:t>
            </a:r>
            <a:r>
              <a:rPr lang="en-US" sz="2200" b="1" dirty="0">
                <a:solidFill>
                  <a:srgbClr val="800000"/>
                </a:solidFill>
                <a:latin typeface="Sitka Display" panose="02000505000000020004" pitchFamily="2" charset="0"/>
              </a:rPr>
              <a:t>The speed of movement in orbit is 27700 km/h (7.66 km/s). This allows the </a:t>
            </a:r>
            <a:r>
              <a:rPr lang="en-US" sz="2200" b="1" dirty="0" smtClean="0">
                <a:solidFill>
                  <a:srgbClr val="800000"/>
                </a:solidFill>
                <a:latin typeface="Sitka Display" panose="02000505000000020004" pitchFamily="2" charset="0"/>
              </a:rPr>
              <a:t>station </a:t>
            </a:r>
            <a:r>
              <a:rPr lang="en-US" sz="2200" b="1" dirty="0">
                <a:solidFill>
                  <a:srgbClr val="800000"/>
                </a:solidFill>
                <a:latin typeface="Sitka Display" panose="02000505000000020004" pitchFamily="2" charset="0"/>
              </a:rPr>
              <a:t>to make </a:t>
            </a:r>
            <a:r>
              <a:rPr lang="en-US" sz="2200" b="1" dirty="0" smtClean="0">
                <a:solidFill>
                  <a:srgbClr val="800000"/>
                </a:solidFill>
                <a:latin typeface="Sitka Display" panose="02000505000000020004" pitchFamily="2" charset="0"/>
              </a:rPr>
              <a:t>complete circle around </a:t>
            </a:r>
            <a:r>
              <a:rPr lang="en-US" sz="2200" b="1" dirty="0">
                <a:solidFill>
                  <a:srgbClr val="800000"/>
                </a:solidFill>
                <a:latin typeface="Sitka Display" panose="02000505000000020004" pitchFamily="2" charset="0"/>
              </a:rPr>
              <a:t>our planet in 92 minutes ~ 15.652 </a:t>
            </a:r>
            <a:r>
              <a:rPr lang="en-US" sz="2200" b="1" dirty="0" smtClean="0">
                <a:solidFill>
                  <a:srgbClr val="800000"/>
                </a:solidFill>
                <a:latin typeface="Sitka Display" panose="02000505000000020004" pitchFamily="2" charset="0"/>
              </a:rPr>
              <a:t>circles.</a:t>
            </a:r>
            <a:endParaRPr lang="ru-RU" b="1" dirty="0">
              <a:solidFill>
                <a:srgbClr val="800000"/>
              </a:solidFill>
            </a:endParaRPr>
          </a:p>
          <a:p>
            <a:endParaRPr lang="ru-RU" dirty="0">
              <a:solidFill>
                <a:srgbClr val="800000"/>
              </a:solidFill>
            </a:endParaRPr>
          </a:p>
        </p:txBody>
      </p:sp>
      <p:sp>
        <p:nvSpPr>
          <p:cNvPr id="5" name="Прямоугольник 4">
            <a:extLst>
              <a:ext uri="{FF2B5EF4-FFF2-40B4-BE49-F238E27FC236}">
                <a16:creationId xmlns:a16="http://schemas.microsoft.com/office/drawing/2014/main" id="{3A8E5067-20FF-43A2-8A4C-A65AD5B217C1}"/>
              </a:ext>
            </a:extLst>
          </p:cNvPr>
          <p:cNvSpPr/>
          <p:nvPr/>
        </p:nvSpPr>
        <p:spPr>
          <a:xfrm>
            <a:off x="100392" y="1246351"/>
            <a:ext cx="2455114" cy="523220"/>
          </a:xfrm>
          <a:prstGeom prst="rect">
            <a:avLst/>
          </a:prstGeom>
        </p:spPr>
        <p:txBody>
          <a:bodyPr wrap="square">
            <a:spAutoFit/>
          </a:bodyPr>
          <a:lstStyle/>
          <a:p>
            <a:pPr>
              <a:buFont typeface="Wingdings" panose="05000000000000000000" pitchFamily="2" charset="2"/>
              <a:buChar char="Ø"/>
            </a:pPr>
            <a:endParaRPr lang="ru-RU" sz="1400" dirty="0" smtClean="0">
              <a:solidFill>
                <a:schemeClr val="bg1"/>
              </a:solidFill>
              <a:latin typeface="Times New Roman" panose="02020603050405020304" pitchFamily="18" charset="0"/>
              <a:cs typeface="Times New Roman" panose="02020603050405020304" pitchFamily="18" charset="0"/>
            </a:endParaRPr>
          </a:p>
          <a:p>
            <a:pPr>
              <a:buFont typeface="Arial" pitchFamily="34" charset="0"/>
              <a:buChar char="•"/>
            </a:pPr>
            <a:endParaRPr lang="ru-RU" sz="1400" dirty="0">
              <a:solidFill>
                <a:schemeClr val="bg1"/>
              </a:solidFill>
              <a:latin typeface="Times New Roman" panose="02020603050405020304" pitchFamily="18" charset="0"/>
              <a:cs typeface="Times New Roman" panose="02020603050405020304" pitchFamily="18" charset="0"/>
            </a:endParaRPr>
          </a:p>
        </p:txBody>
      </p:sp>
      <p:cxnSp>
        <p:nvCxnSpPr>
          <p:cNvPr id="12" name="Соединитель: изогнутый 11">
            <a:extLst>
              <a:ext uri="{FF2B5EF4-FFF2-40B4-BE49-F238E27FC236}">
                <a16:creationId xmlns:a16="http://schemas.microsoft.com/office/drawing/2014/main" id="{3B52139E-C383-4C46-AFCA-B4A038BCD2F1}"/>
              </a:ext>
            </a:extLst>
          </p:cNvPr>
          <p:cNvCxnSpPr>
            <a:cxnSpLocks/>
          </p:cNvCxnSpPr>
          <p:nvPr/>
        </p:nvCxnSpPr>
        <p:spPr>
          <a:xfrm>
            <a:off x="2195736" y="-20538"/>
            <a:ext cx="6948264" cy="3623918"/>
          </a:xfrm>
          <a:prstGeom prst="curvedConnector3">
            <a:avLst>
              <a:gd name="adj1" fmla="val 50000"/>
            </a:avLst>
          </a:prstGeom>
        </p:spPr>
        <p:style>
          <a:lnRef idx="1">
            <a:schemeClr val="accent5"/>
          </a:lnRef>
          <a:fillRef idx="0">
            <a:schemeClr val="accent5"/>
          </a:fillRef>
          <a:effectRef idx="0">
            <a:schemeClr val="accent5"/>
          </a:effectRef>
          <a:fontRef idx="minor">
            <a:schemeClr val="tx1"/>
          </a:fontRef>
        </p:style>
      </p:cxnSp>
      <p:sp>
        <p:nvSpPr>
          <p:cNvPr id="20" name="TextBox 19">
            <a:extLst>
              <a:ext uri="{FF2B5EF4-FFF2-40B4-BE49-F238E27FC236}">
                <a16:creationId xmlns:a16="http://schemas.microsoft.com/office/drawing/2014/main" id="{DD06C516-7C64-474A-862E-6B950BCA9DD2}"/>
              </a:ext>
            </a:extLst>
          </p:cNvPr>
          <p:cNvSpPr txBox="1"/>
          <p:nvPr/>
        </p:nvSpPr>
        <p:spPr>
          <a:xfrm>
            <a:off x="6236933" y="1128165"/>
            <a:ext cx="2810404" cy="800219"/>
          </a:xfrm>
          <a:prstGeom prst="rect">
            <a:avLst/>
          </a:prstGeom>
          <a:noFill/>
        </p:spPr>
        <p:txBody>
          <a:bodyPr wrap="square" rtlCol="0">
            <a:spAutoFit/>
          </a:bodyPr>
          <a:lstStyle/>
          <a:p>
            <a:pPr>
              <a:buFont typeface="Wingdings" panose="05000000000000000000" pitchFamily="2" charset="2"/>
              <a:buChar char="Ø"/>
            </a:pPr>
            <a:endParaRPr lang="ru-RU" sz="1400" dirty="0">
              <a:solidFill>
                <a:schemeClr val="bg1"/>
              </a:solidFill>
              <a:latin typeface="Times New Roman" panose="02020603050405020304" pitchFamily="18" charset="0"/>
              <a:cs typeface="Times New Roman" panose="02020603050405020304" pitchFamily="18" charset="0"/>
            </a:endParaRPr>
          </a:p>
          <a:p>
            <a:r>
              <a:rPr lang="en-US" sz="1400" dirty="0" smtClean="0">
                <a:solidFill>
                  <a:schemeClr val="bg1"/>
                </a:solidFill>
              </a:rPr>
              <a:t>.</a:t>
            </a:r>
          </a:p>
          <a:p>
            <a:pPr>
              <a:buFont typeface="Wingdings" panose="05000000000000000000" pitchFamily="2" charset="2"/>
              <a:buChar char="Ø"/>
            </a:pPr>
            <a:endParaRPr lang="ru-RU" dirty="0"/>
          </a:p>
        </p:txBody>
      </p:sp>
      <p:pic>
        <p:nvPicPr>
          <p:cNvPr id="11" name="Picture 2"/>
          <p:cNvPicPr>
            <a:picLocks noChangeAspect="1" noChangeArrowheads="1"/>
          </p:cNvPicPr>
          <p:nvPr/>
        </p:nvPicPr>
        <p:blipFill>
          <a:blip r:embed="rId3" cstate="print"/>
          <a:srcRect/>
          <a:stretch>
            <a:fillRect/>
          </a:stretch>
        </p:blipFill>
        <p:spPr bwMode="auto">
          <a:xfrm>
            <a:off x="41431" y="75352"/>
            <a:ext cx="852225" cy="852225"/>
          </a:xfrm>
          <a:prstGeom prst="rect">
            <a:avLst/>
          </a:prstGeom>
          <a:noFill/>
          <a:ln w="9525" cap="flat">
            <a:noFill/>
            <a:round/>
            <a:headEnd/>
            <a:tailEnd/>
          </a:ln>
          <a:effec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0560" y="70541"/>
            <a:ext cx="2083645" cy="156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Заголовок 1">
            <a:extLst>
              <a:ext uri="{FF2B5EF4-FFF2-40B4-BE49-F238E27FC236}">
                <a16:creationId xmlns:a16="http://schemas.microsoft.com/office/drawing/2014/main" id="{DAAFFA98-42A4-49EE-9A93-39A2AE99C9B7}"/>
              </a:ext>
            </a:extLst>
          </p:cNvPr>
          <p:cNvSpPr>
            <a:spLocks noGrp="1"/>
          </p:cNvSpPr>
          <p:nvPr>
            <p:ph type="title"/>
          </p:nvPr>
        </p:nvSpPr>
        <p:spPr>
          <a:xfrm>
            <a:off x="1619672" y="123478"/>
            <a:ext cx="6482843" cy="690074"/>
          </a:xfrm>
        </p:spPr>
        <p:txBody>
          <a:bodyPr>
            <a:normAutofit/>
          </a:bodyPr>
          <a:lstStyle/>
          <a:p>
            <a:pPr algn="ctr"/>
            <a:r>
              <a:rPr lang="en-US" sz="3600" b="1" i="1" dirty="0" smtClean="0">
                <a:solidFill>
                  <a:srgbClr val="800000"/>
                </a:solidFill>
                <a:effectLst>
                  <a:reflection blurRad="6350" stA="55000" endA="300" endPos="45500" dir="5400000" sy="-100000" algn="bl" rotWithShape="0"/>
                </a:effectLst>
                <a:latin typeface="Sitka Display" pitchFamily="2" charset="0"/>
              </a:rPr>
              <a:t>HISTORY OF RESEARCH</a:t>
            </a:r>
            <a:endParaRPr lang="ru-RU" sz="3600" b="1" i="1" dirty="0">
              <a:solidFill>
                <a:srgbClr val="800000"/>
              </a:solidFill>
              <a:effectLst>
                <a:reflection blurRad="6350" stA="55000" endA="300" endPos="45500" dir="5400000" sy="-100000" algn="bl" rotWithShape="0"/>
              </a:effectLst>
              <a:latin typeface="Sitka Display" pitchFamily="2" charset="0"/>
            </a:endParaRPr>
          </a:p>
        </p:txBody>
      </p:sp>
      <p:sp>
        <p:nvSpPr>
          <p:cNvPr id="3" name="Диагональная полоса 2">
            <a:extLst>
              <a:ext uri="{FF2B5EF4-FFF2-40B4-BE49-F238E27FC236}">
                <a16:creationId xmlns:a16="http://schemas.microsoft.com/office/drawing/2014/main" id="{1ABDD11B-DE02-6B08-83C0-7BD0B6E823A0}"/>
              </a:ext>
            </a:extLst>
          </p:cNvPr>
          <p:cNvSpPr/>
          <p:nvPr/>
        </p:nvSpPr>
        <p:spPr>
          <a:xfrm rot="5400000">
            <a:off x="2517093" y="2450167"/>
            <a:ext cx="3755270" cy="765122"/>
          </a:xfrm>
          <a:prstGeom prst="rect">
            <a:avLst/>
          </a:prstGeom>
          <a:solidFill>
            <a:srgbClr val="FFC00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solidFill>
                <a:schemeClr val="tx1"/>
              </a:solidFill>
            </a:endParaRPr>
          </a:p>
        </p:txBody>
      </p:sp>
      <p:cxnSp>
        <p:nvCxnSpPr>
          <p:cNvPr id="4" name="Прямая со стрелкой 3">
            <a:extLst>
              <a:ext uri="{FF2B5EF4-FFF2-40B4-BE49-F238E27FC236}">
                <a16:creationId xmlns:a16="http://schemas.microsoft.com/office/drawing/2014/main" id="{2E724934-66E3-D924-7D6D-62BBFAF74173}"/>
              </a:ext>
            </a:extLst>
          </p:cNvPr>
          <p:cNvCxnSpPr/>
          <p:nvPr/>
        </p:nvCxnSpPr>
        <p:spPr>
          <a:xfrm>
            <a:off x="2028825" y="2228850"/>
            <a:ext cx="14288" cy="1285875"/>
          </a:xfrm>
          <a:prstGeom prst="straightConnector1">
            <a:avLst/>
          </a:prstGeom>
          <a:ln w="28575">
            <a:solidFill>
              <a:srgbClr val="FFC000"/>
            </a:solidFill>
          </a:ln>
        </p:spPr>
        <p:style>
          <a:lnRef idx="1">
            <a:schemeClr val="accent3"/>
          </a:lnRef>
          <a:fillRef idx="0">
            <a:schemeClr val="accent3"/>
          </a:fillRef>
          <a:effectRef idx="0">
            <a:schemeClr val="accent3"/>
          </a:effectRef>
          <a:fontRef idx="minor">
            <a:schemeClr val="tx1"/>
          </a:fontRef>
        </p:style>
      </p:cxnSp>
      <p:cxnSp>
        <p:nvCxnSpPr>
          <p:cNvPr id="5" name="Прямая со стрелкой 4">
            <a:extLst>
              <a:ext uri="{FF2B5EF4-FFF2-40B4-BE49-F238E27FC236}">
                <a16:creationId xmlns:a16="http://schemas.microsoft.com/office/drawing/2014/main" id="{6B1F9119-C85C-E5E8-D427-99F3C2DAB94D}"/>
              </a:ext>
            </a:extLst>
          </p:cNvPr>
          <p:cNvCxnSpPr>
            <a:cxnSpLocks/>
          </p:cNvCxnSpPr>
          <p:nvPr/>
        </p:nvCxnSpPr>
        <p:spPr>
          <a:xfrm>
            <a:off x="6649811" y="2271713"/>
            <a:ext cx="14288" cy="1285875"/>
          </a:xfrm>
          <a:prstGeom prst="straightConnector1">
            <a:avLst/>
          </a:prstGeom>
          <a:ln w="28575">
            <a:solidFill>
              <a:srgbClr val="FFC000"/>
            </a:solidFill>
          </a:ln>
        </p:spPr>
        <p:style>
          <a:lnRef idx="1">
            <a:schemeClr val="accent3"/>
          </a:lnRef>
          <a:fillRef idx="0">
            <a:schemeClr val="accent3"/>
          </a:fillRef>
          <a:effectRef idx="0">
            <a:schemeClr val="accent3"/>
          </a:effectRef>
          <a:fontRef idx="minor">
            <a:schemeClr val="tx1"/>
          </a:fontRef>
        </p:style>
      </p:cxnSp>
      <p:sp>
        <p:nvSpPr>
          <p:cNvPr id="2" name="TextBox 1">
            <a:extLst>
              <a:ext uri="{FF2B5EF4-FFF2-40B4-BE49-F238E27FC236}">
                <a16:creationId xmlns:a16="http://schemas.microsoft.com/office/drawing/2014/main" id="{234CDB1F-8443-359B-A31A-693A21B27689}"/>
              </a:ext>
            </a:extLst>
          </p:cNvPr>
          <p:cNvSpPr txBox="1"/>
          <p:nvPr/>
        </p:nvSpPr>
        <p:spPr>
          <a:xfrm>
            <a:off x="385274" y="3385532"/>
            <a:ext cx="8332426" cy="1328023"/>
          </a:xfrm>
          <a:prstGeom prst="round2Diag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ru-RU" dirty="0" smtClean="0">
                <a:solidFill>
                  <a:schemeClr val="bg1"/>
                </a:solidFill>
                <a:latin typeface="Sitka Display" panose="02000505000000020004" pitchFamily="2" charset="0"/>
              </a:rPr>
              <a:t>	</a:t>
            </a:r>
            <a:r>
              <a:rPr lang="en-US" dirty="0">
                <a:solidFill>
                  <a:schemeClr val="bg1"/>
                </a:solidFill>
                <a:latin typeface="Sitka Display" panose="02000505000000020004" pitchFamily="2" charset="0"/>
              </a:rPr>
              <a:t>However, to date, the </a:t>
            </a:r>
            <a:r>
              <a:rPr lang="en-US" dirty="0" err="1">
                <a:solidFill>
                  <a:schemeClr val="bg1"/>
                </a:solidFill>
                <a:latin typeface="Sitka Display" panose="02000505000000020004" pitchFamily="2" charset="0"/>
              </a:rPr>
              <a:t>chronobiological</a:t>
            </a:r>
            <a:r>
              <a:rPr lang="en-US" dirty="0">
                <a:solidFill>
                  <a:schemeClr val="bg1"/>
                </a:solidFill>
                <a:latin typeface="Sitka Display" panose="02000505000000020004" pitchFamily="2" charset="0"/>
              </a:rPr>
              <a:t> aspects of the influence on the body of the </a:t>
            </a:r>
            <a:r>
              <a:rPr lang="en-US" dirty="0" smtClean="0">
                <a:solidFill>
                  <a:schemeClr val="bg1"/>
                </a:solidFill>
                <a:latin typeface="Sitka Display" panose="02000505000000020004" pitchFamily="2" charset="0"/>
              </a:rPr>
              <a:t>SF conditions are </a:t>
            </a:r>
            <a:r>
              <a:rPr lang="en-US" dirty="0">
                <a:solidFill>
                  <a:schemeClr val="bg1"/>
                </a:solidFill>
                <a:latin typeface="Sitka Display" panose="02000505000000020004" pitchFamily="2" charset="0"/>
              </a:rPr>
              <a:t>given insufficient attention. Apparently, this is due to the fact that chronobiology is an accurate science and requires appropriate methodological approaches, which are difficult to directly implement in the </a:t>
            </a:r>
            <a:r>
              <a:rPr lang="en-US" dirty="0" smtClean="0">
                <a:solidFill>
                  <a:schemeClr val="bg1"/>
                </a:solidFill>
                <a:latin typeface="Sitka Display" panose="02000505000000020004" pitchFamily="2" charset="0"/>
              </a:rPr>
              <a:t>SF conditions.</a:t>
            </a:r>
            <a:endParaRPr lang="ru-RU" dirty="0">
              <a:solidFill>
                <a:schemeClr val="bg1"/>
              </a:solidFill>
              <a:latin typeface="Sitka Display" panose="02000505000000020004" pitchFamily="2" charset="0"/>
            </a:endParaRPr>
          </a:p>
        </p:txBody>
      </p:sp>
      <p:sp>
        <p:nvSpPr>
          <p:cNvPr id="6" name="Прямоугольник: скругленные противолежащие углы 5">
            <a:extLst>
              <a:ext uri="{FF2B5EF4-FFF2-40B4-BE49-F238E27FC236}">
                <a16:creationId xmlns:a16="http://schemas.microsoft.com/office/drawing/2014/main" id="{7FB81D73-8EC8-8A35-1B4C-06173DFC857B}"/>
              </a:ext>
            </a:extLst>
          </p:cNvPr>
          <p:cNvSpPr/>
          <p:nvPr/>
        </p:nvSpPr>
        <p:spPr>
          <a:xfrm>
            <a:off x="899592" y="917657"/>
            <a:ext cx="7202923" cy="1870117"/>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ru-RU" dirty="0" smtClean="0">
                <a:solidFill>
                  <a:schemeClr val="bg1"/>
                </a:solidFill>
                <a:latin typeface="Sitka Display" panose="02000505000000020004" pitchFamily="2" charset="0"/>
              </a:rPr>
              <a:t>	</a:t>
            </a:r>
            <a:r>
              <a:rPr lang="en-US" dirty="0">
                <a:solidFill>
                  <a:schemeClr val="bg1"/>
                </a:solidFill>
                <a:latin typeface="Sitka Display" panose="02000505000000020004" pitchFamily="2" charset="0"/>
              </a:rPr>
              <a:t>Work on the study of circadian rhythms in the conditions of space flight </a:t>
            </a:r>
            <a:r>
              <a:rPr lang="en-US" dirty="0" smtClean="0">
                <a:solidFill>
                  <a:schemeClr val="bg1"/>
                </a:solidFill>
                <a:latin typeface="Sitka Display" panose="02000505000000020004" pitchFamily="2" charset="0"/>
              </a:rPr>
              <a:t>(SF) </a:t>
            </a:r>
            <a:r>
              <a:rPr lang="en-US" dirty="0">
                <a:solidFill>
                  <a:schemeClr val="bg1"/>
                </a:solidFill>
                <a:latin typeface="Sitka Display" panose="02000505000000020004" pitchFamily="2" charset="0"/>
              </a:rPr>
              <a:t>began in the </a:t>
            </a:r>
            <a:r>
              <a:rPr lang="en-US" dirty="0" smtClean="0">
                <a:solidFill>
                  <a:schemeClr val="bg1"/>
                </a:solidFill>
                <a:latin typeface="Sitka Display" panose="02000505000000020004" pitchFamily="2" charset="0"/>
              </a:rPr>
              <a:t>60s </a:t>
            </a:r>
            <a:r>
              <a:rPr lang="en-US" dirty="0">
                <a:solidFill>
                  <a:schemeClr val="bg1"/>
                </a:solidFill>
                <a:latin typeface="Sitka Display" panose="02000505000000020004" pitchFamily="2" charset="0"/>
              </a:rPr>
              <a:t>of the last century. One of the first experiments that was conducted on Biosatellite III (W.R. Adey, 1971) convincingly proved a change in the phase angle between the </a:t>
            </a:r>
            <a:r>
              <a:rPr lang="en-US" dirty="0" smtClean="0">
                <a:solidFill>
                  <a:schemeClr val="bg1"/>
                </a:solidFill>
                <a:latin typeface="Sitka Display" panose="02000505000000020004" pitchFamily="2" charset="0"/>
              </a:rPr>
              <a:t>circadian </a:t>
            </a:r>
            <a:r>
              <a:rPr lang="en-US" dirty="0">
                <a:solidFill>
                  <a:schemeClr val="bg1"/>
                </a:solidFill>
                <a:latin typeface="Sitka Display" panose="02000505000000020004" pitchFamily="2" charset="0"/>
              </a:rPr>
              <a:t>rhythm </a:t>
            </a:r>
            <a:r>
              <a:rPr lang="en-US" dirty="0" smtClean="0">
                <a:solidFill>
                  <a:schemeClr val="bg1"/>
                </a:solidFill>
                <a:latin typeface="Sitka Display" panose="02000505000000020004" pitchFamily="2" charset="0"/>
              </a:rPr>
              <a:t>and </a:t>
            </a:r>
            <a:r>
              <a:rPr lang="en-US" dirty="0">
                <a:solidFill>
                  <a:schemeClr val="bg1"/>
                </a:solidFill>
                <a:latin typeface="Sitka Display" panose="02000505000000020004" pitchFamily="2" charset="0"/>
              </a:rPr>
              <a:t>the lighting </a:t>
            </a:r>
            <a:r>
              <a:rPr lang="en-US" dirty="0" smtClean="0">
                <a:solidFill>
                  <a:schemeClr val="bg1"/>
                </a:solidFill>
                <a:latin typeface="Sitka Display" panose="02000505000000020004" pitchFamily="2" charset="0"/>
              </a:rPr>
              <a:t>cycle.</a:t>
            </a:r>
            <a:endParaRPr lang="ru-RU" dirty="0">
              <a:solidFill>
                <a:schemeClr val="bg1"/>
              </a:solidFill>
              <a:latin typeface="Sitka Display" panose="02000505000000020004" pitchFamily="2" charset="0"/>
            </a:endParaRPr>
          </a:p>
        </p:txBody>
      </p:sp>
      <p:sp>
        <p:nvSpPr>
          <p:cNvPr id="13" name="Двойные круглые скобки 12">
            <a:extLst>
              <a:ext uri="{FF2B5EF4-FFF2-40B4-BE49-F238E27FC236}">
                <a16:creationId xmlns:a16="http://schemas.microsoft.com/office/drawing/2014/main" id="{3A2673B6-CD2A-76DB-D404-8004EC60B511}"/>
              </a:ext>
            </a:extLst>
          </p:cNvPr>
          <p:cNvSpPr/>
          <p:nvPr/>
        </p:nvSpPr>
        <p:spPr>
          <a:xfrm>
            <a:off x="539553" y="735546"/>
            <a:ext cx="8064896" cy="1949116"/>
          </a:xfrm>
          <a:prstGeom prst="bracketPair">
            <a:avLst/>
          </a:prstGeom>
          <a:ln>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12" name="Picture 2"/>
          <p:cNvPicPr>
            <a:picLocks noChangeAspect="1" noChangeArrowheads="1"/>
          </p:cNvPicPr>
          <p:nvPr/>
        </p:nvPicPr>
        <p:blipFill>
          <a:blip r:embed="rId3" cstate="print"/>
          <a:srcRect/>
          <a:stretch>
            <a:fillRect/>
          </a:stretch>
        </p:blipFill>
        <p:spPr bwMode="auto">
          <a:xfrm>
            <a:off x="41431" y="75352"/>
            <a:ext cx="852225" cy="852225"/>
          </a:xfrm>
          <a:prstGeom prst="rect">
            <a:avLst/>
          </a:prstGeom>
          <a:noFill/>
          <a:ln w="9525" cap="flat">
            <a:noFill/>
            <a:round/>
            <a:headEnd/>
            <a:tailEnd/>
          </a:ln>
          <a:effectLst/>
        </p:spPr>
      </p:pic>
    </p:spTree>
    <p:extLst>
      <p:ext uri="{BB962C8B-B14F-4D97-AF65-F5344CB8AC3E}">
        <p14:creationId xmlns:p14="http://schemas.microsoft.com/office/powerpoint/2010/main" val="7349472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Оформление по умолчанию">
  <a:themeElements>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Оформление по умолчанию">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Специальное оформление">
  <a:themeElements>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Специальное оформление">
  <a:themeElements>
    <a:clrScheme name="2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Специальное оформление">
  <a:themeElements>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15431</TotalTime>
  <Words>759</Words>
  <Application>Microsoft Office PowerPoint</Application>
  <PresentationFormat>Экран (16:9)</PresentationFormat>
  <Paragraphs>84</Paragraphs>
  <Slides>17</Slides>
  <Notes>14</Notes>
  <HiddenSlides>0</HiddenSlides>
  <MMClips>0</MMClips>
  <ScaleCrop>false</ScaleCrop>
  <HeadingPairs>
    <vt:vector size="6" baseType="variant">
      <vt:variant>
        <vt:lpstr>Использованные шрифты</vt:lpstr>
      </vt:variant>
      <vt:variant>
        <vt:i4>8</vt:i4>
      </vt:variant>
      <vt:variant>
        <vt:lpstr>Тема</vt:lpstr>
      </vt:variant>
      <vt:variant>
        <vt:i4>9</vt:i4>
      </vt:variant>
      <vt:variant>
        <vt:lpstr>Заголовки слайдов</vt:lpstr>
      </vt:variant>
      <vt:variant>
        <vt:i4>17</vt:i4>
      </vt:variant>
    </vt:vector>
  </HeadingPairs>
  <TitlesOfParts>
    <vt:vector size="34" baseType="lpstr">
      <vt:lpstr>Arial</vt:lpstr>
      <vt:lpstr>Bahnschrift SemiBold SemiConden</vt:lpstr>
      <vt:lpstr>Calibri</vt:lpstr>
      <vt:lpstr>Calibri Light</vt:lpstr>
      <vt:lpstr>Corbel</vt:lpstr>
      <vt:lpstr>Sitka Display</vt:lpstr>
      <vt:lpstr>Times New Roman</vt:lpstr>
      <vt:lpstr>Wingdings</vt:lpstr>
      <vt:lpstr>Специальное оформление</vt:lpstr>
      <vt:lpstr>1_Оформление по умолчанию</vt:lpstr>
      <vt:lpstr>3_Оформление по умолчанию</vt:lpstr>
      <vt:lpstr>2_Оформление по умолчанию</vt:lpstr>
      <vt:lpstr>1_Специальное оформление</vt:lpstr>
      <vt:lpstr>2_Специальное оформление</vt:lpstr>
      <vt:lpstr>3_Специальное оформление</vt:lpstr>
      <vt:lpstr>4_Специальное оформление</vt:lpstr>
      <vt:lpstr>Тема Office</vt:lpstr>
      <vt:lpstr>   Chronotherapy capabilities to maintain human health in space flights   </vt:lpstr>
      <vt:lpstr>Earth rhythms</vt:lpstr>
      <vt:lpstr>The relevance of the problem of biorhythms</vt:lpstr>
      <vt:lpstr>Molecular basis of circadian rhythms regulation</vt:lpstr>
      <vt:lpstr>Molecular basis of regulation of circadian rhythms</vt:lpstr>
      <vt:lpstr>Презентация PowerPoint</vt:lpstr>
      <vt:lpstr>Space rhythms</vt:lpstr>
      <vt:lpstr>History of the sleep-wake cycle research</vt:lpstr>
      <vt:lpstr>HISTORY OF RESEARCH</vt:lpstr>
      <vt:lpstr>History of research of daily rhythms</vt:lpstr>
      <vt:lpstr>History of research into circadian cycles of hormonal regulation   </vt:lpstr>
      <vt:lpstr>Migrating days</vt:lpstr>
      <vt:lpstr>Current state of the problem</vt:lpstr>
      <vt:lpstr>Current state of the problem</vt:lpstr>
      <vt:lpstr>Презентация PowerPoint</vt:lpstr>
      <vt:lpstr>Prospects for the application of chronotherapy principles during manned flights to the Moon</vt:lpstr>
      <vt:lpstr>Презентация PowerPoint</vt:lpstr>
    </vt:vector>
  </TitlesOfParts>
  <Company>www.Grizli777.CLAN.su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Grizli777</dc:creator>
  <cp:lastModifiedBy>Tatiana</cp:lastModifiedBy>
  <cp:revision>1095</cp:revision>
  <dcterms:created xsi:type="dcterms:W3CDTF">2009-05-26T22:46:02Z</dcterms:created>
  <dcterms:modified xsi:type="dcterms:W3CDTF">2025-06-06T10:58:34Z</dcterms:modified>
</cp:coreProperties>
</file>