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677" r:id="rId2"/>
  </p:sldMasterIdLst>
  <p:notesMasterIdLst>
    <p:notesMasterId r:id="rId16"/>
  </p:notesMasterIdLst>
  <p:sldIdLst>
    <p:sldId id="624" r:id="rId3"/>
    <p:sldId id="628" r:id="rId4"/>
    <p:sldId id="621" r:id="rId5"/>
    <p:sldId id="634" r:id="rId6"/>
    <p:sldId id="635" r:id="rId7"/>
    <p:sldId id="636" r:id="rId8"/>
    <p:sldId id="627" r:id="rId9"/>
    <p:sldId id="638" r:id="rId10"/>
    <p:sldId id="629" r:id="rId11"/>
    <p:sldId id="639" r:id="rId12"/>
    <p:sldId id="640" r:id="rId13"/>
    <p:sldId id="632" r:id="rId14"/>
    <p:sldId id="63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6D8A2FF-6A02-4154-B7D1-6ADDA11BD40D}">
          <p14:sldIdLst>
            <p14:sldId id="624"/>
            <p14:sldId id="628"/>
            <p14:sldId id="621"/>
            <p14:sldId id="634"/>
            <p14:sldId id="635"/>
            <p14:sldId id="636"/>
            <p14:sldId id="627"/>
            <p14:sldId id="638"/>
            <p14:sldId id="629"/>
            <p14:sldId id="639"/>
            <p14:sldId id="640"/>
            <p14:sldId id="632"/>
            <p14:sldId id="631"/>
          </p14:sldIdLst>
        </p14:section>
        <p14:section name="Sezione senza titolo" id="{7CE2B24B-5750-43C0-B35F-2C686E81C4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460"/>
    <a:srgbClr val="00284B"/>
    <a:srgbClr val="FFFFFF"/>
    <a:srgbClr val="F6FB3B"/>
    <a:srgbClr val="7B8016"/>
    <a:srgbClr val="696969"/>
    <a:srgbClr val="00FF99"/>
    <a:srgbClr val="8C58B2"/>
    <a:srgbClr val="FFC000"/>
    <a:srgbClr val="F68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B8D1B8-4F41-3F42-DC59-8DBF18B36C82}" v="2584" dt="2025-06-05T13:21:45.625"/>
    <p1510:client id="{BFCF13AA-58CD-BF71-6D56-12BCA342C397}" v="6" dt="2025-06-05T13:36:01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 Grasso" userId="S::nicolo.grasso@polito.it::f6a92a17-6caa-4708-b432-58cac6369ca2" providerId="AD" clId="Web-{A0B8D1B8-4F41-3F42-DC59-8DBF18B36C82}"/>
    <pc:docChg chg="addSld delSld modSld sldOrd modSection">
      <pc:chgData name="Nicolo  Grasso" userId="S::nicolo.grasso@polito.it::f6a92a17-6caa-4708-b432-58cac6369ca2" providerId="AD" clId="Web-{A0B8D1B8-4F41-3F42-DC59-8DBF18B36C82}" dt="2025-06-05T12:50:15.249" v="1592" actId="20577"/>
      <pc:docMkLst>
        <pc:docMk/>
      </pc:docMkLst>
      <pc:sldChg chg="del">
        <pc:chgData name="Nicolo  Grasso" userId="S::nicolo.grasso@polito.it::f6a92a17-6caa-4708-b432-58cac6369ca2" providerId="AD" clId="Web-{A0B8D1B8-4F41-3F42-DC59-8DBF18B36C82}" dt="2025-06-05T08:56:43.364" v="133"/>
        <pc:sldMkLst>
          <pc:docMk/>
          <pc:sldMk cId="1463622909" sldId="620"/>
        </pc:sldMkLst>
      </pc:sldChg>
      <pc:sldChg chg="addSp delSp modSp">
        <pc:chgData name="Nicolo  Grasso" userId="S::nicolo.grasso@polito.it::f6a92a17-6caa-4708-b432-58cac6369ca2" providerId="AD" clId="Web-{A0B8D1B8-4F41-3F42-DC59-8DBF18B36C82}" dt="2025-06-05T11:56:53.871" v="1230" actId="20577"/>
        <pc:sldMkLst>
          <pc:docMk/>
          <pc:sldMk cId="1080163079" sldId="621"/>
        </pc:sldMkLst>
        <pc:spChg chg="mod">
          <ac:chgData name="Nicolo  Grasso" userId="S::nicolo.grasso@polito.it::f6a92a17-6caa-4708-b432-58cac6369ca2" providerId="AD" clId="Web-{A0B8D1B8-4F41-3F42-DC59-8DBF18B36C82}" dt="2025-06-05T08:56:29.411" v="129"/>
          <ac:spMkLst>
            <pc:docMk/>
            <pc:sldMk cId="1080163079" sldId="621"/>
            <ac:spMk id="2" creationId="{C3D22F7B-657F-ABD9-235D-55EF91997DED}"/>
          </ac:spMkLst>
        </pc:spChg>
        <pc:spChg chg="add mod ord">
          <ac:chgData name="Nicolo  Grasso" userId="S::nicolo.grasso@polito.it::f6a92a17-6caa-4708-b432-58cac6369ca2" providerId="AD" clId="Web-{A0B8D1B8-4F41-3F42-DC59-8DBF18B36C82}" dt="2025-06-05T08:35:56.606" v="14"/>
          <ac:spMkLst>
            <pc:docMk/>
            <pc:sldMk cId="1080163079" sldId="621"/>
            <ac:spMk id="4" creationId="{A41116A3-BC8D-0932-B72A-244E20BB9E85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9:24:13.028" v="215" actId="1076"/>
          <ac:spMkLst>
            <pc:docMk/>
            <pc:sldMk cId="1080163079" sldId="621"/>
            <ac:spMk id="6" creationId="{D4422E87-1AE6-5961-AA7D-F49EF9AC6955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9:24:13.028" v="216" actId="1076"/>
          <ac:spMkLst>
            <pc:docMk/>
            <pc:sldMk cId="1080163079" sldId="621"/>
            <ac:spMk id="7" creationId="{585BCF61-12D1-8B32-4542-D8E2FDFAE2CD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8:55:17.393" v="112" actId="1076"/>
          <ac:spMkLst>
            <pc:docMk/>
            <pc:sldMk cId="1080163079" sldId="621"/>
            <ac:spMk id="8" creationId="{6AD7051E-5A93-3961-9E0E-AFF9B08503C0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9:24:35.904" v="233" actId="20577"/>
          <ac:spMkLst>
            <pc:docMk/>
            <pc:sldMk cId="1080163079" sldId="621"/>
            <ac:spMk id="9" creationId="{8941C9E5-B38D-6E21-CB9C-0758A8C17ED8}"/>
          </ac:spMkLst>
        </pc:spChg>
        <pc:spChg chg="add del mod">
          <ac:chgData name="Nicolo  Grasso" userId="S::nicolo.grasso@polito.it::f6a92a17-6caa-4708-b432-58cac6369ca2" providerId="AD" clId="Web-{A0B8D1B8-4F41-3F42-DC59-8DBF18B36C82}" dt="2025-06-05T08:55:45.003" v="117"/>
          <ac:spMkLst>
            <pc:docMk/>
            <pc:sldMk cId="1080163079" sldId="621"/>
            <ac:spMk id="10" creationId="{056A9B48-B8FF-BA32-2AFA-B946BF00223F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9:25:20.843" v="239"/>
          <ac:spMkLst>
            <pc:docMk/>
            <pc:sldMk cId="1080163079" sldId="621"/>
            <ac:spMk id="10" creationId="{DCCF9800-743E-528C-43DE-7542A5F1DC81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9:25:26.141" v="241"/>
          <ac:spMkLst>
            <pc:docMk/>
            <pc:sldMk cId="1080163079" sldId="621"/>
            <ac:spMk id="11" creationId="{A7AE846C-62EE-FF57-E48A-B26AE9694FD4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8:56:15.317" v="128" actId="1076"/>
          <ac:spMkLst>
            <pc:docMk/>
            <pc:sldMk cId="1080163079" sldId="621"/>
            <ac:spMk id="12" creationId="{7492F879-C05E-D17D-E878-1AED061A8F44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1:42:05.739" v="1051" actId="20577"/>
          <ac:spMkLst>
            <pc:docMk/>
            <pc:sldMk cId="1080163079" sldId="621"/>
            <ac:spMk id="22" creationId="{E82CA4AF-8246-7375-A893-725ED871235A}"/>
          </ac:spMkLst>
        </pc:spChg>
        <pc:spChg chg="add del mod">
          <ac:chgData name="Nicolo  Grasso" userId="S::nicolo.grasso@polito.it::f6a92a17-6caa-4708-b432-58cac6369ca2" providerId="AD" clId="Web-{A0B8D1B8-4F41-3F42-DC59-8DBF18B36C82}" dt="2025-06-05T09:48:11.427" v="330"/>
          <ac:spMkLst>
            <pc:docMk/>
            <pc:sldMk cId="1080163079" sldId="621"/>
            <ac:spMk id="23" creationId="{DA20300B-3FBA-BF26-B10B-A9ADCBF9A160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1:56:53.871" v="1230" actId="20577"/>
          <ac:spMkLst>
            <pc:docMk/>
            <pc:sldMk cId="1080163079" sldId="621"/>
            <ac:spMk id="24" creationId="{F5E057E4-56B5-AADD-455A-9BEDEE788657}"/>
          </ac:spMkLst>
        </pc:spChg>
        <pc:graphicFrameChg chg="add del">
          <ac:chgData name="Nicolo  Grasso" userId="S::nicolo.grasso@polito.it::f6a92a17-6caa-4708-b432-58cac6369ca2" providerId="AD" clId="Web-{A0B8D1B8-4F41-3F42-DC59-8DBF18B36C82}" dt="2025-06-05T09:46:35.173" v="327"/>
          <ac:graphicFrameMkLst>
            <pc:docMk/>
            <pc:sldMk cId="1080163079" sldId="621"/>
            <ac:graphicFrameMk id="14" creationId="{147E05DE-CF92-2205-FCE0-E4FB299E2E1E}"/>
          </ac:graphicFrameMkLst>
        </pc:graphicFrameChg>
        <pc:picChg chg="add mod">
          <ac:chgData name="Nicolo  Grasso" userId="S::nicolo.grasso@polito.it::f6a92a17-6caa-4708-b432-58cac6369ca2" providerId="AD" clId="Web-{A0B8D1B8-4F41-3F42-DC59-8DBF18B36C82}" dt="2025-06-05T08:35:44.996" v="13" actId="1076"/>
          <ac:picMkLst>
            <pc:docMk/>
            <pc:sldMk cId="1080163079" sldId="621"/>
            <ac:picMk id="3" creationId="{52C06F53-7326-F03C-1089-BB5B75C9BB62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08:37:37.297" v="19" actId="1076"/>
          <ac:picMkLst>
            <pc:docMk/>
            <pc:sldMk cId="1080163079" sldId="621"/>
            <ac:picMk id="5" creationId="{7166BE20-E197-E8A3-7C9F-BEC198DD560A}"/>
          </ac:picMkLst>
        </pc:picChg>
        <pc:picChg chg="del mod">
          <ac:chgData name="Nicolo  Grasso" userId="S::nicolo.grasso@polito.it::f6a92a17-6caa-4708-b432-58cac6369ca2" providerId="AD" clId="Web-{A0B8D1B8-4F41-3F42-DC59-8DBF18B36C82}" dt="2025-06-05T08:35:11.636" v="5"/>
          <ac:picMkLst>
            <pc:docMk/>
            <pc:sldMk cId="1080163079" sldId="621"/>
            <ac:picMk id="7" creationId="{CF1C921A-DBBA-2779-CF01-E4D96BA1271E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09:51:42.826" v="375" actId="1076"/>
          <ac:picMkLst>
            <pc:docMk/>
            <pc:sldMk cId="1080163079" sldId="621"/>
            <ac:picMk id="13" creationId="{B9302CD4-B073-7D03-B2D5-65253A055A0A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09:51:51.404" v="379" actId="14100"/>
          <ac:picMkLst>
            <pc:docMk/>
            <pc:sldMk cId="1080163079" sldId="621"/>
            <ac:picMk id="25" creationId="{60BB503F-3E61-4AD0-40F0-1472FE7E2198}"/>
          </ac:picMkLst>
        </pc:picChg>
      </pc:sldChg>
      <pc:sldChg chg="addSp delSp modSp del">
        <pc:chgData name="Nicolo  Grasso" userId="S::nicolo.grasso@polito.it::f6a92a17-6caa-4708-b432-58cac6369ca2" providerId="AD" clId="Web-{A0B8D1B8-4F41-3F42-DC59-8DBF18B36C82}" dt="2025-06-05T08:56:42.364" v="132"/>
        <pc:sldMkLst>
          <pc:docMk/>
          <pc:sldMk cId="789902023" sldId="623"/>
        </pc:sldMkLst>
        <pc:picChg chg="add del mod">
          <ac:chgData name="Nicolo  Grasso" userId="S::nicolo.grasso@polito.it::f6a92a17-6caa-4708-b432-58cac6369ca2" providerId="AD" clId="Web-{A0B8D1B8-4F41-3F42-DC59-8DBF18B36C82}" dt="2025-06-05T08:33:17.476" v="1"/>
          <ac:picMkLst>
            <pc:docMk/>
            <pc:sldMk cId="789902023" sldId="623"/>
            <ac:picMk id="6" creationId="{9D44AE63-CF30-7E3A-7CBB-0D75BDD42333}"/>
          </ac:picMkLst>
        </pc:picChg>
      </pc:sldChg>
      <pc:sldChg chg="addSp delSp modSp add ord replId">
        <pc:chgData name="Nicolo  Grasso" userId="S::nicolo.grasso@polito.it::f6a92a17-6caa-4708-b432-58cac6369ca2" providerId="AD" clId="Web-{A0B8D1B8-4F41-3F42-DC59-8DBF18B36C82}" dt="2025-06-05T09:21:59.883" v="193" actId="20577"/>
        <pc:sldMkLst>
          <pc:docMk/>
          <pc:sldMk cId="1309403021" sldId="624"/>
        </pc:sldMkLst>
        <pc:spChg chg="del">
          <ac:chgData name="Nicolo  Grasso" userId="S::nicolo.grasso@polito.it::f6a92a17-6caa-4708-b432-58cac6369ca2" providerId="AD" clId="Web-{A0B8D1B8-4F41-3F42-DC59-8DBF18B36C82}" dt="2025-06-05T08:40:06.364" v="24"/>
          <ac:spMkLst>
            <pc:docMk/>
            <pc:sldMk cId="1309403021" sldId="624"/>
            <ac:spMk id="2" creationId="{392D63D6-2599-097B-942C-8554E03D98B6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8:41:07.522" v="40"/>
          <ac:spMkLst>
            <pc:docMk/>
            <pc:sldMk cId="1309403021" sldId="624"/>
            <ac:spMk id="7" creationId="{9194D310-06CE-F2A5-2B1B-2265C8168661}"/>
          </ac:spMkLst>
        </pc:spChg>
        <pc:spChg chg="add del">
          <ac:chgData name="Nicolo  Grasso" userId="S::nicolo.grasso@polito.it::f6a92a17-6caa-4708-b432-58cac6369ca2" providerId="AD" clId="Web-{A0B8D1B8-4F41-3F42-DC59-8DBF18B36C82}" dt="2025-06-05T08:45:34.984" v="44"/>
          <ac:spMkLst>
            <pc:docMk/>
            <pc:sldMk cId="1309403021" sldId="624"/>
            <ac:spMk id="8" creationId="{75887EEC-EFF5-6360-C30E-A2B003995200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8:47:08.159" v="76" actId="20577"/>
          <ac:spMkLst>
            <pc:docMk/>
            <pc:sldMk cId="1309403021" sldId="624"/>
            <ac:spMk id="9" creationId="{3E5ADAE7-C6E9-5185-AC21-763B792F84A9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09:21:59.883" v="193" actId="20577"/>
          <ac:spMkLst>
            <pc:docMk/>
            <pc:sldMk cId="1309403021" sldId="624"/>
            <ac:spMk id="10" creationId="{20084DF6-E6C2-5B2E-FB69-9549A80C0A76}"/>
          </ac:spMkLst>
        </pc:spChg>
        <pc:picChg chg="add mod">
          <ac:chgData name="Nicolo  Grasso" userId="S::nicolo.grasso@polito.it::f6a92a17-6caa-4708-b432-58cac6369ca2" providerId="AD" clId="Web-{A0B8D1B8-4F41-3F42-DC59-8DBF18B36C82}" dt="2025-06-05T08:41:12.725" v="42" actId="1076"/>
          <ac:picMkLst>
            <pc:docMk/>
            <pc:sldMk cId="1309403021" sldId="624"/>
            <ac:picMk id="6" creationId="{AAEA6695-1A62-4D15-2ADA-D58FA0A388D8}"/>
          </ac:picMkLst>
        </pc:picChg>
      </pc:sldChg>
      <pc:sldChg chg="add del replId">
        <pc:chgData name="Nicolo  Grasso" userId="S::nicolo.grasso@polito.it::f6a92a17-6caa-4708-b432-58cac6369ca2" providerId="AD" clId="Web-{A0B8D1B8-4F41-3F42-DC59-8DBF18B36C82}" dt="2025-06-05T09:26:23.565" v="248"/>
        <pc:sldMkLst>
          <pc:docMk/>
          <pc:sldMk cId="2278848487" sldId="625"/>
        </pc:sldMkLst>
      </pc:sldChg>
      <pc:sldChg chg="add del replId">
        <pc:chgData name="Nicolo  Grasso" userId="S::nicolo.grasso@polito.it::f6a92a17-6caa-4708-b432-58cac6369ca2" providerId="AD" clId="Web-{A0B8D1B8-4F41-3F42-DC59-8DBF18B36C82}" dt="2025-06-05T09:26:24.783" v="249"/>
        <pc:sldMkLst>
          <pc:docMk/>
          <pc:sldMk cId="3032019037" sldId="626"/>
        </pc:sldMkLst>
      </pc:sldChg>
      <pc:sldChg chg="addSp modSp add replId">
        <pc:chgData name="Nicolo  Grasso" userId="S::nicolo.grasso@polito.it::f6a92a17-6caa-4708-b432-58cac6369ca2" providerId="AD" clId="Web-{A0B8D1B8-4F41-3F42-DC59-8DBF18B36C82}" dt="2025-06-05T11:50:17.893" v="1200" actId="1076"/>
        <pc:sldMkLst>
          <pc:docMk/>
          <pc:sldMk cId="3496045142" sldId="627"/>
        </pc:sldMkLst>
        <pc:spChg chg="mod">
          <ac:chgData name="Nicolo  Grasso" userId="S::nicolo.grasso@polito.it::f6a92a17-6caa-4708-b432-58cac6369ca2" providerId="AD" clId="Web-{A0B8D1B8-4F41-3F42-DC59-8DBF18B36C82}" dt="2025-06-05T09:26:29.487" v="250"/>
          <ac:spMkLst>
            <pc:docMk/>
            <pc:sldMk cId="3496045142" sldId="627"/>
            <ac:spMk id="10" creationId="{12EBB65A-6F2A-A6C0-E664-EB5376C43CBD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1:50:15.533" v="1199" actId="20577"/>
          <ac:spMkLst>
            <pc:docMk/>
            <pc:sldMk cId="3496045142" sldId="627"/>
            <ac:spMk id="14" creationId="{EE14DCB6-53E2-78DD-69E6-A285C0A7AA5C}"/>
          </ac:spMkLst>
        </pc:spChg>
        <pc:picChg chg="add mod">
          <ac:chgData name="Nicolo  Grasso" userId="S::nicolo.grasso@polito.it::f6a92a17-6caa-4708-b432-58cac6369ca2" providerId="AD" clId="Web-{A0B8D1B8-4F41-3F42-DC59-8DBF18B36C82}" dt="2025-06-05T11:50:17.893" v="1200" actId="1076"/>
          <ac:picMkLst>
            <pc:docMk/>
            <pc:sldMk cId="3496045142" sldId="627"/>
            <ac:picMk id="15" creationId="{06059346-3104-1B8E-808D-7350C48DBC2B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0:06:14.093" v="432" actId="1076"/>
          <ac:picMkLst>
            <pc:docMk/>
            <pc:sldMk cId="3496045142" sldId="627"/>
            <ac:picMk id="16" creationId="{D617B683-6AE1-6352-7CDF-30A6E6E5301A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0:07:12.752" v="435" actId="14100"/>
          <ac:picMkLst>
            <pc:docMk/>
            <pc:sldMk cId="3496045142" sldId="627"/>
            <ac:picMk id="17" creationId="{D0206C70-5F6D-0482-F28F-FF1FE3F703E0}"/>
          </ac:picMkLst>
        </pc:picChg>
      </pc:sldChg>
      <pc:sldChg chg="addSp modSp add ord replId">
        <pc:chgData name="Nicolo  Grasso" userId="S::nicolo.grasso@polito.it::f6a92a17-6caa-4708-b432-58cac6369ca2" providerId="AD" clId="Web-{A0B8D1B8-4F41-3F42-DC59-8DBF18B36C82}" dt="2025-06-05T11:41:25.098" v="1047" actId="20577"/>
        <pc:sldMkLst>
          <pc:docMk/>
          <pc:sldMk cId="1626064263" sldId="628"/>
        </pc:sldMkLst>
        <pc:spChg chg="add mod">
          <ac:chgData name="Nicolo  Grasso" userId="S::nicolo.grasso@polito.it::f6a92a17-6caa-4708-b432-58cac6369ca2" providerId="AD" clId="Web-{A0B8D1B8-4F41-3F42-DC59-8DBF18B36C82}" dt="2025-06-05T11:41:25.098" v="1047" actId="20577"/>
          <ac:spMkLst>
            <pc:docMk/>
            <pc:sldMk cId="1626064263" sldId="628"/>
            <ac:spMk id="13" creationId="{B6E2D833-99B9-AE49-04EE-04EB665DE97E}"/>
          </ac:spMkLst>
        </pc:spChg>
      </pc:sldChg>
      <pc:sldChg chg="addSp delSp modSp add replId">
        <pc:chgData name="Nicolo  Grasso" userId="S::nicolo.grasso@polito.it::f6a92a17-6caa-4708-b432-58cac6369ca2" providerId="AD" clId="Web-{A0B8D1B8-4F41-3F42-DC59-8DBF18B36C82}" dt="2025-06-05T11:51:03.316" v="1211" actId="1076"/>
        <pc:sldMkLst>
          <pc:docMk/>
          <pc:sldMk cId="3723272455" sldId="629"/>
        </pc:sldMkLst>
        <pc:spChg chg="mod">
          <ac:chgData name="Nicolo  Grasso" userId="S::nicolo.grasso@polito.it::f6a92a17-6caa-4708-b432-58cac6369ca2" providerId="AD" clId="Web-{A0B8D1B8-4F41-3F42-DC59-8DBF18B36C82}" dt="2025-06-05T09:26:42.768" v="253"/>
          <ac:spMkLst>
            <pc:docMk/>
            <pc:sldMk cId="3723272455" sldId="629"/>
            <ac:spMk id="9" creationId="{C9641619-2CAE-7A06-CD55-A197BD572EF3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1:50:53.378" v="1209" actId="20577"/>
          <ac:spMkLst>
            <pc:docMk/>
            <pc:sldMk cId="3723272455" sldId="629"/>
            <ac:spMk id="14" creationId="{42F1AE96-2747-AABF-25C3-A5E2352608C9}"/>
          </ac:spMkLst>
        </pc:spChg>
        <pc:spChg chg="add del">
          <ac:chgData name="Nicolo  Grasso" userId="S::nicolo.grasso@polito.it::f6a92a17-6caa-4708-b432-58cac6369ca2" providerId="AD" clId="Web-{A0B8D1B8-4F41-3F42-DC59-8DBF18B36C82}" dt="2025-06-05T10:15:46.396" v="612"/>
          <ac:spMkLst>
            <pc:docMk/>
            <pc:sldMk cId="3723272455" sldId="629"/>
            <ac:spMk id="16" creationId="{51471476-F3E2-1A49-77B9-E7C63B8540E1}"/>
          </ac:spMkLst>
        </pc:spChg>
        <pc:graphicFrameChg chg="add mod modGraphic">
          <ac:chgData name="Nicolo  Grasso" userId="S::nicolo.grasso@polito.it::f6a92a17-6caa-4708-b432-58cac6369ca2" providerId="AD" clId="Web-{A0B8D1B8-4F41-3F42-DC59-8DBF18B36C82}" dt="2025-06-05T11:51:00.581" v="1210" actId="1076"/>
          <ac:graphicFrameMkLst>
            <pc:docMk/>
            <pc:sldMk cId="3723272455" sldId="629"/>
            <ac:graphicFrameMk id="19" creationId="{3B64D2BF-7AB6-0F10-0E57-12CC498E1C5B}"/>
          </ac:graphicFrameMkLst>
        </pc:graphicFrameChg>
        <pc:picChg chg="add del mod">
          <ac:chgData name="Nicolo  Grasso" userId="S::nicolo.grasso@polito.it::f6a92a17-6caa-4708-b432-58cac6369ca2" providerId="AD" clId="Web-{A0B8D1B8-4F41-3F42-DC59-8DBF18B36C82}" dt="2025-06-05T10:16:16.350" v="616"/>
          <ac:picMkLst>
            <pc:docMk/>
            <pc:sldMk cId="3723272455" sldId="629"/>
            <ac:picMk id="17" creationId="{806A5BBF-D68F-B143-960A-8B6D188C1B7C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1:51:03.316" v="1211" actId="1076"/>
          <ac:picMkLst>
            <pc:docMk/>
            <pc:sldMk cId="3723272455" sldId="629"/>
            <ac:picMk id="20" creationId="{FC34DD9E-2157-2A67-195C-C23CF6ABE210}"/>
          </ac:picMkLst>
        </pc:picChg>
      </pc:sldChg>
      <pc:sldChg chg="add del replId">
        <pc:chgData name="Nicolo  Grasso" userId="S::nicolo.grasso@polito.it::f6a92a17-6caa-4708-b432-58cac6369ca2" providerId="AD" clId="Web-{A0B8D1B8-4F41-3F42-DC59-8DBF18B36C82}" dt="2025-06-05T10:21:40.206" v="762"/>
        <pc:sldMkLst>
          <pc:docMk/>
          <pc:sldMk cId="1008688522" sldId="630"/>
        </pc:sldMkLst>
      </pc:sldChg>
      <pc:sldChg chg="addSp delSp modSp add replId">
        <pc:chgData name="Nicolo  Grasso" userId="S::nicolo.grasso@polito.it::f6a92a17-6caa-4708-b432-58cac6369ca2" providerId="AD" clId="Web-{A0B8D1B8-4F41-3F42-DC59-8DBF18B36C82}" dt="2025-06-05T10:26:56.609" v="780" actId="1076"/>
        <pc:sldMkLst>
          <pc:docMk/>
          <pc:sldMk cId="4129865851" sldId="631"/>
        </pc:sldMkLst>
        <pc:spChg chg="mod">
          <ac:chgData name="Nicolo  Grasso" userId="S::nicolo.grasso@polito.it::f6a92a17-6caa-4708-b432-58cac6369ca2" providerId="AD" clId="Web-{A0B8D1B8-4F41-3F42-DC59-8DBF18B36C82}" dt="2025-06-05T09:26:57.988" v="257"/>
          <ac:spMkLst>
            <pc:docMk/>
            <pc:sldMk cId="4129865851" sldId="631"/>
            <ac:spMk id="6" creationId="{7945098B-B2CD-8B40-D3DA-3F7C34F14EFA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0:26:39.108" v="774" actId="20577"/>
          <ac:spMkLst>
            <pc:docMk/>
            <pc:sldMk cId="4129865851" sldId="631"/>
            <ac:spMk id="14" creationId="{847A4488-8082-3332-FE32-27828D9D6794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0:26:56.609" v="780" actId="1076"/>
          <ac:spMkLst>
            <pc:docMk/>
            <pc:sldMk cId="4129865851" sldId="631"/>
            <ac:spMk id="16" creationId="{0FDA50D1-FF73-332B-0B86-7436E84CD7C6}"/>
          </ac:spMkLst>
        </pc:spChg>
        <pc:picChg chg="add del">
          <ac:chgData name="Nicolo  Grasso" userId="S::nicolo.grasso@polito.it::f6a92a17-6caa-4708-b432-58cac6369ca2" providerId="AD" clId="Web-{A0B8D1B8-4F41-3F42-DC59-8DBF18B36C82}" dt="2025-06-05T10:26:00.544" v="764"/>
          <ac:picMkLst>
            <pc:docMk/>
            <pc:sldMk cId="4129865851" sldId="631"/>
            <ac:picMk id="13" creationId="{AFFC1475-EB87-7E80-EDAB-D226233D388A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0:26:42.077" v="775" actId="1076"/>
          <ac:picMkLst>
            <pc:docMk/>
            <pc:sldMk cId="4129865851" sldId="631"/>
            <ac:picMk id="15" creationId="{F41D7989-96FE-1E57-DA32-78E1F608CA85}"/>
          </ac:picMkLst>
        </pc:picChg>
      </pc:sldChg>
      <pc:sldChg chg="addSp delSp modSp add replId">
        <pc:chgData name="Nicolo  Grasso" userId="S::nicolo.grasso@polito.it::f6a92a17-6caa-4708-b432-58cac6369ca2" providerId="AD" clId="Web-{A0B8D1B8-4F41-3F42-DC59-8DBF18B36C82}" dt="2025-06-05T12:50:15.249" v="1592" actId="20577"/>
        <pc:sldMkLst>
          <pc:docMk/>
          <pc:sldMk cId="2987211708" sldId="632"/>
        </pc:sldMkLst>
        <pc:spChg chg="mod">
          <ac:chgData name="Nicolo  Grasso" userId="S::nicolo.grasso@polito.it::f6a92a17-6caa-4708-b432-58cac6369ca2" providerId="AD" clId="Web-{A0B8D1B8-4F41-3F42-DC59-8DBF18B36C82}" dt="2025-06-05T09:26:50.409" v="255"/>
          <ac:spMkLst>
            <pc:docMk/>
            <pc:sldMk cId="2987211708" sldId="632"/>
            <ac:spMk id="7" creationId="{4FB8B04A-FD32-EEC7-EB6F-4DDBA46CEBE2}"/>
          </ac:spMkLst>
        </pc:spChg>
        <pc:spChg chg="add del">
          <ac:chgData name="Nicolo  Grasso" userId="S::nicolo.grasso@polito.it::f6a92a17-6caa-4708-b432-58cac6369ca2" providerId="AD" clId="Web-{A0B8D1B8-4F41-3F42-DC59-8DBF18B36C82}" dt="2025-06-05T11:36:42.231" v="782"/>
          <ac:spMkLst>
            <pc:docMk/>
            <pc:sldMk cId="2987211708" sldId="632"/>
            <ac:spMk id="13" creationId="{F8BF7738-D21D-3DC9-50D1-E64F4FABD8B8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2:50:15.249" v="1592" actId="20577"/>
          <ac:spMkLst>
            <pc:docMk/>
            <pc:sldMk cId="2987211708" sldId="632"/>
            <ac:spMk id="14" creationId="{0E96E2F4-2E12-96B9-CA2F-7B6BD207740A}"/>
          </ac:spMkLst>
        </pc:spChg>
      </pc:sldChg>
      <pc:sldChg chg="add del replId">
        <pc:chgData name="Nicolo  Grasso" userId="S::nicolo.grasso@polito.it::f6a92a17-6caa-4708-b432-58cac6369ca2" providerId="AD" clId="Web-{A0B8D1B8-4F41-3F42-DC59-8DBF18B36C82}" dt="2025-06-05T10:25:31.121" v="763"/>
        <pc:sldMkLst>
          <pc:docMk/>
          <pc:sldMk cId="1761034320" sldId="633"/>
        </pc:sldMkLst>
      </pc:sldChg>
      <pc:sldChg chg="addSp delSp modSp add replId">
        <pc:chgData name="Nicolo  Grasso" userId="S::nicolo.grasso@polito.it::f6a92a17-6caa-4708-b432-58cac6369ca2" providerId="AD" clId="Web-{A0B8D1B8-4F41-3F42-DC59-8DBF18B36C82}" dt="2025-06-05T12:04:45.555" v="1318" actId="1076"/>
        <pc:sldMkLst>
          <pc:docMk/>
          <pc:sldMk cId="1714706317" sldId="634"/>
        </pc:sldMkLst>
        <pc:spChg chg="add mod">
          <ac:chgData name="Nicolo  Grasso" userId="S::nicolo.grasso@polito.it::f6a92a17-6caa-4708-b432-58cac6369ca2" providerId="AD" clId="Web-{A0B8D1B8-4F41-3F42-DC59-8DBF18B36C82}" dt="2025-06-05T12:04:45.555" v="1318" actId="1076"/>
          <ac:spMkLst>
            <pc:docMk/>
            <pc:sldMk cId="1714706317" sldId="634"/>
            <ac:spMk id="16" creationId="{BFEBA2D0-6345-89C4-0B99-5828434F8F2A}"/>
          </ac:spMkLst>
        </pc:spChg>
        <pc:spChg chg="mod">
          <ac:chgData name="Nicolo  Grasso" userId="S::nicolo.grasso@polito.it::f6a92a17-6caa-4708-b432-58cac6369ca2" providerId="AD" clId="Web-{A0B8D1B8-4F41-3F42-DC59-8DBF18B36C82}" dt="2025-06-05T11:42:28.631" v="1058" actId="20577"/>
          <ac:spMkLst>
            <pc:docMk/>
            <pc:sldMk cId="1714706317" sldId="634"/>
            <ac:spMk id="22" creationId="{73D404AE-A4F5-EA73-5B10-3F923D375151}"/>
          </ac:spMkLst>
        </pc:spChg>
        <pc:spChg chg="del mod">
          <ac:chgData name="Nicolo  Grasso" userId="S::nicolo.grasso@polito.it::f6a92a17-6caa-4708-b432-58cac6369ca2" providerId="AD" clId="Web-{A0B8D1B8-4F41-3F42-DC59-8DBF18B36C82}" dt="2025-06-05T09:52:09.530" v="385"/>
          <ac:spMkLst>
            <pc:docMk/>
            <pc:sldMk cId="1714706317" sldId="634"/>
            <ac:spMk id="24" creationId="{6C39E0B8-4879-5061-3C51-5F4E8E2E6EC8}"/>
          </ac:spMkLst>
        </pc:spChg>
        <pc:picChg chg="add mod">
          <ac:chgData name="Nicolo  Grasso" userId="S::nicolo.grasso@polito.it::f6a92a17-6caa-4708-b432-58cac6369ca2" providerId="AD" clId="Web-{A0B8D1B8-4F41-3F42-DC59-8DBF18B36C82}" dt="2025-06-05T12:02:34.427" v="1249" actId="14100"/>
          <ac:picMkLst>
            <pc:docMk/>
            <pc:sldMk cId="1714706317" sldId="634"/>
            <ac:picMk id="13" creationId="{7D442E56-83D0-4A93-DF21-75B22999510B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09:52:02.186" v="382"/>
          <ac:picMkLst>
            <pc:docMk/>
            <pc:sldMk cId="1714706317" sldId="634"/>
            <ac:picMk id="13" creationId="{E7146FAC-9161-CC86-EB0B-45BD0033CA8C}"/>
          </ac:picMkLst>
        </pc:picChg>
        <pc:picChg chg="add mod ord">
          <ac:chgData name="Nicolo  Grasso" userId="S::nicolo.grasso@polito.it::f6a92a17-6caa-4708-b432-58cac6369ca2" providerId="AD" clId="Web-{A0B8D1B8-4F41-3F42-DC59-8DBF18B36C82}" dt="2025-06-05T12:04:25.836" v="1309" actId="1076"/>
          <ac:picMkLst>
            <pc:docMk/>
            <pc:sldMk cId="1714706317" sldId="634"/>
            <ac:picMk id="14" creationId="{B49B49B5-D9D7-7DE2-696D-9E9C106351B9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2:02:27.567" v="1248" actId="14100"/>
          <ac:picMkLst>
            <pc:docMk/>
            <pc:sldMk cId="1714706317" sldId="634"/>
            <ac:picMk id="15" creationId="{32A2C3DD-EB4D-F9AE-BFF4-8196345FD01E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09:52:02.795" v="383"/>
          <ac:picMkLst>
            <pc:docMk/>
            <pc:sldMk cId="1714706317" sldId="634"/>
            <ac:picMk id="25" creationId="{396F80CB-D3FE-AD61-938A-05EF11C5C49F}"/>
          </ac:picMkLst>
        </pc:picChg>
      </pc:sldChg>
      <pc:sldChg chg="addSp delSp modSp add replId">
        <pc:chgData name="Nicolo  Grasso" userId="S::nicolo.grasso@polito.it::f6a92a17-6caa-4708-b432-58cac6369ca2" providerId="AD" clId="Web-{A0B8D1B8-4F41-3F42-DC59-8DBF18B36C82}" dt="2025-06-05T12:06:32.058" v="1328" actId="20577"/>
        <pc:sldMkLst>
          <pc:docMk/>
          <pc:sldMk cId="3149959427" sldId="635"/>
        </pc:sldMkLst>
        <pc:spChg chg="add del">
          <ac:chgData name="Nicolo  Grasso" userId="S::nicolo.grasso@polito.it::f6a92a17-6caa-4708-b432-58cac6369ca2" providerId="AD" clId="Web-{A0B8D1B8-4F41-3F42-DC59-8DBF18B36C82}" dt="2025-06-05T11:43:21.648" v="1065"/>
          <ac:spMkLst>
            <pc:docMk/>
            <pc:sldMk cId="3149959427" sldId="635"/>
            <ac:spMk id="14" creationId="{380B0463-C1F1-A3FA-A2D9-705D65582AEA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2:06:32.058" v="1328" actId="20577"/>
          <ac:spMkLst>
            <pc:docMk/>
            <pc:sldMk cId="3149959427" sldId="635"/>
            <ac:spMk id="15" creationId="{80C541D1-7892-5E45-022B-E6D5398B3EF1}"/>
          </ac:spMkLst>
        </pc:spChg>
        <pc:spChg chg="mod">
          <ac:chgData name="Nicolo  Grasso" userId="S::nicolo.grasso@polito.it::f6a92a17-6caa-4708-b432-58cac6369ca2" providerId="AD" clId="Web-{A0B8D1B8-4F41-3F42-DC59-8DBF18B36C82}" dt="2025-06-05T11:42:38.584" v="1062" actId="20577"/>
          <ac:spMkLst>
            <pc:docMk/>
            <pc:sldMk cId="3149959427" sldId="635"/>
            <ac:spMk id="22" creationId="{C7545816-2BFE-FAE4-480D-58AE2917A777}"/>
          </ac:spMkLst>
        </pc:spChg>
        <pc:picChg chg="add mod">
          <ac:chgData name="Nicolo  Grasso" userId="S::nicolo.grasso@polito.it::f6a92a17-6caa-4708-b432-58cac6369ca2" providerId="AD" clId="Web-{A0B8D1B8-4F41-3F42-DC59-8DBF18B36C82}" dt="2025-06-05T11:42:42.850" v="1063" actId="1076"/>
          <ac:picMkLst>
            <pc:docMk/>
            <pc:sldMk cId="3149959427" sldId="635"/>
            <ac:picMk id="13" creationId="{9B9D1065-4B0E-E570-5D72-AEA8025336ED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09:59:39.031" v="402"/>
          <ac:picMkLst>
            <pc:docMk/>
            <pc:sldMk cId="3149959427" sldId="635"/>
            <ac:picMk id="14" creationId="{F33C9D39-728F-952F-4E2D-699965487912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09:59:39.062" v="403"/>
          <ac:picMkLst>
            <pc:docMk/>
            <pc:sldMk cId="3149959427" sldId="635"/>
            <ac:picMk id="15" creationId="{C2F73404-FBE9-33EE-EBBC-014DBF237A9C}"/>
          </ac:picMkLst>
        </pc:picChg>
      </pc:sldChg>
      <pc:sldChg chg="addSp delSp modSp add ord replId">
        <pc:chgData name="Nicolo  Grasso" userId="S::nicolo.grasso@polito.it::f6a92a17-6caa-4708-b432-58cac6369ca2" providerId="AD" clId="Web-{A0B8D1B8-4F41-3F42-DC59-8DBF18B36C82}" dt="2025-06-05T11:49:03.391" v="1195" actId="1076"/>
        <pc:sldMkLst>
          <pc:docMk/>
          <pc:sldMk cId="2915339655" sldId="636"/>
        </pc:sldMkLst>
        <pc:spChg chg="mod">
          <ac:chgData name="Nicolo  Grasso" userId="S::nicolo.grasso@polito.it::f6a92a17-6caa-4708-b432-58cac6369ca2" providerId="AD" clId="Web-{A0B8D1B8-4F41-3F42-DC59-8DBF18B36C82}" dt="2025-06-05T11:47:28.201" v="1185" actId="20577"/>
          <ac:spMkLst>
            <pc:docMk/>
            <pc:sldMk cId="2915339655" sldId="636"/>
            <ac:spMk id="14" creationId="{57E5AF80-1496-F6D9-B60E-5F0565A85828}"/>
          </ac:spMkLst>
        </pc:spChg>
        <pc:spChg chg="add del mod">
          <ac:chgData name="Nicolo  Grasso" userId="S::nicolo.grasso@polito.it::f6a92a17-6caa-4708-b432-58cac6369ca2" providerId="AD" clId="Web-{A0B8D1B8-4F41-3F42-DC59-8DBF18B36C82}" dt="2025-06-05T11:48:53.453" v="1189"/>
          <ac:spMkLst>
            <pc:docMk/>
            <pc:sldMk cId="2915339655" sldId="636"/>
            <ac:spMk id="17" creationId="{7891D343-4426-1BB0-25DD-AD34348484BF}"/>
          </ac:spMkLst>
        </pc:spChg>
        <pc:picChg chg="add del mod">
          <ac:chgData name="Nicolo  Grasso" userId="S::nicolo.grasso@polito.it::f6a92a17-6caa-4708-b432-58cac6369ca2" providerId="AD" clId="Web-{A0B8D1B8-4F41-3F42-DC59-8DBF18B36C82}" dt="2025-06-05T10:02:48.632" v="422"/>
          <ac:picMkLst>
            <pc:docMk/>
            <pc:sldMk cId="2915339655" sldId="636"/>
            <ac:picMk id="13" creationId="{947FDC33-7993-CF55-757E-BC20DCDA5FDE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1:49:03.391" v="1195" actId="1076"/>
          <ac:picMkLst>
            <pc:docMk/>
            <pc:sldMk cId="2915339655" sldId="636"/>
            <ac:picMk id="13" creationId="{C19CC451-9F28-1E2D-D20E-7E6165ECC780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1:49:01.766" v="1194" actId="1076"/>
          <ac:picMkLst>
            <pc:docMk/>
            <pc:sldMk cId="2915339655" sldId="636"/>
            <ac:picMk id="15" creationId="{69E3BFC9-D99A-545F-4286-E509B9E92696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10:02:05.521" v="420"/>
          <ac:picMkLst>
            <pc:docMk/>
            <pc:sldMk cId="2915339655" sldId="636"/>
            <ac:picMk id="15" creationId="{9EBDE2DB-ACD3-628E-490E-0B776B1A7945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0:03:52.916" v="427" actId="1076"/>
          <ac:picMkLst>
            <pc:docMk/>
            <pc:sldMk cId="2915339655" sldId="636"/>
            <ac:picMk id="16" creationId="{C2F3A3FE-7525-A7F4-FECC-096DBD186B1D}"/>
          </ac:picMkLst>
        </pc:picChg>
      </pc:sldChg>
      <pc:sldChg chg="delSp add del replId">
        <pc:chgData name="Nicolo  Grasso" userId="S::nicolo.grasso@polito.it::f6a92a17-6caa-4708-b432-58cac6369ca2" providerId="AD" clId="Web-{A0B8D1B8-4F41-3F42-DC59-8DBF18B36C82}" dt="2025-06-05T10:14:34.331" v="584"/>
        <pc:sldMkLst>
          <pc:docMk/>
          <pc:sldMk cId="155882459" sldId="637"/>
        </pc:sldMkLst>
        <pc:picChg chg="del">
          <ac:chgData name="Nicolo  Grasso" userId="S::nicolo.grasso@polito.it::f6a92a17-6caa-4708-b432-58cac6369ca2" providerId="AD" clId="Web-{A0B8D1B8-4F41-3F42-DC59-8DBF18B36C82}" dt="2025-06-05T10:07:56.425" v="442"/>
          <ac:picMkLst>
            <pc:docMk/>
            <pc:sldMk cId="155882459" sldId="637"/>
            <ac:picMk id="15" creationId="{3C735C85-02BA-3162-E8A2-144DE6CDDC35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10:07:57.597" v="444"/>
          <ac:picMkLst>
            <pc:docMk/>
            <pc:sldMk cId="155882459" sldId="637"/>
            <ac:picMk id="16" creationId="{84168A18-E19D-C26B-AB11-26FA0DBA6253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10:07:57.269" v="443"/>
          <ac:picMkLst>
            <pc:docMk/>
            <pc:sldMk cId="155882459" sldId="637"/>
            <ac:picMk id="17" creationId="{1221B3A2-DC1E-A5EE-1A5A-B3E168B3ED9E}"/>
          </ac:picMkLst>
        </pc:picChg>
      </pc:sldChg>
      <pc:sldChg chg="addSp delSp modSp add replId">
        <pc:chgData name="Nicolo  Grasso" userId="S::nicolo.grasso@polito.it::f6a92a17-6caa-4708-b432-58cac6369ca2" providerId="AD" clId="Web-{A0B8D1B8-4F41-3F42-DC59-8DBF18B36C82}" dt="2025-06-05T12:18:18.654" v="1430" actId="20577"/>
        <pc:sldMkLst>
          <pc:docMk/>
          <pc:sldMk cId="789898265" sldId="638"/>
        </pc:sldMkLst>
        <pc:spChg chg="mod">
          <ac:chgData name="Nicolo  Grasso" userId="S::nicolo.grasso@polito.it::f6a92a17-6caa-4708-b432-58cac6369ca2" providerId="AD" clId="Web-{A0B8D1B8-4F41-3F42-DC59-8DBF18B36C82}" dt="2025-06-05T11:50:35.471" v="1204" actId="14100"/>
          <ac:spMkLst>
            <pc:docMk/>
            <pc:sldMk cId="789898265" sldId="638"/>
            <ac:spMk id="14" creationId="{BD263CBC-7568-87B2-063D-4752BB916E0A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2:18:15.732" v="1428" actId="1076"/>
          <ac:spMkLst>
            <pc:docMk/>
            <pc:sldMk cId="789898265" sldId="638"/>
            <ac:spMk id="15" creationId="{B0EE14E3-D794-3371-6735-A3988A74147E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2:18:18.654" v="1430" actId="20577"/>
          <ac:spMkLst>
            <pc:docMk/>
            <pc:sldMk cId="789898265" sldId="638"/>
            <ac:spMk id="16" creationId="{2C4BBE09-CFFF-73C5-D86C-A5668991C64F}"/>
          </ac:spMkLst>
        </pc:spChg>
        <pc:spChg chg="add mod">
          <ac:chgData name="Nicolo  Grasso" userId="S::nicolo.grasso@polito.it::f6a92a17-6caa-4708-b432-58cac6369ca2" providerId="AD" clId="Web-{A0B8D1B8-4F41-3F42-DC59-8DBF18B36C82}" dt="2025-06-05T12:13:50.866" v="1393" actId="20577"/>
          <ac:spMkLst>
            <pc:docMk/>
            <pc:sldMk cId="789898265" sldId="638"/>
            <ac:spMk id="18" creationId="{D1857E4E-98D2-11A9-DDEB-8BC693DC07D1}"/>
          </ac:spMkLst>
        </pc:spChg>
        <pc:graphicFrameChg chg="add mod modGraphic">
          <ac:chgData name="Nicolo  Grasso" userId="S::nicolo.grasso@polito.it::f6a92a17-6caa-4708-b432-58cac6369ca2" providerId="AD" clId="Web-{A0B8D1B8-4F41-3F42-DC59-8DBF18B36C82}" dt="2025-06-05T12:15:28.462" v="1400"/>
          <ac:graphicFrameMkLst>
            <pc:docMk/>
            <pc:sldMk cId="789898265" sldId="638"/>
            <ac:graphicFrameMk id="20" creationId="{64795E07-9734-8827-28E1-06BDDD593A6F}"/>
          </ac:graphicFrameMkLst>
        </pc:graphicFrameChg>
        <pc:picChg chg="add del mod">
          <ac:chgData name="Nicolo  Grasso" userId="S::nicolo.grasso@polito.it::f6a92a17-6caa-4708-b432-58cac6369ca2" providerId="AD" clId="Web-{A0B8D1B8-4F41-3F42-DC59-8DBF18B36C82}" dt="2025-06-05T12:14:31.117" v="1394"/>
          <ac:picMkLst>
            <pc:docMk/>
            <pc:sldMk cId="789898265" sldId="638"/>
            <ac:picMk id="13" creationId="{3490669F-310D-305D-1481-1F7E72E437E9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1:50:44.487" v="1207" actId="1076"/>
          <ac:picMkLst>
            <pc:docMk/>
            <pc:sldMk cId="789898265" sldId="638"/>
            <ac:picMk id="17" creationId="{D6AB3F8C-D2F3-81F9-239D-58BCFD5AB617}"/>
          </ac:picMkLst>
        </pc:picChg>
      </pc:sldChg>
      <pc:sldChg chg="addSp delSp modSp add replId">
        <pc:chgData name="Nicolo  Grasso" userId="S::nicolo.grasso@polito.it::f6a92a17-6caa-4708-b432-58cac6369ca2" providerId="AD" clId="Web-{A0B8D1B8-4F41-3F42-DC59-8DBF18B36C82}" dt="2025-06-05T12:43:49.489" v="1440" actId="1076"/>
        <pc:sldMkLst>
          <pc:docMk/>
          <pc:sldMk cId="329808556" sldId="639"/>
        </pc:sldMkLst>
        <pc:spChg chg="mod">
          <ac:chgData name="Nicolo  Grasso" userId="S::nicolo.grasso@polito.it::f6a92a17-6caa-4708-b432-58cac6369ca2" providerId="AD" clId="Web-{A0B8D1B8-4F41-3F42-DC59-8DBF18B36C82}" dt="2025-06-05T11:51:10.488" v="1213" actId="20577"/>
          <ac:spMkLst>
            <pc:docMk/>
            <pc:sldMk cId="329808556" sldId="639"/>
            <ac:spMk id="14" creationId="{A3A83795-7B6B-8E88-081F-9683FAE7DDB1}"/>
          </ac:spMkLst>
        </pc:spChg>
        <pc:graphicFrameChg chg="add mod modGraphic">
          <ac:chgData name="Nicolo  Grasso" userId="S::nicolo.grasso@polito.it::f6a92a17-6caa-4708-b432-58cac6369ca2" providerId="AD" clId="Web-{A0B8D1B8-4F41-3F42-DC59-8DBF18B36C82}" dt="2025-06-05T12:41:45.080" v="1431" actId="1076"/>
          <ac:graphicFrameMkLst>
            <pc:docMk/>
            <pc:sldMk cId="329808556" sldId="639"/>
            <ac:graphicFrameMk id="15" creationId="{B1F55F5A-439C-FE0D-8A9B-01C05B540751}"/>
          </ac:graphicFrameMkLst>
        </pc:graphicFrameChg>
        <pc:graphicFrameChg chg="del">
          <ac:chgData name="Nicolo  Grasso" userId="S::nicolo.grasso@polito.it::f6a92a17-6caa-4708-b432-58cac6369ca2" providerId="AD" clId="Web-{A0B8D1B8-4F41-3F42-DC59-8DBF18B36C82}" dt="2025-06-05T10:17:04.680" v="623"/>
          <ac:graphicFrameMkLst>
            <pc:docMk/>
            <pc:sldMk cId="329808556" sldId="639"/>
            <ac:graphicFrameMk id="19" creationId="{674EA2D1-CB9F-D9D3-9ACF-8D794ECFC9ED}"/>
          </ac:graphicFrameMkLst>
        </pc:graphicFrameChg>
        <pc:picChg chg="add mod">
          <ac:chgData name="Nicolo  Grasso" userId="S::nicolo.grasso@polito.it::f6a92a17-6caa-4708-b432-58cac6369ca2" providerId="AD" clId="Web-{A0B8D1B8-4F41-3F42-DC59-8DBF18B36C82}" dt="2025-06-05T12:43:49.489" v="1440" actId="1076"/>
          <ac:picMkLst>
            <pc:docMk/>
            <pc:sldMk cId="329808556" sldId="639"/>
            <ac:picMk id="13" creationId="{01033068-0B27-9444-4FD4-57563673D1E1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2:41:48.267" v="1432" actId="1076"/>
          <ac:picMkLst>
            <pc:docMk/>
            <pc:sldMk cId="329808556" sldId="639"/>
            <ac:picMk id="16" creationId="{1082C001-D989-62D2-E190-5EDDF7DB4E60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10:17:05.290" v="624"/>
          <ac:picMkLst>
            <pc:docMk/>
            <pc:sldMk cId="329808556" sldId="639"/>
            <ac:picMk id="20" creationId="{B06AA809-529F-9874-4043-BE27000CE481}"/>
          </ac:picMkLst>
        </pc:picChg>
      </pc:sldChg>
      <pc:sldChg chg="addSp delSp modSp add replId">
        <pc:chgData name="Nicolo  Grasso" userId="S::nicolo.grasso@polito.it::f6a92a17-6caa-4708-b432-58cac6369ca2" providerId="AD" clId="Web-{A0B8D1B8-4F41-3F42-DC59-8DBF18B36C82}" dt="2025-06-05T12:45:26.335" v="1443" actId="14100"/>
        <pc:sldMkLst>
          <pc:docMk/>
          <pc:sldMk cId="1975951920" sldId="640"/>
        </pc:sldMkLst>
        <pc:spChg chg="mod">
          <ac:chgData name="Nicolo  Grasso" userId="S::nicolo.grasso@polito.it::f6a92a17-6caa-4708-b432-58cac6369ca2" providerId="AD" clId="Web-{A0B8D1B8-4F41-3F42-DC59-8DBF18B36C82}" dt="2025-06-05T10:18:28.949" v="659" actId="20577"/>
          <ac:spMkLst>
            <pc:docMk/>
            <pc:sldMk cId="1975951920" sldId="640"/>
            <ac:spMk id="14" creationId="{5791DF74-1628-38D9-BB11-436B4B45BC69}"/>
          </ac:spMkLst>
        </pc:spChg>
        <pc:graphicFrameChg chg="del">
          <ac:chgData name="Nicolo  Grasso" userId="S::nicolo.grasso@polito.it::f6a92a17-6caa-4708-b432-58cac6369ca2" providerId="AD" clId="Web-{A0B8D1B8-4F41-3F42-DC59-8DBF18B36C82}" dt="2025-06-05T10:18:18.449" v="649"/>
          <ac:graphicFrameMkLst>
            <pc:docMk/>
            <pc:sldMk cId="1975951920" sldId="640"/>
            <ac:graphicFrameMk id="15" creationId="{E2024BC6-AAA7-0E7B-8DC6-9C2D8CE058DF}"/>
          </ac:graphicFrameMkLst>
        </pc:graphicFrameChg>
        <pc:graphicFrameChg chg="add mod modGraphic">
          <ac:chgData name="Nicolo  Grasso" userId="S::nicolo.grasso@polito.it::f6a92a17-6caa-4708-b432-58cac6369ca2" providerId="AD" clId="Web-{A0B8D1B8-4F41-3F42-DC59-8DBF18B36C82}" dt="2025-06-05T11:51:50.348" v="1219" actId="1076"/>
          <ac:graphicFrameMkLst>
            <pc:docMk/>
            <pc:sldMk cId="1975951920" sldId="640"/>
            <ac:graphicFrameMk id="17" creationId="{C133DC71-6A40-FD77-4D9E-2DE0B92ABD09}"/>
          </ac:graphicFrameMkLst>
        </pc:graphicFrameChg>
        <pc:graphicFrameChg chg="add mod modGraphic">
          <ac:chgData name="Nicolo  Grasso" userId="S::nicolo.grasso@polito.it::f6a92a17-6caa-4708-b432-58cac6369ca2" providerId="AD" clId="Web-{A0B8D1B8-4F41-3F42-DC59-8DBF18B36C82}" dt="2025-06-05T11:51:56.411" v="1220" actId="1076"/>
          <ac:graphicFrameMkLst>
            <pc:docMk/>
            <pc:sldMk cId="1975951920" sldId="640"/>
            <ac:graphicFrameMk id="19" creationId="{9634AF35-4E51-4B33-CF94-F0468693E9C0}"/>
          </ac:graphicFrameMkLst>
        </pc:graphicFrameChg>
        <pc:picChg chg="add mod">
          <ac:chgData name="Nicolo  Grasso" userId="S::nicolo.grasso@polito.it::f6a92a17-6caa-4708-b432-58cac6369ca2" providerId="AD" clId="Web-{A0B8D1B8-4F41-3F42-DC59-8DBF18B36C82}" dt="2025-06-05T11:53:04.037" v="1223" actId="1076"/>
          <ac:picMkLst>
            <pc:docMk/>
            <pc:sldMk cId="1975951920" sldId="640"/>
            <ac:picMk id="13" creationId="{357B6664-DB51-CC04-8977-676349B2D319}"/>
          </ac:picMkLst>
        </pc:picChg>
        <pc:picChg chg="add mod">
          <ac:chgData name="Nicolo  Grasso" userId="S::nicolo.grasso@polito.it::f6a92a17-6caa-4708-b432-58cac6369ca2" providerId="AD" clId="Web-{A0B8D1B8-4F41-3F42-DC59-8DBF18B36C82}" dt="2025-06-05T12:45:26.335" v="1443" actId="14100"/>
          <ac:picMkLst>
            <pc:docMk/>
            <pc:sldMk cId="1975951920" sldId="640"/>
            <ac:picMk id="16" creationId="{378272C8-F033-CA55-147A-765DA5C29271}"/>
          </ac:picMkLst>
        </pc:picChg>
        <pc:picChg chg="del">
          <ac:chgData name="Nicolo  Grasso" userId="S::nicolo.grasso@polito.it::f6a92a17-6caa-4708-b432-58cac6369ca2" providerId="AD" clId="Web-{A0B8D1B8-4F41-3F42-DC59-8DBF18B36C82}" dt="2025-06-05T10:18:15.839" v="648"/>
          <ac:picMkLst>
            <pc:docMk/>
            <pc:sldMk cId="1975951920" sldId="640"/>
            <ac:picMk id="16" creationId="{48C0E967-0C70-E809-C958-53C3B046B657}"/>
          </ac:picMkLst>
        </pc:picChg>
      </pc:sldChg>
    </pc:docChg>
  </pc:docChgLst>
  <pc:docChgLst>
    <pc:chgData name="Nicolo  Grasso" userId="f6a92a17-6caa-4708-b432-58cac6369ca2" providerId="ADAL" clId="{7074D586-D661-4C79-893B-FC714CBDBD72}"/>
    <pc:docChg chg="modSld">
      <pc:chgData name="Nicolo  Grasso" userId="f6a92a17-6caa-4708-b432-58cac6369ca2" providerId="ADAL" clId="{7074D586-D661-4C79-893B-FC714CBDBD72}" dt="2025-02-17T15:46:30.014" v="2" actId="14100"/>
      <pc:docMkLst>
        <pc:docMk/>
      </pc:docMkLst>
      <pc:sldChg chg="addSp modSp mod">
        <pc:chgData name="Nicolo  Grasso" userId="f6a92a17-6caa-4708-b432-58cac6369ca2" providerId="ADAL" clId="{7074D586-D661-4C79-893B-FC714CBDBD72}" dt="2025-02-17T15:46:30.014" v="2" actId="14100"/>
        <pc:sldMkLst>
          <pc:docMk/>
          <pc:sldMk cId="1080163079" sldId="621"/>
        </pc:sldMkLst>
        <pc:spChg chg="add mod">
          <ac:chgData name="Nicolo  Grasso" userId="f6a92a17-6caa-4708-b432-58cac6369ca2" providerId="ADAL" clId="{7074D586-D661-4C79-893B-FC714CBDBD72}" dt="2025-02-17T15:46:30.014" v="2" actId="14100"/>
          <ac:spMkLst>
            <pc:docMk/>
            <pc:sldMk cId="1080163079" sldId="621"/>
            <ac:spMk id="2" creationId="{C3D22F7B-657F-ABD9-235D-55EF91997DED}"/>
          </ac:spMkLst>
        </pc:spChg>
      </pc:sldChg>
    </pc:docChg>
  </pc:docChgLst>
  <pc:docChgLst>
    <pc:chgData name="Nicolo  Grasso" userId="S::nicolo.grasso@polito.it::f6a92a17-6caa-4708-b432-58cac6369ca2" providerId="AD" clId="Web-{BFCF13AA-58CD-BF71-6D56-12BCA342C397}"/>
    <pc:docChg chg="modSld">
      <pc:chgData name="Nicolo  Grasso" userId="S::nicolo.grasso@polito.it::f6a92a17-6caa-4708-b432-58cac6369ca2" providerId="AD" clId="Web-{BFCF13AA-58CD-BF71-6D56-12BCA342C397}" dt="2025-06-05T13:36:00.893" v="1" actId="20577"/>
      <pc:docMkLst>
        <pc:docMk/>
      </pc:docMkLst>
      <pc:sldChg chg="modSp">
        <pc:chgData name="Nicolo  Grasso" userId="S::nicolo.grasso@polito.it::f6a92a17-6caa-4708-b432-58cac6369ca2" providerId="AD" clId="Web-{BFCF13AA-58CD-BF71-6D56-12BCA342C397}" dt="2025-06-05T13:36:00.893" v="1" actId="20577"/>
        <pc:sldMkLst>
          <pc:docMk/>
          <pc:sldMk cId="789898265" sldId="638"/>
        </pc:sldMkLst>
        <pc:spChg chg="mod">
          <ac:chgData name="Nicolo  Grasso" userId="S::nicolo.grasso@polito.it::f6a92a17-6caa-4708-b432-58cac6369ca2" providerId="AD" clId="Web-{BFCF13AA-58CD-BF71-6D56-12BCA342C397}" dt="2025-06-05T13:35:57.987" v="0" actId="20577"/>
          <ac:spMkLst>
            <pc:docMk/>
            <pc:sldMk cId="789898265" sldId="638"/>
            <ac:spMk id="15" creationId="{B0EE14E3-D794-3371-6735-A3988A74147E}"/>
          </ac:spMkLst>
        </pc:spChg>
        <pc:spChg chg="mod">
          <ac:chgData name="Nicolo  Grasso" userId="S::nicolo.grasso@polito.it::f6a92a17-6caa-4708-b432-58cac6369ca2" providerId="AD" clId="Web-{BFCF13AA-58CD-BF71-6D56-12BCA342C397}" dt="2025-06-05T13:36:00.893" v="1" actId="20577"/>
          <ac:spMkLst>
            <pc:docMk/>
            <pc:sldMk cId="789898265" sldId="638"/>
            <ac:spMk id="16" creationId="{2C4BBE09-CFFF-73C5-D86C-A5668991C64F}"/>
          </ac:spMkLst>
        </pc:spChg>
      </pc:sldChg>
    </pc:docChg>
  </pc:docChgLst>
  <pc:docChgLst>
    <pc:chgData name="Nicolo  Grasso" userId="S::nicolo.grasso@polito.it::f6a92a17-6caa-4708-b432-58cac6369ca2" providerId="AD" clId="Web-{EBB3807E-5842-387D-7724-A23D6A40BCA5}"/>
    <pc:docChg chg="modSld">
      <pc:chgData name="Nicolo  Grasso" userId="S::nicolo.grasso@polito.it::f6a92a17-6caa-4708-b432-58cac6369ca2" providerId="AD" clId="Web-{EBB3807E-5842-387D-7724-A23D6A40BCA5}" dt="2024-12-02T09:44:40.136" v="1" actId="1076"/>
      <pc:docMkLst>
        <pc:docMk/>
      </pc:docMkLst>
      <pc:sldChg chg="addSp modSp">
        <pc:chgData name="Nicolo  Grasso" userId="S::nicolo.grasso@polito.it::f6a92a17-6caa-4708-b432-58cac6369ca2" providerId="AD" clId="Web-{EBB3807E-5842-387D-7724-A23D6A40BCA5}" dt="2024-12-02T09:44:40.136" v="1" actId="1076"/>
        <pc:sldMkLst>
          <pc:docMk/>
          <pc:sldMk cId="789902023" sldId="623"/>
        </pc:sldMkLst>
        <pc:picChg chg="add mod">
          <ac:chgData name="Nicolo  Grasso" userId="S::nicolo.grasso@polito.it::f6a92a17-6caa-4708-b432-58cac6369ca2" providerId="AD" clId="Web-{EBB3807E-5842-387D-7724-A23D6A40BCA5}" dt="2024-12-02T09:44:40.136" v="1" actId="1076"/>
          <ac:picMkLst>
            <pc:docMk/>
            <pc:sldMk cId="789902023" sldId="623"/>
            <ac:picMk id="4" creationId="{62C5BCF5-A4E9-E318-87D4-EA4ABE2502D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A6D85-B1A9-49F7-9C43-6041E848B2C7}" type="datetimeFigureOut">
              <a:rPr lang="it-IT" smtClean="0"/>
              <a:t>05/06/2025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7186-7643-4C95-889F-E7AE24138A8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57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ertura - Titolo presentazi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5988862-B47E-48D4-9426-E775261B7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7582" y="-48870"/>
            <a:ext cx="12111070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7FA2C98-6DE1-4D78-AE6F-0BAAE6E1D8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" y="65492"/>
            <a:ext cx="2675301" cy="1176454"/>
          </a:xfrm>
          <a:prstGeom prst="rect">
            <a:avLst/>
          </a:prstGeom>
        </p:spPr>
      </p:pic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5BB8A5A3-9EC2-4C88-8FAC-05F96F00D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2817" y="888227"/>
            <a:ext cx="5040000" cy="3024000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Tx/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95F7323E-8285-4667-83C4-2BED21A60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2505" y="4025855"/>
            <a:ext cx="5040312" cy="100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it-IT"/>
              <a:t>Fare clic per modificare gli stili del testo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0BCF60-9082-0C81-DE90-71602E8313E7}"/>
              </a:ext>
            </a:extLst>
          </p:cNvPr>
          <p:cNvSpPr/>
          <p:nvPr userDrawn="1"/>
        </p:nvSpPr>
        <p:spPr>
          <a:xfrm>
            <a:off x="74341" y="6396038"/>
            <a:ext cx="916259" cy="396470"/>
          </a:xfrm>
          <a:prstGeom prst="rect">
            <a:avLst/>
          </a:prstGeom>
          <a:solidFill>
            <a:srgbClr val="00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DDA9C2A-33EB-2422-6A20-DB88D5F77099}"/>
              </a:ext>
            </a:extLst>
          </p:cNvPr>
          <p:cNvSpPr/>
          <p:nvPr userDrawn="1"/>
        </p:nvSpPr>
        <p:spPr>
          <a:xfrm>
            <a:off x="9417132" y="5895530"/>
            <a:ext cx="2610041" cy="896978"/>
          </a:xfrm>
          <a:prstGeom prst="rect">
            <a:avLst/>
          </a:prstGeom>
          <a:solidFill>
            <a:srgbClr val="00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7F1DCD2-6147-6FD1-14C1-AB650F35812C}"/>
              </a:ext>
            </a:extLst>
          </p:cNvPr>
          <p:cNvSpPr/>
          <p:nvPr userDrawn="1"/>
        </p:nvSpPr>
        <p:spPr>
          <a:xfrm>
            <a:off x="917481" y="6499923"/>
            <a:ext cx="330472" cy="191683"/>
          </a:xfrm>
          <a:prstGeom prst="rect">
            <a:avLst/>
          </a:prstGeom>
          <a:solidFill>
            <a:srgbClr val="00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85B686A-9EF1-D214-6272-73838F55D5F6}"/>
              </a:ext>
            </a:extLst>
          </p:cNvPr>
          <p:cNvSpPr/>
          <p:nvPr userDrawn="1"/>
        </p:nvSpPr>
        <p:spPr>
          <a:xfrm>
            <a:off x="8956867" y="6309821"/>
            <a:ext cx="916259" cy="396470"/>
          </a:xfrm>
          <a:prstGeom prst="rect">
            <a:avLst/>
          </a:prstGeom>
          <a:solidFill>
            <a:srgbClr val="002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60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+ 2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itolo 1">
            <a:extLst>
              <a:ext uri="{FF2B5EF4-FFF2-40B4-BE49-F238E27FC236}">
                <a16:creationId xmlns:a16="http://schemas.microsoft.com/office/drawing/2014/main" id="{CBAC65A3-B6FC-44F3-B14D-3891FC4F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99" y="180000"/>
            <a:ext cx="11662075" cy="61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1D0AF379-7024-45BB-8C63-E27405FA50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800" y="1224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D9031517-C012-4287-9579-16E370CDB9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1895" y="1089000"/>
            <a:ext cx="5706579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it-IT" altLang="ko-KR"/>
              <a:t>Inserisci immagine</a:t>
            </a:r>
            <a:endParaRPr lang="ko-KR" altLang="en-US"/>
          </a:p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084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43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4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- Titolo+Testo Sfond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350" y="152636"/>
            <a:ext cx="10095257" cy="504056"/>
          </a:xfrm>
        </p:spPr>
        <p:txBody>
          <a:bodyPr>
            <a:noAutofit/>
          </a:bodyPr>
          <a:lstStyle>
            <a:lvl1pPr algn="l">
              <a:defRPr lang="it-IT" sz="2600" b="1" kern="1200" spc="-150" dirty="0">
                <a:solidFill>
                  <a:srgbClr val="00377B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239184" y="1044000"/>
            <a:ext cx="11713633" cy="5580000"/>
          </a:xfrm>
        </p:spPr>
        <p:txBody>
          <a:bodyPr>
            <a:noAutofit/>
          </a:bodyPr>
          <a:lstStyle>
            <a:lvl1pPr marL="357188" indent="-357188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Char char="à"/>
              <a:defRPr sz="2800" b="1">
                <a:solidFill>
                  <a:srgbClr val="00377B"/>
                </a:solidFill>
              </a:defRPr>
            </a:lvl1pPr>
            <a:lvl2pPr marL="630238" indent="-27305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rgbClr val="2D8900"/>
              </a:buClr>
              <a:buSzPct val="75000"/>
              <a:buFont typeface="Wingdings" pitchFamily="2" charset="2"/>
              <a:buChar char="à"/>
              <a:defRPr sz="2400" b="1">
                <a:solidFill>
                  <a:srgbClr val="00377B"/>
                </a:solidFill>
              </a:defRPr>
            </a:lvl2pPr>
            <a:lvl3pPr marL="987425" indent="-274638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Char char="à"/>
              <a:defRPr sz="2000" b="1">
                <a:solidFill>
                  <a:srgbClr val="00377B"/>
                </a:solidFill>
              </a:defRPr>
            </a:lvl3pPr>
            <a:lvl4pPr marL="1252538" indent="-265113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Char char="à"/>
              <a:defRPr sz="1800" b="1">
                <a:solidFill>
                  <a:srgbClr val="00377B"/>
                </a:solidFill>
              </a:defRPr>
            </a:lvl4pPr>
            <a:lvl5pPr marL="1527175" indent="-274638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Wingdings" pitchFamily="2" charset="2"/>
              <a:buChar char="à"/>
              <a:defRPr sz="1800" b="1">
                <a:solidFill>
                  <a:srgbClr val="00377B"/>
                </a:solidFill>
              </a:defRPr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1685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22EA-E2C7-C88B-BCBE-469BCF371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A075E-D466-0FD3-9755-E38FF1C21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078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B7020CC-1F43-4307-885B-9C5B8595FB35}"/>
              </a:ext>
            </a:extLst>
          </p:cNvPr>
          <p:cNvSpPr/>
          <p:nvPr userDrawn="1"/>
        </p:nvSpPr>
        <p:spPr bwMode="auto">
          <a:xfrm>
            <a:off x="-1" y="6316266"/>
            <a:ext cx="12192435" cy="54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525B60-4CE1-4B14-BFEA-0C3F4F11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180000"/>
            <a:ext cx="11664950" cy="108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D3A30F-644A-447F-AE26-65EEFAD4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00" y="1533167"/>
            <a:ext cx="11664950" cy="46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17C92E-8ADD-4880-9C12-BC8CB27C40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0800"/>
            <a:ext cx="818653" cy="360000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9C85C1-7C8A-588D-7C77-562352304C71}"/>
              </a:ext>
            </a:extLst>
          </p:cNvPr>
          <p:cNvSpPr txBox="1">
            <a:spLocks/>
          </p:cNvSpPr>
          <p:nvPr userDrawn="1"/>
        </p:nvSpPr>
        <p:spPr>
          <a:xfrm>
            <a:off x="3614608" y="6362246"/>
            <a:ext cx="8421867" cy="23654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Pianificazione degli esperimenti industriali     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E59CC7BC-9EEF-EC5E-5517-C0434053A2B6}"/>
              </a:ext>
            </a:extLst>
          </p:cNvPr>
          <p:cNvSpPr txBox="1">
            <a:spLocks/>
          </p:cNvSpPr>
          <p:nvPr userDrawn="1"/>
        </p:nvSpPr>
        <p:spPr>
          <a:xfrm>
            <a:off x="3609474" y="6609589"/>
            <a:ext cx="8451065" cy="21581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800" kern="1200" spc="3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04/07/2023</a:t>
            </a:r>
          </a:p>
        </p:txBody>
      </p:sp>
    </p:spTree>
    <p:extLst>
      <p:ext uri="{BB962C8B-B14F-4D97-AF65-F5344CB8AC3E}">
        <p14:creationId xmlns:p14="http://schemas.microsoft.com/office/powerpoint/2010/main" val="416299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9" r:id="rId3"/>
    <p:sldLayoutId id="2147483830" r:id="rId4"/>
    <p:sldLayoutId id="2147483831" r:id="rId5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5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A5704E-291F-B4FD-2908-47972CEC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9670B77-7BC4-329D-A6DD-A529C62DB436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3CB1268D-77E7-0FF8-0EBF-92E583D0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B70EFD18-022C-4FE2-94DC-2D2096A7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A6695-1A62-4D15-2ADA-D58FA0A3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24"/>
            <a:ext cx="12192001" cy="6135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94D310-06CE-F2A5-2B1B-2265C8168661}"/>
              </a:ext>
            </a:extLst>
          </p:cNvPr>
          <p:cNvSpPr txBox="1"/>
          <p:nvPr/>
        </p:nvSpPr>
        <p:spPr>
          <a:xfrm>
            <a:off x="1445722" y="701842"/>
            <a:ext cx="936638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cap="all" dirty="0">
                <a:solidFill>
                  <a:srgbClr val="FFFFFF"/>
                </a:solidFill>
                <a:cs typeface="Poppins"/>
              </a:rPr>
              <a:t>12th IAA Symposium on Future Space Exploration</a:t>
            </a:r>
            <a:endParaRPr lang="en-US" sz="3200">
              <a:solidFill>
                <a:srgbClr val="002B49"/>
              </a:solidFill>
              <a:cs typeface="Poppins"/>
            </a:endParaRPr>
          </a:p>
          <a:p>
            <a:pPr algn="ctr"/>
            <a:r>
              <a:rPr lang="en-US" sz="3200" b="1" cap="all" dirty="0">
                <a:solidFill>
                  <a:srgbClr val="025388"/>
                </a:solidFill>
                <a:cs typeface="Poppins"/>
              </a:rPr>
              <a:t>09-11 June 2025, Torino, Italy</a:t>
            </a:r>
            <a:endParaRPr lang="en-US" sz="3200" dirty="0">
              <a:cs typeface="Poppi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ADAE7-C6E9-5185-AC21-763B792F84A9}"/>
              </a:ext>
            </a:extLst>
          </p:cNvPr>
          <p:cNvSpPr txBox="1"/>
          <p:nvPr/>
        </p:nvSpPr>
        <p:spPr>
          <a:xfrm>
            <a:off x="-3671" y="2778087"/>
            <a:ext cx="1219934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Poppins"/>
                <a:cs typeface="Poppins"/>
              </a:rPr>
              <a:t>A STRAWBERRY CASE STUDY</a:t>
            </a:r>
            <a:r>
              <a:rPr lang="en-US" sz="24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24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84DF6-E6C2-5B2E-FB69-9549A80C0A76}"/>
              </a:ext>
            </a:extLst>
          </p:cNvPr>
          <p:cNvSpPr txBox="1"/>
          <p:nvPr/>
        </p:nvSpPr>
        <p:spPr>
          <a:xfrm>
            <a:off x="-14857" y="4105474"/>
            <a:ext cx="1219598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cs typeface="Poppins"/>
              </a:rPr>
              <a:t>Nicolò Grasso</a:t>
            </a:r>
            <a:r>
              <a:rPr lang="en-US" sz="2000" baseline="30000" dirty="0">
                <a:solidFill>
                  <a:schemeClr val="bg1"/>
                </a:solidFill>
                <a:cs typeface="Poppins"/>
              </a:rPr>
              <a:t>(1)</a:t>
            </a:r>
            <a:r>
              <a:rPr lang="en-US" sz="2000" dirty="0">
                <a:solidFill>
                  <a:schemeClr val="bg1"/>
                </a:solidFill>
                <a:cs typeface="Poppins"/>
              </a:rPr>
              <a:t>, Franco Lombardi</a:t>
            </a:r>
            <a:r>
              <a:rPr lang="en-US" sz="2000" baseline="30000" dirty="0">
                <a:solidFill>
                  <a:schemeClr val="bg1"/>
                </a:solidFill>
                <a:cs typeface="Poppins"/>
              </a:rPr>
              <a:t>(1)</a:t>
            </a:r>
            <a:r>
              <a:rPr lang="en-US" sz="2000" dirty="0">
                <a:solidFill>
                  <a:schemeClr val="bg1"/>
                </a:solidFill>
                <a:cs typeface="Poppins"/>
              </a:rPr>
              <a:t>, Bruno Mezzetti</a:t>
            </a:r>
            <a:r>
              <a:rPr lang="en-US" sz="2000" baseline="30000" dirty="0">
                <a:solidFill>
                  <a:schemeClr val="bg1"/>
                </a:solidFill>
                <a:cs typeface="Poppins"/>
              </a:rPr>
              <a:t>(2)</a:t>
            </a:r>
          </a:p>
          <a:p>
            <a:pPr algn="ctr"/>
            <a:r>
              <a:rPr lang="en-US" sz="1600" baseline="30000" dirty="0">
                <a:solidFill>
                  <a:schemeClr val="bg1"/>
                </a:solidFill>
                <a:cs typeface="Poppins"/>
              </a:rPr>
              <a:t>(1)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Politecnico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di Torino,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Dipartimento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di Ingegneria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Gestionale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della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Produzione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Corso Duca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degli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Abruzzi, 24, Torino (TO)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600" baseline="30000" dirty="0">
                <a:solidFill>
                  <a:schemeClr val="bg1"/>
                </a:solidFill>
                <a:cs typeface="Poppins"/>
              </a:rPr>
              <a:t>(2)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Università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Politecnica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delle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Marche,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Dipartimento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Scienze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Agrarie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Alimentari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 e </a:t>
            </a:r>
            <a:r>
              <a:rPr lang="en-US" sz="1600" dirty="0" err="1">
                <a:solidFill>
                  <a:schemeClr val="bg1"/>
                </a:solidFill>
                <a:ea typeface="+mn-lt"/>
                <a:cs typeface="+mn-lt"/>
              </a:rPr>
              <a:t>Ambientali</a:t>
            </a:r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, ,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 Via Ranieri 65, 60131 Ancona (AN)</a:t>
            </a:r>
            <a:endParaRPr lang="en-US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  <a:cs typeface="Poppins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</p:spTree>
    <p:extLst>
      <p:ext uri="{BB962C8B-B14F-4D97-AF65-F5344CB8AC3E}">
        <p14:creationId xmlns:p14="http://schemas.microsoft.com/office/powerpoint/2010/main" val="130940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B03C3-0E9F-1797-D091-3DAFD94D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90A8CB-9139-990D-8AFD-B7B48EEED8AF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7F54E5-6331-0FB8-ED9F-8CF264BD82A2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26BD86CF-8555-FC8F-8FAE-7139F506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2B0C8E72-073E-6819-98E8-99546438B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7D4FF9-B771-84B9-8147-92BBD8AFC134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60D14-3A35-6F93-E0ED-5954F3349937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4C9631A8-49FF-99F5-9D91-80F124B8877A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11E68F89-3686-A857-4C3F-5120A2669345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7D5F642E-FE1E-7AC0-CE45-26A21CF89BD3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6421C5D5-B992-03E0-F827-DB6AB8662B32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8009B623-F513-B1EE-12D9-A19CBA43C9D8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83795-7B6B-8E88-081F-9683FAE7DDB1}"/>
              </a:ext>
            </a:extLst>
          </p:cNvPr>
          <p:cNvSpPr txBox="1"/>
          <p:nvPr/>
        </p:nvSpPr>
        <p:spPr>
          <a:xfrm>
            <a:off x="233060" y="874398"/>
            <a:ext cx="79720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Fruit time &amp; Fruit fresh weight</a:t>
            </a:r>
            <a:endParaRPr lang="en-US" sz="2800">
              <a:cs typeface="Poppins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1F55F5A-439C-FE0D-8A9B-01C05B540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71724"/>
              </p:ext>
            </p:extLst>
          </p:nvPr>
        </p:nvGraphicFramePr>
        <p:xfrm>
          <a:off x="2026645" y="1547788"/>
          <a:ext cx="5715000" cy="15533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421820257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94821896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242727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19561602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17502718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Time to first fruit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Control </a:t>
                      </a:r>
                      <a:endParaRPr lang="en-US" dirty="0">
                        <a:effectLst/>
                        <a:latin typeface="Arial"/>
                      </a:endParaRPr>
                    </a:p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 (days)</a:t>
                      </a:r>
                      <a:endParaRPr lang="en-US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Treatment </a:t>
                      </a:r>
                    </a:p>
                    <a:p>
                      <a:pPr lvl="0" algn="ctr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(days)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9612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 err="1">
                          <a:effectLst/>
                          <a:latin typeface="Arial"/>
                        </a:rPr>
                        <a:t>dat</a:t>
                      </a:r>
                      <a:r>
                        <a:rPr lang="en-US" sz="1300" dirty="0">
                          <a:effectLst/>
                          <a:latin typeface="Arial"/>
                        </a:rPr>
                        <a:t>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 err="1">
                          <a:effectLst/>
                          <a:latin typeface="Arial"/>
                        </a:rPr>
                        <a:t>daf</a:t>
                      </a:r>
                      <a:r>
                        <a:rPr lang="en-US" sz="1300" dirty="0">
                          <a:effectLst/>
                          <a:latin typeface="Arial"/>
                        </a:rPr>
                        <a:t>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 err="1">
                          <a:effectLst/>
                          <a:latin typeface="Arial"/>
                        </a:rPr>
                        <a:t>dat</a:t>
                      </a:r>
                      <a:r>
                        <a:rPr lang="en-US" sz="1300" dirty="0">
                          <a:effectLst/>
                          <a:latin typeface="Arial"/>
                        </a:rPr>
                        <a:t>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 err="1">
                          <a:effectLst/>
                          <a:latin typeface="Arial"/>
                        </a:rPr>
                        <a:t>daf</a:t>
                      </a:r>
                      <a:r>
                        <a:rPr lang="en-US" sz="1300" dirty="0">
                          <a:effectLst/>
                          <a:latin typeface="Arial"/>
                        </a:rPr>
                        <a:t>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406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Genotype 1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130±10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43±7 </a:t>
                      </a:r>
                      <a:endParaRPr lang="en-US" dirty="0">
                        <a:effectLst/>
                        <a:latin typeface="Arial"/>
                      </a:endParaRPr>
                    </a:p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114±13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63±8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759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Genotype 2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121±10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39±6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125±14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67±7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267894"/>
                  </a:ext>
                </a:extLst>
              </a:tr>
            </a:tbl>
          </a:graphicData>
        </a:graphic>
      </p:graphicFrame>
      <p:pic>
        <p:nvPicPr>
          <p:cNvPr id="16" name="Picture 15" descr="Picture 1461921119, Picture">
            <a:extLst>
              <a:ext uri="{FF2B5EF4-FFF2-40B4-BE49-F238E27FC236}">
                <a16:creationId xmlns:a16="http://schemas.microsoft.com/office/drawing/2014/main" id="{1082C001-D989-62D2-E190-5EDDF7DB4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875" y="3231613"/>
            <a:ext cx="4914663" cy="2809302"/>
          </a:xfrm>
          <a:prstGeom prst="rect">
            <a:avLst/>
          </a:prstGeom>
        </p:spPr>
      </p:pic>
      <p:pic>
        <p:nvPicPr>
          <p:cNvPr id="13" name="Picture 12" descr="A strawberry on a scale&#10;&#10;AI-generated content may be incorrect.">
            <a:extLst>
              <a:ext uri="{FF2B5EF4-FFF2-40B4-BE49-F238E27FC236}">
                <a16:creationId xmlns:a16="http://schemas.microsoft.com/office/drawing/2014/main" id="{01033068-0B27-9444-4FD4-57563673D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429861" y="2010577"/>
            <a:ext cx="4952282" cy="283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B60830-1E84-EE84-8F8D-799B40AED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F89393-49CD-F05F-1094-0A62ACA1A79A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E8A7C-0527-C011-0E85-3674BCDFB654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232F5E3F-7EC8-DB53-F5CC-4E64C95FB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22BD0B99-BBDF-E882-5E22-8A9FE8688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EBE235-5B25-6D56-39E3-DA7DB9541949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8FD9F-BFA7-B198-7ED2-8A0BE3BD7101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A234E65E-F8A9-F45F-17A7-44BD3D6DC5EF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1D6E9096-1C35-84E3-6F8F-435D582D2EE6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5DC57C6E-D328-D08D-EE2F-DBCAD4C157D3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668A9C15-9D6B-84B9-EFED-8985B1B0383D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8CFD0CF8-94D2-E678-E8B3-E51F24D2FBB4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1DF74-1628-38D9-BB11-436B4B45BC69}"/>
              </a:ext>
            </a:extLst>
          </p:cNvPr>
          <p:cNvSpPr txBox="1"/>
          <p:nvPr/>
        </p:nvSpPr>
        <p:spPr>
          <a:xfrm>
            <a:off x="233060" y="874398"/>
            <a:ext cx="797201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cs typeface="Poppins"/>
              </a:rPr>
              <a:t>Brix degree and CDE</a:t>
            </a:r>
            <a:endParaRPr lang="en-US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133DC71-6A40-FD77-4D9E-2DE0B92A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10385"/>
              </p:ext>
            </p:extLst>
          </p:nvPr>
        </p:nvGraphicFramePr>
        <p:xfrm>
          <a:off x="383295" y="1717825"/>
          <a:ext cx="5715000" cy="5628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07919595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5445431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1254710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 °B</a:t>
                      </a:r>
                      <a:endParaRPr lang="en-US" sz="13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Control (°B)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Treatment (°B)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687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Genotype 1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6.1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6.3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60942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634AF35-4E51-4B33-CF94-F0468693E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25829"/>
              </p:ext>
            </p:extLst>
          </p:nvPr>
        </p:nvGraphicFramePr>
        <p:xfrm>
          <a:off x="374115" y="2639550"/>
          <a:ext cx="5715000" cy="807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1927110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1394248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4188684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CDE </a:t>
                      </a: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Control (kcal/kW*day)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Treatment (kcal/kW*day)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128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Genotype 1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15.70 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it-IT" sz="1200" dirty="0">
                          <a:effectLst/>
                          <a:latin typeface="Arial"/>
                        </a:rPr>
                        <a:t>46.76 </a:t>
                      </a:r>
                      <a:endParaRPr lang="it-IT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42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Genotype 2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en-US" sz="1200" dirty="0">
                          <a:effectLst/>
                          <a:latin typeface="Arial"/>
                        </a:rPr>
                        <a:t>19.93 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it-IT" sz="1200" dirty="0">
                          <a:effectLst/>
                          <a:latin typeface="Arial"/>
                        </a:rPr>
                        <a:t>30.10 </a:t>
                      </a:r>
                      <a:endParaRPr lang="it-IT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401549"/>
                  </a:ext>
                </a:extLst>
              </a:tr>
            </a:tbl>
          </a:graphicData>
        </a:graphic>
      </p:graphicFrame>
      <p:pic>
        <p:nvPicPr>
          <p:cNvPr id="13" name="Picture 12" descr="A green and grey device with a screen&#10;&#10;AI-generated content may be incorrect.">
            <a:extLst>
              <a:ext uri="{FF2B5EF4-FFF2-40B4-BE49-F238E27FC236}">
                <a16:creationId xmlns:a16="http://schemas.microsoft.com/office/drawing/2014/main" id="{357B6664-DB51-CC04-8977-676349B2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910" y="1019060"/>
            <a:ext cx="4559385" cy="4819879"/>
          </a:xfrm>
          <a:prstGeom prst="rect">
            <a:avLst/>
          </a:prstGeom>
        </p:spPr>
      </p:pic>
      <p:pic>
        <p:nvPicPr>
          <p:cNvPr id="16" name="Picture 1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78272C8-F033-CA55-147A-765DA5C29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220" y="4264676"/>
            <a:ext cx="5538041" cy="50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51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10B30B-E35C-005F-167B-35FC1D52D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3D009A-9F2C-F2D5-27DC-94F9088FA841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F88BF8-67C6-C5AC-E759-CC3CA625C135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BE89CE20-0DF1-565B-CFC4-6C8B16ED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D995EA97-8341-3AB8-C823-4FCFBB39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9661AE-C512-9CBC-F6DB-95811BE58CB5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5E2E5F-BC0D-9A49-FBDC-4C22DB5495B5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61A05645-0A74-03EA-76E3-61BCAA26E717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4FB8B04A-FD32-EEC7-EB6F-4DDBA46CEBE2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6B089691-1186-425B-6111-046D6D8FC323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CAEDEB72-A7D4-C75C-64B3-2C73CA372B82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7A63B688-FC8D-FF55-4F91-CFCB38937F7A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6E2F4-2E12-96B9-CA2F-7B6BD207740A}"/>
              </a:ext>
            </a:extLst>
          </p:cNvPr>
          <p:cNvSpPr txBox="1"/>
          <p:nvPr/>
        </p:nvSpPr>
        <p:spPr>
          <a:xfrm>
            <a:off x="380475" y="936828"/>
            <a:ext cx="11254384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Far-red radiation had a significant impact on strawberry physiology, even though it was stronger on certain indicators and certain genotypes.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The newly proposed </a:t>
            </a:r>
            <a:r>
              <a:rPr lang="en-US" b="1" dirty="0">
                <a:ea typeface="+mn-lt"/>
                <a:cs typeface="+mn-lt"/>
              </a:rPr>
              <a:t>Calorie Delivery Efficiency (CDE)</a:t>
            </a:r>
            <a:r>
              <a:rPr lang="en-US" dirty="0">
                <a:ea typeface="+mn-lt"/>
                <a:cs typeface="+mn-lt"/>
              </a:rPr>
              <a:t> indicator successfully captured combined effects of indicators of different dimensions, proving itself a valuable indicator for space farming related experiments.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CDE is able to gather information coming from every aspect of a space farming food production system, such as crop related aspects (genotype), technological aspects (power consumption) and productivity aspects (harvest time)</a:t>
            </a:r>
            <a:endParaRPr lang="en-US" dirty="0">
              <a:cs typeface="Poppin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Our results demonstrate that both genotype and light treatment jointly influence system efficiency, suggesting the value of CDE as a comparative metric for space farming.</a:t>
            </a:r>
            <a:endParaRPr lang="en-US" dirty="0"/>
          </a:p>
          <a:p>
            <a:pPr marL="285750" indent="-285750" algn="l">
              <a:buFont typeface="Arial"/>
              <a:buChar char="•"/>
            </a:pPr>
            <a:endParaRPr lang="en-US" dirty="0"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Future study need to better assess radiation effects on strawberry by increasing the number of radiation combinations.</a:t>
            </a:r>
          </a:p>
          <a:p>
            <a:endParaRPr lang="en-US" dirty="0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98721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A9120D-A0FE-E43D-3C63-FB35EAA48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69BE52-4693-51D4-B305-6A216C240A59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579666-6849-BB89-AEDE-44E674C2F4CF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38945243-C9A7-384D-07A8-02F42480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0D8C4519-A69E-46DE-521E-6D1157414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B26301-1D1B-F803-36CC-D1B71CE9653E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346385-DEEC-92ED-07E8-7A688698983F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7945098B-B2CD-8B40-D3DA-3F7C34F14EFA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55573346-9121-EBD5-41BE-6DBBFD848EB0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3E58EE7B-6C94-4264-C1D9-AD32E0086E91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E2281077-89AE-B076-FD83-2BCD10C49346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C6B62E4E-317A-F405-C81F-CA7EF6379571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847A4488-8082-3332-FE32-27828D9D6794}"/>
              </a:ext>
            </a:extLst>
          </p:cNvPr>
          <p:cNvSpPr txBox="1"/>
          <p:nvPr/>
        </p:nvSpPr>
        <p:spPr>
          <a:xfrm>
            <a:off x="846462" y="895235"/>
            <a:ext cx="10800661" cy="98488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cs typeface="Calibri"/>
              </a:rPr>
              <a:t>Thank you for your attention!</a:t>
            </a:r>
          </a:p>
          <a:p>
            <a:pPr algn="ctr"/>
            <a:endParaRPr lang="en-US" dirty="0">
              <a:latin typeface="Poppins"/>
              <a:cs typeface="Calibri"/>
            </a:endParaRPr>
          </a:p>
        </p:txBody>
      </p:sp>
      <p:pic>
        <p:nvPicPr>
          <p:cNvPr id="15" name="Picture 14" descr="A person in space with a planet in the background&#10;&#10;AI-generated content may be incorrect.">
            <a:extLst>
              <a:ext uri="{FF2B5EF4-FFF2-40B4-BE49-F238E27FC236}">
                <a16:creationId xmlns:a16="http://schemas.microsoft.com/office/drawing/2014/main" id="{F41D7989-96FE-1E57-DA32-78E1F608C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807" y="1575068"/>
            <a:ext cx="8951205" cy="37078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DA50D1-FF73-332B-0B86-7436E84CD7C6}"/>
              </a:ext>
            </a:extLst>
          </p:cNvPr>
          <p:cNvSpPr txBox="1"/>
          <p:nvPr/>
        </p:nvSpPr>
        <p:spPr>
          <a:xfrm>
            <a:off x="3570645" y="5478924"/>
            <a:ext cx="50618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Poppins"/>
              </a:rPr>
              <a:t>nicolo.grasso@polito.it</a:t>
            </a:r>
            <a:endParaRPr lang="en-US">
              <a:solidFill>
                <a:srgbClr val="000000"/>
              </a:solidFill>
              <a:cs typeface="Poppins"/>
            </a:endParaRPr>
          </a:p>
          <a:p>
            <a:pPr algn="l"/>
            <a:endParaRPr lang="en-US" dirty="0"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2986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7F112-4626-E3D5-5FA8-48A7E7A4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B62E70-22DA-EA1A-DF60-E51C138CC956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44709-D923-5FCE-E9D3-D80F2AAF4526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9A830A00-1286-5D71-20AB-8791BB17C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B8E8F882-B12C-C8CB-6AD5-1AD24E2F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68D0F5-38A2-5279-BA50-D47ACD3B54C0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E3BB64-C071-9254-3D4D-9EC4FFBACF92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55151209-A73E-987C-5773-E879314EC246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1C02B794-F2B2-B312-DC3A-71839CE4AF8A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6BB25791-1B38-0358-8A2D-DBD2E4E4273F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257BDB87-BA07-030E-D9D0-7D716BE90D73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14043FFE-8643-5C19-0540-7281F6B3CFEA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B6E2D833-99B9-AE49-04EE-04EB665DE97E}"/>
              </a:ext>
            </a:extLst>
          </p:cNvPr>
          <p:cNvSpPr>
            <a:spLocks noGrp="1"/>
          </p:cNvSpPr>
          <p:nvPr/>
        </p:nvSpPr>
        <p:spPr>
          <a:xfrm>
            <a:off x="482243" y="1295088"/>
            <a:ext cx="11085919" cy="3987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13110E"/>
                </a:solidFill>
                <a:latin typeface="Poppins"/>
                <a:cs typeface="Times New Roman"/>
              </a:rPr>
              <a:t>Overview</a:t>
            </a:r>
          </a:p>
          <a:p>
            <a:endParaRPr lang="en-US" sz="1600" b="1" dirty="0">
              <a:solidFill>
                <a:srgbClr val="13110E"/>
              </a:solidFill>
              <a:latin typeface="Poppins"/>
              <a:cs typeface="Times New Roman"/>
            </a:endParaRPr>
          </a:p>
          <a:p>
            <a:pPr marL="473075" indent="-460375" algn="l">
              <a:lnSpc>
                <a:spcPct val="100000"/>
              </a:lnSpc>
              <a:spcBef>
                <a:spcPts val="1225"/>
              </a:spcBef>
              <a:buAutoNum type="arabicPeriod"/>
            </a:pPr>
            <a:r>
              <a:rPr lang="en-US" sz="3300" dirty="0">
                <a:latin typeface="Poppins"/>
                <a:cs typeface="Times New Roman"/>
              </a:rPr>
              <a:t>Background: indoor farming and space farming</a:t>
            </a:r>
          </a:p>
          <a:p>
            <a:pPr marL="473075" indent="-460375" algn="l">
              <a:lnSpc>
                <a:spcPct val="100000"/>
              </a:lnSpc>
              <a:spcBef>
                <a:spcPts val="1225"/>
              </a:spcBef>
              <a:buAutoNum type="arabicPeriod"/>
            </a:pPr>
            <a:r>
              <a:rPr lang="it-IT" sz="3300" dirty="0" err="1">
                <a:latin typeface="Poppins"/>
                <a:cs typeface="Times New Roman"/>
              </a:rPr>
              <a:t>Materials</a:t>
            </a:r>
            <a:r>
              <a:rPr lang="it-IT" sz="3300" dirty="0">
                <a:latin typeface="Poppins"/>
                <a:cs typeface="Times New Roman"/>
              </a:rPr>
              <a:t> and Methods</a:t>
            </a:r>
            <a:endParaRPr lang="en-US" sz="3300" dirty="0">
              <a:latin typeface="Poppins"/>
              <a:cs typeface="Times New Roman"/>
            </a:endParaRPr>
          </a:p>
          <a:p>
            <a:pPr marL="473075" indent="-460375" algn="l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it-IT" sz="3300" dirty="0" err="1">
                <a:latin typeface="Poppins"/>
                <a:cs typeface="Times New Roman"/>
              </a:rPr>
              <a:t>Results</a:t>
            </a:r>
            <a:endParaRPr lang="en-US" sz="3300" dirty="0" err="1">
              <a:latin typeface="Poppins"/>
              <a:cs typeface="Times New Roman"/>
            </a:endParaRPr>
          </a:p>
          <a:p>
            <a:pPr marL="473075" indent="-460375" algn="l">
              <a:lnSpc>
                <a:spcPct val="100000"/>
              </a:lnSpc>
              <a:spcBef>
                <a:spcPts val="1125"/>
              </a:spcBef>
              <a:buAutoNum type="arabicPeriod"/>
            </a:pPr>
            <a:r>
              <a:rPr lang="it-IT" sz="3300" dirty="0" err="1">
                <a:latin typeface="Poppins"/>
                <a:cs typeface="Times New Roman"/>
              </a:rPr>
              <a:t>Conclusion</a:t>
            </a:r>
            <a:r>
              <a:rPr lang="it-IT" sz="3300" dirty="0">
                <a:latin typeface="Poppins"/>
                <a:cs typeface="Times New Roman"/>
              </a:rPr>
              <a:t> &amp; </a:t>
            </a:r>
            <a:r>
              <a:rPr lang="it-IT" sz="3300" dirty="0" err="1">
                <a:latin typeface="Poppins"/>
                <a:cs typeface="Times New Roman"/>
              </a:rPr>
              <a:t>Final</a:t>
            </a:r>
            <a:r>
              <a:rPr lang="it-IT" sz="3300" dirty="0">
                <a:latin typeface="Poppins"/>
                <a:cs typeface="Times New Roman"/>
              </a:rPr>
              <a:t> </a:t>
            </a:r>
            <a:r>
              <a:rPr lang="it-IT" sz="3300" dirty="0" err="1">
                <a:latin typeface="Poppins"/>
                <a:cs typeface="Times New Roman"/>
              </a:rPr>
              <a:t>Remarks</a:t>
            </a:r>
            <a:endParaRPr lang="en-US" sz="3300" dirty="0" err="1">
              <a:latin typeface="Poppins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125"/>
              </a:spcBef>
            </a:pPr>
            <a:endParaRPr lang="it-IT" sz="3300" dirty="0">
              <a:latin typeface="Poppins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606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D22F7B-657F-ABD9-235D-55EF91997DED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1116A3-BC8D-0932-B72A-244E20BB9E85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52C06F53-7326-F03C-1089-BB5B75C9B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7166BE20-E197-E8A3-7C9F-BEC198DD5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D7051E-5A93-3961-9E0E-AFF9B08503C0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2F879-C05E-D17D-E878-1AED061A8F44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D4422E87-1AE6-5961-AA7D-F49EF9AC6955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585BCF61-12D1-8B32-4542-D8E2FDFAE2CD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8941C9E5-B38D-6E21-CB9C-0758A8C17ED8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DCCF9800-743E-528C-43DE-7542A5F1DC81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A7AE846C-62EE-FF57-E48A-B26AE9694FD4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pic>
        <p:nvPicPr>
          <p:cNvPr id="13" name="Picture 1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B9302CD4-B073-7D03-B2D5-65253A055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787" y="816881"/>
            <a:ext cx="4844094" cy="26170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82CA4AF-8246-7375-A893-725ED871235A}"/>
              </a:ext>
            </a:extLst>
          </p:cNvPr>
          <p:cNvSpPr txBox="1"/>
          <p:nvPr/>
        </p:nvSpPr>
        <p:spPr>
          <a:xfrm>
            <a:off x="233060" y="874398"/>
            <a:ext cx="4767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Indoor Farming</a:t>
            </a:r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F5E057E4-56B5-AADD-455A-9BEDEE788657}"/>
              </a:ext>
            </a:extLst>
          </p:cNvPr>
          <p:cNvSpPr>
            <a:spLocks noGrp="1"/>
          </p:cNvSpPr>
          <p:nvPr/>
        </p:nvSpPr>
        <p:spPr>
          <a:xfrm>
            <a:off x="117458" y="1567230"/>
            <a:ext cx="6231146" cy="40781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pt-P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>
              <a:lnSpc>
                <a:spcPct val="123300"/>
              </a:lnSpc>
              <a:spcBef>
                <a:spcPts val="100"/>
              </a:spcBef>
            </a:pPr>
            <a:r>
              <a:rPr lang="it-IT" dirty="0">
                <a:latin typeface="Times New Roman"/>
                <a:cs typeface="Times New Roman"/>
              </a:rPr>
              <a:t>NO </a:t>
            </a:r>
            <a:r>
              <a:rPr lang="it-IT" dirty="0" err="1">
                <a:latin typeface="Times New Roman"/>
                <a:cs typeface="Times New Roman"/>
              </a:rPr>
              <a:t>biotic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nor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abiotic</a:t>
            </a:r>
            <a:r>
              <a:rPr lang="it-IT" dirty="0">
                <a:latin typeface="Times New Roman"/>
                <a:cs typeface="Times New Roman"/>
              </a:rPr>
              <a:t> stresses</a:t>
            </a:r>
            <a:endParaRPr lang="it-IT" dirty="0">
              <a:cs typeface="Poppins"/>
            </a:endParaRPr>
          </a:p>
          <a:p>
            <a:pPr marR="5080">
              <a:lnSpc>
                <a:spcPct val="123300"/>
              </a:lnSpc>
              <a:spcBef>
                <a:spcPts val="100"/>
              </a:spcBef>
            </a:pPr>
            <a:r>
              <a:rPr lang="it-IT" dirty="0">
                <a:latin typeface="Times New Roman"/>
                <a:cs typeface="Times New Roman"/>
              </a:rPr>
              <a:t>NO </a:t>
            </a:r>
            <a:r>
              <a:rPr lang="it-IT" err="1">
                <a:latin typeface="Times New Roman"/>
                <a:cs typeface="Times New Roman"/>
              </a:rPr>
              <a:t>pesticides</a:t>
            </a:r>
            <a:r>
              <a:rPr lang="it-IT" dirty="0">
                <a:latin typeface="Times New Roman"/>
                <a:cs typeface="Times New Roman"/>
              </a:rPr>
              <a:t> </a:t>
            </a:r>
            <a:endParaRPr lang="it-IT">
              <a:cs typeface="Poppins"/>
            </a:endParaRPr>
          </a:p>
          <a:p>
            <a:pPr marR="771525">
              <a:lnSpc>
                <a:spcPct val="123300"/>
              </a:lnSpc>
              <a:spcBef>
                <a:spcPts val="0"/>
              </a:spcBef>
            </a:pPr>
            <a:r>
              <a:rPr lang="it-IT" dirty="0">
                <a:latin typeface="Times New Roman"/>
                <a:cs typeface="Times New Roman"/>
              </a:rPr>
              <a:t>Minimum food </a:t>
            </a:r>
            <a:r>
              <a:rPr lang="it-IT" err="1">
                <a:latin typeface="Times New Roman"/>
                <a:cs typeface="Times New Roman"/>
              </a:rPr>
              <a:t>waste</a:t>
            </a:r>
            <a:r>
              <a:rPr lang="it-IT" dirty="0">
                <a:latin typeface="Times New Roman"/>
                <a:cs typeface="Times New Roman"/>
              </a:rPr>
              <a:t> </a:t>
            </a:r>
          </a:p>
          <a:p>
            <a:pPr marR="771525">
              <a:lnSpc>
                <a:spcPct val="123300"/>
              </a:lnSpc>
              <a:spcBef>
                <a:spcPts val="0"/>
              </a:spcBef>
            </a:pPr>
            <a:r>
              <a:rPr lang="it-IT" dirty="0">
                <a:latin typeface="Times New Roman"/>
                <a:cs typeface="Times New Roman"/>
              </a:rPr>
              <a:t>NO </a:t>
            </a:r>
            <a:r>
              <a:rPr lang="it-IT" err="1">
                <a:latin typeface="Times New Roman"/>
                <a:cs typeface="Times New Roman"/>
              </a:rPr>
              <a:t>seasonality</a:t>
            </a:r>
            <a:endParaRPr lang="it-IT" dirty="0">
              <a:latin typeface="Times New Roman"/>
              <a:cs typeface="Times New Roman"/>
            </a:endParaRPr>
          </a:p>
          <a:p>
            <a:pPr marR="771525">
              <a:lnSpc>
                <a:spcPct val="123300"/>
              </a:lnSpc>
              <a:spcBef>
                <a:spcPts val="0"/>
              </a:spcBef>
            </a:pPr>
            <a:r>
              <a:rPr lang="it-IT" dirty="0">
                <a:latin typeface="Times New Roman"/>
                <a:cs typeface="Times New Roman"/>
              </a:rPr>
              <a:t>MIN water </a:t>
            </a:r>
            <a:r>
              <a:rPr lang="it-IT" err="1">
                <a:latin typeface="Times New Roman"/>
                <a:cs typeface="Times New Roman"/>
              </a:rPr>
              <a:t>consumption</a:t>
            </a:r>
            <a:endParaRPr lang="it-IT" dirty="0">
              <a:latin typeface="Times New Roman"/>
              <a:cs typeface="Times New Roman"/>
            </a:endParaRPr>
          </a:p>
          <a:p>
            <a:pPr marR="771525">
              <a:lnSpc>
                <a:spcPct val="123300"/>
              </a:lnSpc>
              <a:spcBef>
                <a:spcPts val="0"/>
              </a:spcBef>
            </a:pPr>
            <a:r>
              <a:rPr lang="en-US" dirty="0">
                <a:latin typeface="Times New Roman"/>
                <a:cs typeface="Times New Roman"/>
              </a:rPr>
              <a:t>Stable yield </a:t>
            </a:r>
          </a:p>
          <a:p>
            <a:pPr marR="771525">
              <a:lnSpc>
                <a:spcPct val="123300"/>
              </a:lnSpc>
              <a:spcBef>
                <a:spcPts val="0"/>
              </a:spcBef>
            </a:pPr>
            <a:r>
              <a:rPr lang="en-US" dirty="0">
                <a:latin typeface="Times New Roman"/>
                <a:cs typeface="Times New Roman"/>
              </a:rPr>
              <a:t>Predictable Quality </a:t>
            </a:r>
          </a:p>
          <a:p>
            <a:endParaRPr lang="it-IT" dirty="0">
              <a:cs typeface="Calibri" panose="020F0502020204030204"/>
            </a:endParaRPr>
          </a:p>
        </p:txBody>
      </p:sp>
      <p:pic>
        <p:nvPicPr>
          <p:cNvPr id="25" name="Picture 24" descr="A person holding a plant in a container&#10;&#10;AI-generated content may be incorrect.">
            <a:extLst>
              <a:ext uri="{FF2B5EF4-FFF2-40B4-BE49-F238E27FC236}">
                <a16:creationId xmlns:a16="http://schemas.microsoft.com/office/drawing/2014/main" id="{60BB503F-3E61-4AD0-40F0-1472FE7E2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755" y="3598842"/>
            <a:ext cx="4308658" cy="25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14A833-2F1C-766A-66F1-C4AA03E23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84B8D29-93B7-B189-ACCE-CFF4D586385E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7A9485-97EA-35AD-9580-E405FDF02ADA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D4C283CD-17D6-C141-6496-287A2C5CB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8E7F542F-4689-BE06-19D9-A590B01D1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D06D77-F4AD-999D-FED8-D8E05A4361E8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31CC12-DC54-2757-6FD6-89297B570F69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8C6494DC-7B93-0A05-60B9-2BF23D0DDE27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4C003692-C4D3-025E-1193-B0FFBE407CA2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A468FB68-C4A2-E537-57C3-21D58D732F12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10DFA492-046E-B715-AE10-B2F4D0760B4A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FEB64E80-7C09-19BE-3D11-AE8840C10486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404AE-A4F5-EA73-5B10-3F923D375151}"/>
              </a:ext>
            </a:extLst>
          </p:cNvPr>
          <p:cNvSpPr txBox="1"/>
          <p:nvPr/>
        </p:nvSpPr>
        <p:spPr>
          <a:xfrm>
            <a:off x="233060" y="874398"/>
            <a:ext cx="4767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Space Farming</a:t>
            </a:r>
          </a:p>
        </p:txBody>
      </p:sp>
      <p:pic>
        <p:nvPicPr>
          <p:cNvPr id="15" name="Picture 14" descr="People looking through a magnifying glass at a plant room&#10;&#10;AI-generated content may be incorrect.">
            <a:extLst>
              <a:ext uri="{FF2B5EF4-FFF2-40B4-BE49-F238E27FC236}">
                <a16:creationId xmlns:a16="http://schemas.microsoft.com/office/drawing/2014/main" id="{32A2C3DD-EB4D-F9AE-BFF4-8196345F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77" y="770721"/>
            <a:ext cx="4459195" cy="3012196"/>
          </a:xfrm>
          <a:prstGeom prst="rect">
            <a:avLst/>
          </a:prstGeom>
        </p:spPr>
      </p:pic>
      <p:pic>
        <p:nvPicPr>
          <p:cNvPr id="13" name="Picture 12" descr="A white figure in a room with plants&#10;&#10;AI-generated content may be incorrect.">
            <a:extLst>
              <a:ext uri="{FF2B5EF4-FFF2-40B4-BE49-F238E27FC236}">
                <a16:creationId xmlns:a16="http://schemas.microsoft.com/office/drawing/2014/main" id="{7D442E56-83D0-4A93-DF21-75B2299951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751" y="3627075"/>
            <a:ext cx="4548474" cy="2541682"/>
          </a:xfrm>
          <a:prstGeom prst="rect">
            <a:avLst/>
          </a:prstGeom>
        </p:spPr>
      </p:pic>
      <p:pic>
        <p:nvPicPr>
          <p:cNvPr id="14" name="Picture 13" descr="A few people in a factory&#10;&#10;AI-generated content may be incorrect.">
            <a:extLst>
              <a:ext uri="{FF2B5EF4-FFF2-40B4-BE49-F238E27FC236}">
                <a16:creationId xmlns:a16="http://schemas.microsoft.com/office/drawing/2014/main" id="{B49B49B5-D9D7-7DE2-696D-9E9C10635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088" y="1891227"/>
            <a:ext cx="4127271" cy="30112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EBA2D0-6345-89C4-0B99-5828434F8F2A}"/>
              </a:ext>
            </a:extLst>
          </p:cNvPr>
          <p:cNvSpPr txBox="1"/>
          <p:nvPr/>
        </p:nvSpPr>
        <p:spPr>
          <a:xfrm>
            <a:off x="-8264" y="1639546"/>
            <a:ext cx="412437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Poppins"/>
              </a:rPr>
              <a:t>Controlled environment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Poppins"/>
              </a:rPr>
              <a:t>Water recycle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Poppins"/>
              </a:rPr>
              <a:t>Mass/volume constraints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cs typeface="Poppins"/>
              </a:rPr>
              <a:t>Integration in BLSS</a:t>
            </a:r>
          </a:p>
        </p:txBody>
      </p:sp>
    </p:spTree>
    <p:extLst>
      <p:ext uri="{BB962C8B-B14F-4D97-AF65-F5344CB8AC3E}">
        <p14:creationId xmlns:p14="http://schemas.microsoft.com/office/powerpoint/2010/main" val="171470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B6B48-02B0-DF40-E524-E648B17B7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391F04B-FDCE-3D11-EC82-A3BD9DF64284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78061A-C036-8A8B-719B-355010A5D8B7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15C01B67-EA8D-813C-2AB8-6108A973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DDE5554-C826-8558-44E9-DC6AE4B6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925CE1-E6AF-93A2-C9B3-D0E4E6533C06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A366ED-0D37-8518-098A-EC66849369D7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1E88D058-9101-B62C-C573-E9B12E1864A1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9D2AF688-43AD-98DB-3698-D2C1CA53B280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F3C43D46-CBC1-F474-03D5-97C3333D2615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AF0DDF65-1A03-E77E-3C6A-5D2BF27A9F7C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B7D977C6-8EDA-5D76-E9DF-266BABC153D4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545816-2BFE-FAE4-480D-58AE2917A777}"/>
              </a:ext>
            </a:extLst>
          </p:cNvPr>
          <p:cNvSpPr txBox="1"/>
          <p:nvPr/>
        </p:nvSpPr>
        <p:spPr>
          <a:xfrm>
            <a:off x="233060" y="874398"/>
            <a:ext cx="4767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Space Farming: why?</a:t>
            </a:r>
          </a:p>
        </p:txBody>
      </p:sp>
      <p:pic>
        <p:nvPicPr>
          <p:cNvPr id="13" name="Picture 12" descr="A black and white screen with white text&#10;&#10;AI-generated content may be incorrect.">
            <a:extLst>
              <a:ext uri="{FF2B5EF4-FFF2-40B4-BE49-F238E27FC236}">
                <a16:creationId xmlns:a16="http://schemas.microsoft.com/office/drawing/2014/main" id="{9B9D1065-4B0E-E570-5D72-AEA802533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887" y="855586"/>
            <a:ext cx="7224541" cy="51468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C541D1-7892-5E45-022B-E6D5398B3EF1}"/>
              </a:ext>
            </a:extLst>
          </p:cNvPr>
          <p:cNvSpPr txBox="1"/>
          <p:nvPr/>
        </p:nvSpPr>
        <p:spPr>
          <a:xfrm>
            <a:off x="-3671" y="1400979"/>
            <a:ext cx="4368186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300" dirty="0">
                <a:latin typeface="Poppins"/>
                <a:cs typeface="Poppins"/>
              </a:rPr>
              <a:t>800 kg of food per year per person (including packages) </a:t>
            </a:r>
          </a:p>
          <a:p>
            <a:pPr marL="171450" indent="-171450">
              <a:buFont typeface="Arial"/>
              <a:buChar char="•"/>
            </a:pPr>
            <a:r>
              <a:rPr lang="en-US" sz="2300" dirty="0">
                <a:latin typeface="Poppins"/>
                <a:cs typeface="Poppins"/>
              </a:rPr>
              <a:t>Shipping cost To LEO around $2.4M per person per year</a:t>
            </a:r>
          </a:p>
          <a:p>
            <a:pPr marL="171450" indent="-171450">
              <a:buFont typeface="Arial"/>
              <a:buChar char="•"/>
            </a:pPr>
            <a:r>
              <a:rPr lang="en-US" sz="2300" dirty="0">
                <a:latin typeface="Poppins"/>
                <a:cs typeface="Poppins"/>
              </a:rPr>
              <a:t>Shipping cost to Mars over $14M per person per year.</a:t>
            </a:r>
          </a:p>
          <a:p>
            <a:pPr marL="171450" indent="-171450">
              <a:buFont typeface="Arial"/>
              <a:buChar char="•"/>
            </a:pPr>
            <a:r>
              <a:rPr lang="en-US" sz="2300" dirty="0">
                <a:latin typeface="Poppins"/>
                <a:cs typeface="Poppins"/>
              </a:rPr>
              <a:t>Physiological effect of fresh food</a:t>
            </a:r>
          </a:p>
          <a:p>
            <a:pPr marL="171450" indent="-171450">
              <a:buFont typeface="Arial"/>
              <a:buChar char="•"/>
            </a:pPr>
            <a:r>
              <a:rPr lang="en-US" sz="2300" dirty="0">
                <a:latin typeface="Poppins"/>
                <a:cs typeface="Poppins"/>
              </a:rPr>
              <a:t>Psychological effect of growing plants.</a:t>
            </a:r>
          </a:p>
        </p:txBody>
      </p:sp>
    </p:spTree>
    <p:extLst>
      <p:ext uri="{BB962C8B-B14F-4D97-AF65-F5344CB8AC3E}">
        <p14:creationId xmlns:p14="http://schemas.microsoft.com/office/powerpoint/2010/main" val="314995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53248-1956-A6A9-40B0-C96A5F0D4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C546F0-3849-6113-DEF2-EC0C615432DA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C09366-7E76-8ED8-B7D0-14E848C54C06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05F32E54-F452-DBA8-441F-F92A52C5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4EAF630E-0DE8-B06C-6E23-AA8551D2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FF3F7A-B82C-62BC-025F-CAF96463BD85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D9A4F-F277-7C2F-14B4-C9340DD3FB29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1703D96F-D10F-B057-451A-D117AB44E216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3865C053-04DD-5199-6656-6BC670560224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75C31F25-41EF-0574-CCAA-07F326AC4822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C5B32BF3-E463-E561-1625-AB8789C001E5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0A8969D4-52CC-3956-3A8E-782B609BC077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E5AF80-1496-F6D9-B60E-5F0565A85828}"/>
              </a:ext>
            </a:extLst>
          </p:cNvPr>
          <p:cNvSpPr txBox="1"/>
          <p:nvPr/>
        </p:nvSpPr>
        <p:spPr>
          <a:xfrm>
            <a:off x="233060" y="874398"/>
            <a:ext cx="4767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Growing Facility</a:t>
            </a:r>
          </a:p>
        </p:txBody>
      </p:sp>
      <p:pic>
        <p:nvPicPr>
          <p:cNvPr id="16" name="Picture 15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C2F3A3FE-7525-A7F4-FECC-096DBD186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25" y="1496457"/>
            <a:ext cx="6885544" cy="3865086"/>
          </a:xfrm>
          <a:prstGeom prst="rect">
            <a:avLst/>
          </a:prstGeom>
        </p:spPr>
      </p:pic>
      <p:pic>
        <p:nvPicPr>
          <p:cNvPr id="13" name="Picture 12" descr="Immagine che contiene elettronica, design&#10;&#10;Descrizione generata automaticamente, Picture">
            <a:extLst>
              <a:ext uri="{FF2B5EF4-FFF2-40B4-BE49-F238E27FC236}">
                <a16:creationId xmlns:a16="http://schemas.microsoft.com/office/drawing/2014/main" id="{C19CC451-9F28-1E2D-D20E-7E6165ECC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041" y="3588629"/>
            <a:ext cx="3829050" cy="2343150"/>
          </a:xfrm>
          <a:prstGeom prst="rect">
            <a:avLst/>
          </a:prstGeom>
        </p:spPr>
      </p:pic>
      <p:pic>
        <p:nvPicPr>
          <p:cNvPr id="15" name="Picture 14" descr="Immagine che contiene arredo, design&#10;&#10;Descrizione generata automaticamente, Picture">
            <a:extLst>
              <a:ext uri="{FF2B5EF4-FFF2-40B4-BE49-F238E27FC236}">
                <a16:creationId xmlns:a16="http://schemas.microsoft.com/office/drawing/2014/main" id="{69E3BFC9-D99A-545F-4286-E509B9E92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537" y="1394380"/>
            <a:ext cx="4513360" cy="181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3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E9F5F2-3EB3-4976-7173-F6411783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1E194C-1527-7CBB-2070-D574BCB35FF3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71265-C657-AAD7-A0E4-8D30B86862CE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F4FF785D-5EC1-57C7-5403-9CEA1B15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7634B15-DBAA-BC09-95B7-632739C88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467C1E-4248-57B8-01DE-1A9E0B712BAE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26568-9C2D-DFF7-73B7-B32F4D49DFA9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F162FD21-EB8E-C0F3-5B47-B48DA4D17559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D66C1DDE-24A5-5B39-11F1-640B33E3778D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3FE0410E-6D45-2850-6C0C-1C25D565BD05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12EBB65A-6F2A-A6C0-E664-EB5376C43CBD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69EC6227-D77B-F511-F70A-B25CC41550F4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4DCB6-53E2-78DD-69E6-A285C0A7AA5C}"/>
              </a:ext>
            </a:extLst>
          </p:cNvPr>
          <p:cNvSpPr txBox="1"/>
          <p:nvPr/>
        </p:nvSpPr>
        <p:spPr>
          <a:xfrm>
            <a:off x="233060" y="874398"/>
            <a:ext cx="47679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Growing Facility</a:t>
            </a:r>
          </a:p>
        </p:txBody>
      </p:sp>
      <p:pic>
        <p:nvPicPr>
          <p:cNvPr id="15" name="Picture 14" descr="A room with black boxes and wires&#10;&#10;AI-generated content may be incorrect.">
            <a:extLst>
              <a:ext uri="{FF2B5EF4-FFF2-40B4-BE49-F238E27FC236}">
                <a16:creationId xmlns:a16="http://schemas.microsoft.com/office/drawing/2014/main" id="{06059346-3104-1B8E-808D-7350C48D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37" y="1882048"/>
            <a:ext cx="5419525" cy="3580483"/>
          </a:xfrm>
          <a:prstGeom prst="rect">
            <a:avLst/>
          </a:prstGeom>
        </p:spPr>
      </p:pic>
      <p:pic>
        <p:nvPicPr>
          <p:cNvPr id="16" name="Picture 15" descr="A plant in a pot&#10;&#10;AI-generated content may be incorrect.">
            <a:extLst>
              <a:ext uri="{FF2B5EF4-FFF2-40B4-BE49-F238E27FC236}">
                <a16:creationId xmlns:a16="http://schemas.microsoft.com/office/drawing/2014/main" id="{D617B683-6AE1-6352-7CDF-30A6E6E53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861" y="991517"/>
            <a:ext cx="2653075" cy="4718893"/>
          </a:xfrm>
          <a:prstGeom prst="rect">
            <a:avLst/>
          </a:prstGeom>
        </p:spPr>
      </p:pic>
      <p:pic>
        <p:nvPicPr>
          <p:cNvPr id="17" name="Picture 16" descr="Immagine che contiene Impianto elettrico, cavo, elettronica, Alimentazione elettrica&#10;&#10;Descrizione generata automaticamente">
            <a:extLst>
              <a:ext uri="{FF2B5EF4-FFF2-40B4-BE49-F238E27FC236}">
                <a16:creationId xmlns:a16="http://schemas.microsoft.com/office/drawing/2014/main" id="{D0206C70-5F6D-0482-F28F-FF1FE3F70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004" y="987731"/>
            <a:ext cx="2689607" cy="47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4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24F92A-9147-219E-9A2F-3715117E7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60FBEF-7A67-CA80-A663-26D35DF2079E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28A2D-3C29-370E-4401-BE483A6B4E7F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9A83AAB1-6AEE-7BE6-2C09-CC8179AD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282DE00B-D937-3726-7125-FFB88F30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8C8606-09C2-D3D2-3071-751B79F9A17F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7A811-9D76-D8BB-A0E4-96D18512FBB7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E306CBAF-5B6B-A4F6-E4E4-7255CC9C23CE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9B5B7344-F554-0EE3-ED55-A51412787666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A984E638-5C98-456B-E78C-FD9BC3B43C58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C9DEA917-4885-2E68-2166-A3C14147F692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3DA90E14-A71C-0501-8E6A-A967F11A79A4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3CBC-7568-87B2-063D-4752BB916E0A}"/>
              </a:ext>
            </a:extLst>
          </p:cNvPr>
          <p:cNvSpPr txBox="1"/>
          <p:nvPr/>
        </p:nvSpPr>
        <p:spPr>
          <a:xfrm>
            <a:off x="233060" y="874398"/>
            <a:ext cx="110108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Plant Growing Condition and Indicators Selection</a:t>
            </a:r>
            <a:endParaRPr lang="en-US" sz="2800">
              <a:cs typeface="Poppi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E14E3-D794-3371-6735-A3988A74147E}"/>
              </a:ext>
            </a:extLst>
          </p:cNvPr>
          <p:cNvSpPr txBox="1"/>
          <p:nvPr/>
        </p:nvSpPr>
        <p:spPr>
          <a:xfrm>
            <a:off x="7351267" y="1619348"/>
            <a:ext cx="4213295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Poppins"/>
              </a:rPr>
              <a:t>Productivity:</a:t>
            </a:r>
            <a:endParaRPr lang="en-US" b="1"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N° of days to first flower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N° of flowers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N° of days to first fruit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Fruit fresh weight [mg]</a:t>
            </a:r>
          </a:p>
          <a:p>
            <a:pPr algn="ctr"/>
            <a:endParaRPr lang="en-US" dirty="0">
              <a:cs typeface="Poppins"/>
            </a:endParaRPr>
          </a:p>
          <a:p>
            <a:pPr marL="285750" indent="-285750" algn="ctr">
              <a:buFont typeface="Arial"/>
              <a:buChar char="•"/>
            </a:pPr>
            <a:endParaRPr lang="en-US" dirty="0">
              <a:cs typeface="Poppi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4BBE09-CFFF-73C5-D86C-A5668991C64F}"/>
              </a:ext>
            </a:extLst>
          </p:cNvPr>
          <p:cNvSpPr txBox="1"/>
          <p:nvPr/>
        </p:nvSpPr>
        <p:spPr>
          <a:xfrm>
            <a:off x="7351266" y="3345323"/>
            <a:ext cx="42132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Poppins"/>
              </a:rPr>
              <a:t>Quality:</a:t>
            </a:r>
            <a:endParaRPr lang="en-US" b="1"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Brix Degree [°B]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Poppins"/>
              </a:rPr>
              <a:t>Calorie Delivery Efficiency (CDE) [kcal/kW*day]</a:t>
            </a:r>
          </a:p>
          <a:p>
            <a:pPr marL="285750" indent="-285750" algn="ctr">
              <a:buFont typeface="Arial"/>
              <a:buChar char="•"/>
            </a:pPr>
            <a:endParaRPr lang="en-US" dirty="0">
              <a:cs typeface="Poppin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AB3F8C-D2F3-81F9-239D-58BCFD5AB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256" y="4852242"/>
            <a:ext cx="5391150" cy="495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857E4E-98D2-11A9-DDEB-8BC693DC07D1}"/>
              </a:ext>
            </a:extLst>
          </p:cNvPr>
          <p:cNvSpPr txBox="1"/>
          <p:nvPr/>
        </p:nvSpPr>
        <p:spPr>
          <a:xfrm>
            <a:off x="536548" y="1621315"/>
            <a:ext cx="5692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cs typeface="Poppins"/>
              </a:rPr>
              <a:t>Control</a:t>
            </a:r>
            <a:r>
              <a:rPr lang="en-US" dirty="0">
                <a:cs typeface="Poppins"/>
              </a:rPr>
              <a:t> plants: white light</a:t>
            </a:r>
          </a:p>
          <a:p>
            <a:pPr algn="ctr"/>
            <a:r>
              <a:rPr lang="en-US" b="1" dirty="0">
                <a:cs typeface="Poppins"/>
              </a:rPr>
              <a:t>Treated</a:t>
            </a:r>
            <a:r>
              <a:rPr lang="en-US" dirty="0">
                <a:cs typeface="Poppins"/>
              </a:rPr>
              <a:t> plants: white light + far-red radiation</a:t>
            </a:r>
          </a:p>
          <a:p>
            <a:pPr algn="ctr"/>
            <a:endParaRPr lang="en-US" dirty="0">
              <a:cs typeface="Poppins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4795E07-9734-8827-28E1-06BDDD593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270262"/>
              </p:ext>
            </p:extLst>
          </p:nvPr>
        </p:nvGraphicFramePr>
        <p:xfrm>
          <a:off x="1310549" y="2334295"/>
          <a:ext cx="3810000" cy="31937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10721822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277066289"/>
                    </a:ext>
                  </a:extLst>
                </a:gridCol>
              </a:tblGrid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1" dirty="0">
                          <a:effectLst/>
                          <a:latin typeface="Arial"/>
                        </a:rPr>
                        <a:t>Parameter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1" dirty="0">
                          <a:effectLst/>
                          <a:latin typeface="Arial"/>
                        </a:rPr>
                        <a:t>Value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638435"/>
                  </a:ext>
                </a:extLst>
              </a:tr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Temperature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18°C – 24°C (±1°C)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700018"/>
                  </a:ext>
                </a:extLst>
              </a:tr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Humidity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65% (±10%)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597711"/>
                  </a:ext>
                </a:extLst>
              </a:tr>
              <a:tr h="37457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Light intensity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300 – 350 µmol/m</a:t>
                      </a:r>
                      <a:r>
                        <a:rPr lang="en-GB" sz="950" baseline="30000" dirty="0">
                          <a:effectLst/>
                          <a:latin typeface="Arial"/>
                        </a:rPr>
                        <a:t>2</a:t>
                      </a:r>
                      <a:r>
                        <a:rPr lang="en-GB" sz="1200" dirty="0">
                          <a:effectLst/>
                          <a:latin typeface="Arial"/>
                        </a:rPr>
                        <a:t>s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474757"/>
                  </a:ext>
                </a:extLst>
              </a:tr>
              <a:tr h="40414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CO</a:t>
                      </a:r>
                      <a:r>
                        <a:rPr lang="en-GB" sz="950" b="0" i="1" baseline="-25000" dirty="0">
                          <a:effectLst/>
                          <a:latin typeface="Arial"/>
                        </a:rPr>
                        <a:t>2 </a:t>
                      </a:r>
                      <a:r>
                        <a:rPr lang="en-GB" sz="1200" b="0" i="1" dirty="0">
                          <a:effectLst/>
                          <a:latin typeface="Arial"/>
                        </a:rPr>
                        <a:t>Concentration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420 – 450 ppm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0248122"/>
                  </a:ext>
                </a:extLst>
              </a:tr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Photoperiod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16/8 h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800541"/>
                  </a:ext>
                </a:extLst>
              </a:tr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pH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5.8 – 6.5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2190899"/>
                  </a:ext>
                </a:extLst>
              </a:tr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EC (growth phase)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1200 µS/cm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9687070"/>
                  </a:ext>
                </a:extLst>
              </a:tr>
              <a:tr h="3450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b="0" i="1" dirty="0">
                          <a:effectLst/>
                          <a:latin typeface="Arial"/>
                        </a:rPr>
                        <a:t>EC (flowering phase)</a:t>
                      </a:r>
                      <a:r>
                        <a:rPr lang="en-GB" sz="1200" b="1" dirty="0">
                          <a:effectLst/>
                          <a:latin typeface="Arial"/>
                        </a:rPr>
                        <a:t> </a:t>
                      </a:r>
                      <a:endParaRPr lang="en-GB" b="1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en-GB" sz="1200" dirty="0">
                          <a:effectLst/>
                          <a:latin typeface="Arial"/>
                        </a:rPr>
                        <a:t>1400 µS/cm </a:t>
                      </a:r>
                      <a:endParaRPr lang="en-GB" dirty="0">
                        <a:effectLst/>
                        <a:latin typeface="Arial"/>
                      </a:endParaRPr>
                    </a:p>
                  </a:txBody>
                  <a:tcPr marL="57150" marR="571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0199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89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724E3-0936-53A2-BAF6-52EF7D345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552B3A-2A9F-BC9A-C1A3-06DAD18A44B5}"/>
              </a:ext>
            </a:extLst>
          </p:cNvPr>
          <p:cNvSpPr/>
          <p:nvPr/>
        </p:nvSpPr>
        <p:spPr>
          <a:xfrm rot="5400000">
            <a:off x="5833334" y="-5842515"/>
            <a:ext cx="530413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97B7F6-4396-7ABA-CDD7-F9B389CBD350}"/>
              </a:ext>
            </a:extLst>
          </p:cNvPr>
          <p:cNvSpPr/>
          <p:nvPr/>
        </p:nvSpPr>
        <p:spPr>
          <a:xfrm rot="5400000">
            <a:off x="5718574" y="395787"/>
            <a:ext cx="741570" cy="12197081"/>
          </a:xfrm>
          <a:prstGeom prst="rect">
            <a:avLst/>
          </a:prstGeom>
          <a:solidFill>
            <a:srgbClr val="2224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ue sign with white text and a bottle&#10;&#10;AI-generated content may be incorrect.">
            <a:extLst>
              <a:ext uri="{FF2B5EF4-FFF2-40B4-BE49-F238E27FC236}">
                <a16:creationId xmlns:a16="http://schemas.microsoft.com/office/drawing/2014/main" id="{B5C7E617-BDEC-B3FF-485E-40D0032EB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10" y="6166920"/>
            <a:ext cx="1354387" cy="666062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137130E-4A60-0671-21B9-C934DE9F9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54" y="6220861"/>
            <a:ext cx="1781061" cy="6132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5CB4CF-292F-39DB-A071-CEAB70321BBE}"/>
              </a:ext>
            </a:extLst>
          </p:cNvPr>
          <p:cNvSpPr txBox="1"/>
          <p:nvPr/>
        </p:nvSpPr>
        <p:spPr>
          <a:xfrm>
            <a:off x="6889046" y="6198679"/>
            <a:ext cx="88725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Nicolò Grasso</a:t>
            </a:r>
          </a:p>
          <a:p>
            <a:pPr algn="ctr"/>
            <a:r>
              <a:rPr lang="en-US" dirty="0">
                <a:solidFill>
                  <a:schemeClr val="bg1"/>
                </a:solidFill>
                <a:cs typeface="Poppins"/>
              </a:rPr>
              <a:t>10/06/2025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C41298-FC17-0D6B-916B-0969866D2BE9}"/>
              </a:ext>
            </a:extLst>
          </p:cNvPr>
          <p:cNvSpPr txBox="1"/>
          <p:nvPr/>
        </p:nvSpPr>
        <p:spPr>
          <a:xfrm>
            <a:off x="-747310" y="88135"/>
            <a:ext cx="121993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Poppins"/>
                <a:cs typeface="Poppins"/>
              </a:rPr>
              <a:t>INVESTIGATING THE POTENTIALITY OF LIGHT SPECTRUM IN SPACE FARMING: A STRAWBERRY CASE STUDY</a:t>
            </a:r>
            <a:r>
              <a:rPr lang="en-US" sz="1600" b="1" dirty="0">
                <a:solidFill>
                  <a:schemeClr val="bg1"/>
                </a:solidFill>
                <a:latin typeface="Poppins"/>
                <a:cs typeface="Arial"/>
              </a:rPr>
              <a:t> </a:t>
            </a:r>
            <a:endParaRPr lang="en-US" sz="1600" b="1" dirty="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6" name="Retângulo 25">
            <a:hlinkClick r:id="" action="ppaction://noaction"/>
            <a:extLst>
              <a:ext uri="{FF2B5EF4-FFF2-40B4-BE49-F238E27FC236}">
                <a16:creationId xmlns:a16="http://schemas.microsoft.com/office/drawing/2014/main" id="{E2BD0315-8787-310F-C162-A65E11302600}"/>
              </a:ext>
            </a:extLst>
          </p:cNvPr>
          <p:cNvSpPr/>
          <p:nvPr/>
        </p:nvSpPr>
        <p:spPr>
          <a:xfrm>
            <a:off x="9736067" y="519446"/>
            <a:ext cx="1591762" cy="255959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>
                <a:solidFill>
                  <a:schemeClr val="bg1"/>
                </a:solidFill>
              </a:rPr>
              <a:t>END/CONTACT</a:t>
            </a:r>
            <a:endParaRPr lang="pt-PT" sz="1100"/>
          </a:p>
        </p:txBody>
      </p:sp>
      <p:sp>
        <p:nvSpPr>
          <p:cNvPr id="7" name="Seta: Pentágono 11">
            <a:hlinkClick r:id="" action="ppaction://noaction"/>
            <a:extLst>
              <a:ext uri="{FF2B5EF4-FFF2-40B4-BE49-F238E27FC236}">
                <a16:creationId xmlns:a16="http://schemas.microsoft.com/office/drawing/2014/main" id="{EEE27432-4962-C1FA-CE95-6A793BEE81B7}"/>
              </a:ext>
            </a:extLst>
          </p:cNvPr>
          <p:cNvSpPr/>
          <p:nvPr/>
        </p:nvSpPr>
        <p:spPr>
          <a:xfrm>
            <a:off x="7211446" y="519447"/>
            <a:ext cx="2685102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CONCLUSIONS</a:t>
            </a:r>
            <a:endParaRPr lang="en-US" dirty="0"/>
          </a:p>
        </p:txBody>
      </p:sp>
      <p:sp>
        <p:nvSpPr>
          <p:cNvPr id="9" name="Seta: Pentágono 17">
            <a:hlinkClick r:id="" action="ppaction://noaction"/>
            <a:extLst>
              <a:ext uri="{FF2B5EF4-FFF2-40B4-BE49-F238E27FC236}">
                <a16:creationId xmlns:a16="http://schemas.microsoft.com/office/drawing/2014/main" id="{C9641619-2CAE-7A06-CD55-A197BD572EF3}"/>
              </a:ext>
            </a:extLst>
          </p:cNvPr>
          <p:cNvSpPr/>
          <p:nvPr/>
        </p:nvSpPr>
        <p:spPr>
          <a:xfrm>
            <a:off x="5124061" y="519447"/>
            <a:ext cx="2231041" cy="255959"/>
          </a:xfrm>
          <a:prstGeom prst="homePlat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Poppins"/>
              </a:rPr>
              <a:t>RESULTS</a:t>
            </a:r>
          </a:p>
        </p:txBody>
      </p:sp>
      <p:sp>
        <p:nvSpPr>
          <p:cNvPr id="10" name="Seta: Pentágono 18">
            <a:hlinkClick r:id="" action="ppaction://noaction"/>
            <a:extLst>
              <a:ext uri="{FF2B5EF4-FFF2-40B4-BE49-F238E27FC236}">
                <a16:creationId xmlns:a16="http://schemas.microsoft.com/office/drawing/2014/main" id="{257EAE4E-EDC2-8530-CD09-254D0FFFDD6A}"/>
              </a:ext>
            </a:extLst>
          </p:cNvPr>
          <p:cNvSpPr/>
          <p:nvPr/>
        </p:nvSpPr>
        <p:spPr>
          <a:xfrm>
            <a:off x="2796202" y="519447"/>
            <a:ext cx="2560185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  <a:cs typeface="Calibri"/>
              </a:rPr>
              <a:t>MATERIALS &amp; METHODS</a:t>
            </a:r>
            <a:endParaRPr lang="en-US" dirty="0"/>
          </a:p>
        </p:txBody>
      </p:sp>
      <p:sp>
        <p:nvSpPr>
          <p:cNvPr id="11" name="Seta: Pentágono 19">
            <a:hlinkClick r:id="" action="ppaction://noaction"/>
            <a:extLst>
              <a:ext uri="{FF2B5EF4-FFF2-40B4-BE49-F238E27FC236}">
                <a16:creationId xmlns:a16="http://schemas.microsoft.com/office/drawing/2014/main" id="{F72472C3-4C3F-2536-EF64-18BE3103B312}"/>
              </a:ext>
            </a:extLst>
          </p:cNvPr>
          <p:cNvSpPr/>
          <p:nvPr/>
        </p:nvSpPr>
        <p:spPr>
          <a:xfrm>
            <a:off x="728510" y="519447"/>
            <a:ext cx="2287307" cy="255959"/>
          </a:xfrm>
          <a:prstGeom prst="homePlate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100" b="1" dirty="0">
                <a:solidFill>
                  <a:schemeClr val="bg1"/>
                </a:solidFill>
              </a:rPr>
              <a:t>BACKGROUND</a:t>
            </a:r>
            <a:endParaRPr lang="pt-PT" sz="11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1AE96-2747-AABF-25C3-A5E2352608C9}"/>
              </a:ext>
            </a:extLst>
          </p:cNvPr>
          <p:cNvSpPr txBox="1"/>
          <p:nvPr/>
        </p:nvSpPr>
        <p:spPr>
          <a:xfrm>
            <a:off x="233060" y="874398"/>
            <a:ext cx="79720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Poppins"/>
              </a:rPr>
              <a:t>Flowering time &amp; Number of flowers</a:t>
            </a:r>
            <a:endParaRPr lang="en-US" sz="2800">
              <a:cs typeface="Poppin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B64D2BF-7AB6-0F10-0E57-12CC498E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56219"/>
              </p:ext>
            </p:extLst>
          </p:nvPr>
        </p:nvGraphicFramePr>
        <p:xfrm>
          <a:off x="3238500" y="1509479"/>
          <a:ext cx="5715000" cy="844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4005958449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77025733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6936112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 Time to first flower</a:t>
                      </a:r>
                      <a:endParaRPr lang="en-US" sz="13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Control (days)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Treatment (days)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8934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Genotype 1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87±5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50±6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395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Genotype 2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82±5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575"/>
                        </a:lnSpc>
                        <a:buNone/>
                      </a:pPr>
                      <a:r>
                        <a:rPr lang="en-US" sz="1300" dirty="0">
                          <a:effectLst/>
                          <a:latin typeface="Arial"/>
                        </a:rPr>
                        <a:t>58±7 </a:t>
                      </a:r>
                      <a:endParaRPr lang="en-US" dirty="0">
                        <a:effectLst/>
                        <a:latin typeface="Arial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790468"/>
                  </a:ext>
                </a:extLst>
              </a:tr>
            </a:tbl>
          </a:graphicData>
        </a:graphic>
      </p:graphicFrame>
      <p:pic>
        <p:nvPicPr>
          <p:cNvPr id="20" name="Picture 19" descr="Picture 1173430110, Picture">
            <a:extLst>
              <a:ext uri="{FF2B5EF4-FFF2-40B4-BE49-F238E27FC236}">
                <a16:creationId xmlns:a16="http://schemas.microsoft.com/office/drawing/2014/main" id="{FC34DD9E-2157-2A67-195C-C23CF6ABE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85" y="2537630"/>
            <a:ext cx="7978049" cy="33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2455"/>
      </p:ext>
    </p:extLst>
  </p:cSld>
  <p:clrMapOvr>
    <a:masterClrMapping/>
  </p:clrMapOvr>
</p:sld>
</file>

<file path=ppt/theme/theme1.xml><?xml version="1.0" encoding="utf-8"?>
<a:theme xmlns:a="http://schemas.openxmlformats.org/drawingml/2006/main" name="PoliTO Layout Generico TITOLO BLU">
  <a:themeElements>
    <a:clrScheme name="PoliTO">
      <a:dk1>
        <a:srgbClr val="00284B"/>
      </a:dk1>
      <a:lt1>
        <a:srgbClr val="FFFFFF"/>
      </a:lt1>
      <a:dk2>
        <a:srgbClr val="00284B"/>
      </a:dk2>
      <a:lt2>
        <a:srgbClr val="FFFFFF"/>
      </a:lt2>
      <a:accent1>
        <a:srgbClr val="185A7D"/>
      </a:accent1>
      <a:accent2>
        <a:srgbClr val="028FBE"/>
      </a:accent2>
      <a:accent3>
        <a:srgbClr val="EF7B00"/>
      </a:accent3>
      <a:accent4>
        <a:srgbClr val="FFC743"/>
      </a:accent4>
      <a:accent5>
        <a:srgbClr val="038375"/>
      </a:accent5>
      <a:accent6>
        <a:srgbClr val="8DD4BD"/>
      </a:accent6>
      <a:hlink>
        <a:srgbClr val="839794"/>
      </a:hlink>
      <a:folHlink>
        <a:srgbClr val="B6B09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PERTINE">
  <a:themeElements>
    <a:clrScheme name="PoliTO_Template">
      <a:dk1>
        <a:srgbClr val="002B49"/>
      </a:dk1>
      <a:lt1>
        <a:srgbClr val="FFFFFF"/>
      </a:lt1>
      <a:dk2>
        <a:srgbClr val="000000"/>
      </a:dk2>
      <a:lt2>
        <a:srgbClr val="EED9CC"/>
      </a:lt2>
      <a:accent1>
        <a:srgbClr val="EF7B00"/>
      </a:accent1>
      <a:accent2>
        <a:srgbClr val="00B1DF"/>
      </a:accent2>
      <a:accent3>
        <a:srgbClr val="C4E7FB"/>
      </a:accent3>
      <a:accent4>
        <a:srgbClr val="F1C64C"/>
      </a:accent4>
      <a:accent5>
        <a:srgbClr val="FFE9AF"/>
      </a:accent5>
      <a:accent6>
        <a:srgbClr val="92CCAE"/>
      </a:accent6>
      <a:hlink>
        <a:srgbClr val="175673"/>
      </a:hlink>
      <a:folHlink>
        <a:srgbClr val="EC6055"/>
      </a:folHlink>
    </a:clrScheme>
    <a:fontScheme name="PoliTO_Template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PoliTO Layout Generico TITOLO BLU</vt:lpstr>
      <vt:lpstr>COPERTINE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Pennacchio</dc:creator>
  <cp:revision>462</cp:revision>
  <dcterms:created xsi:type="dcterms:W3CDTF">2021-12-06T14:02:46Z</dcterms:created>
  <dcterms:modified xsi:type="dcterms:W3CDTF">2025-06-05T13:36:08Z</dcterms:modified>
</cp:coreProperties>
</file>