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13716000" cy="24384000"/>
  <p:embeddedFontLst>
    <p:embeddedFont>
      <p:font typeface="EB Garamond"/>
      <p:regular r:id="rId17"/>
      <p:bold r:id="rId18"/>
      <p:italic r:id="rId19"/>
      <p:boldItalic r:id="rId20"/>
    </p:embeddedFont>
    <p:embeddedFont>
      <p:font typeface="Arial Black"/>
      <p:regular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616">
          <p15:clr>
            <a:srgbClr val="A4A3A4"/>
          </p15:clr>
        </p15:guide>
        <p15:guide id="2" orient="horz" pos="3264">
          <p15:clr>
            <a:srgbClr val="A4A3A4"/>
          </p15:clr>
        </p15:guide>
        <p15:guide id="3" pos="6912">
          <p15:clr>
            <a:srgbClr val="A4A3A4"/>
          </p15:clr>
        </p15:guide>
        <p15:guide id="4" orient="horz">
          <p15:clr>
            <a:srgbClr val="A4A3A4"/>
          </p15:clr>
        </p15:guide>
        <p15:guide id="5" orient="horz" pos="4008">
          <p15:clr>
            <a:srgbClr val="A4A3A4"/>
          </p15:clr>
        </p15:guide>
        <p15:guide id="6" orient="horz" pos="2352">
          <p15:clr>
            <a:srgbClr val="A4A3A4"/>
          </p15:clr>
        </p15:guide>
        <p15:guide id="7" pos="6696">
          <p15:clr>
            <a:srgbClr val="A4A3A4"/>
          </p15:clr>
        </p15:guide>
        <p15:guide id="8" pos="2136">
          <p15:clr>
            <a:srgbClr val="A4A3A4"/>
          </p15:clr>
        </p15:guide>
        <p15:guide id="9" pos="2760">
          <p15:clr>
            <a:srgbClr val="A4A3A4"/>
          </p15:clr>
        </p15:guide>
        <p15:guide id="10" pos="3288">
          <p15:clr>
            <a:srgbClr val="A4A3A4"/>
          </p15:clr>
        </p15:guide>
        <p15:guide id="11" pos="4032">
          <p15:clr>
            <a:srgbClr val="A4A3A4"/>
          </p15:clr>
        </p15:guide>
        <p15:guide id="12" pos="4392">
          <p15:clr>
            <a:srgbClr val="A4A3A4"/>
          </p15:clr>
        </p15:guide>
        <p15:guide id="13" pos="4944">
          <p15:clr>
            <a:srgbClr val="A4A3A4"/>
          </p15:clr>
        </p15:guide>
        <p15:guide id="14" pos="5544">
          <p15:clr>
            <a:srgbClr val="A4A3A4"/>
          </p15:clr>
        </p15:guide>
        <p15:guide id="15" pos="6072">
          <p15:clr>
            <a:srgbClr val="A4A3A4"/>
          </p15:clr>
        </p15:guide>
        <p15:guide id="16" orient="horz" pos="2448">
          <p15:clr>
            <a:srgbClr val="A4A3A4"/>
          </p15:clr>
        </p15:guide>
        <p15:guide id="17" pos="5256">
          <p15:clr>
            <a:srgbClr val="A4A3A4"/>
          </p15:clr>
        </p15:guide>
        <p15:guide id="18" pos="7261">
          <p15:clr>
            <a:srgbClr val="A4A3A4"/>
          </p15:clr>
        </p15:guide>
      </p15:sldGuideLst>
    </p:ext>
    <p:ext uri="GoogleSlidesCustomDataVersion2">
      <go:slidesCustomData xmlns:go="http://customooxmlschemas.google.com/" r:id="rId22" roundtripDataSignature="AMtx7mh5tswI2I/gHh7pckGPvV8hL92Ql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616" orient="horz"/>
        <p:guide pos="3264" orient="horz"/>
        <p:guide pos="6912"/>
        <p:guide orient="horz"/>
        <p:guide pos="4008" orient="horz"/>
        <p:guide pos="2352" orient="horz"/>
        <p:guide pos="6696"/>
        <p:guide pos="2136"/>
        <p:guide pos="2760"/>
        <p:guide pos="3288"/>
        <p:guide pos="4032"/>
        <p:guide pos="4392"/>
        <p:guide pos="4944"/>
        <p:guide pos="5544"/>
        <p:guide pos="6072"/>
        <p:guide pos="2448" orient="horz"/>
        <p:guide pos="5256"/>
        <p:guide pos="726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EBGaramond-boldItalic.fntdata"/><Relationship Id="rId11" Type="http://schemas.openxmlformats.org/officeDocument/2006/relationships/slide" Target="slides/slide6.xml"/><Relationship Id="rId22" Type="http://customschemas.google.com/relationships/presentationmetadata" Target="metadata"/><Relationship Id="rId10" Type="http://schemas.openxmlformats.org/officeDocument/2006/relationships/slide" Target="slides/slide5.xml"/><Relationship Id="rId21" Type="http://schemas.openxmlformats.org/officeDocument/2006/relationships/font" Target="fonts/ArialBlack-regular.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EBGaramond-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EBGaramond-italic.fntdata"/><Relationship Id="rId6" Type="http://schemas.openxmlformats.org/officeDocument/2006/relationships/slide" Target="slides/slide1.xml"/><Relationship Id="rId18" Type="http://schemas.openxmlformats.org/officeDocument/2006/relationships/font" Target="fonts/EBGaramond-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286450" y="1828800"/>
            <a:ext cx="9144450" cy="9144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371600" y="11582400"/>
            <a:ext cx="10972800" cy="10972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notes"/>
          <p:cNvSpPr/>
          <p:nvPr>
            <p:ph idx="2" type="sldImg"/>
          </p:nvPr>
        </p:nvSpPr>
        <p:spPr>
          <a:xfrm>
            <a:off x="-457200" y="3048000"/>
            <a:ext cx="14630400" cy="8229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1:notes"/>
          <p:cNvSpPr txBox="1"/>
          <p:nvPr>
            <p:ph idx="1" type="body"/>
          </p:nvPr>
        </p:nvSpPr>
        <p:spPr>
          <a:xfrm>
            <a:off x="1371600" y="11734800"/>
            <a:ext cx="10972800" cy="9601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sz="6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2:notes"/>
          <p:cNvSpPr/>
          <p:nvPr>
            <p:ph idx="2" type="sldImg"/>
          </p:nvPr>
        </p:nvSpPr>
        <p:spPr>
          <a:xfrm>
            <a:off x="-457200" y="3048000"/>
            <a:ext cx="14630400" cy="8229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12:notes"/>
          <p:cNvSpPr txBox="1"/>
          <p:nvPr>
            <p:ph idx="1" type="body"/>
          </p:nvPr>
        </p:nvSpPr>
        <p:spPr>
          <a:xfrm>
            <a:off x="1371600" y="11734800"/>
            <a:ext cx="10972800" cy="9601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sz="6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3:notes"/>
          <p:cNvSpPr/>
          <p:nvPr>
            <p:ph idx="2" type="sldImg"/>
          </p:nvPr>
        </p:nvSpPr>
        <p:spPr>
          <a:xfrm>
            <a:off x="-457200" y="3048000"/>
            <a:ext cx="14630400" cy="8229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13:notes"/>
          <p:cNvSpPr txBox="1"/>
          <p:nvPr>
            <p:ph idx="1" type="body"/>
          </p:nvPr>
        </p:nvSpPr>
        <p:spPr>
          <a:xfrm>
            <a:off x="1371600" y="11734800"/>
            <a:ext cx="10972800" cy="9601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sz="6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3:notes"/>
          <p:cNvSpPr/>
          <p:nvPr>
            <p:ph idx="2" type="sldImg"/>
          </p:nvPr>
        </p:nvSpPr>
        <p:spPr>
          <a:xfrm>
            <a:off x="-457200" y="3048000"/>
            <a:ext cx="14630400" cy="8229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3:notes"/>
          <p:cNvSpPr txBox="1"/>
          <p:nvPr>
            <p:ph idx="1" type="body"/>
          </p:nvPr>
        </p:nvSpPr>
        <p:spPr>
          <a:xfrm>
            <a:off x="1371600" y="11734800"/>
            <a:ext cx="10972800" cy="9601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sz="6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4:notes"/>
          <p:cNvSpPr/>
          <p:nvPr>
            <p:ph idx="2" type="sldImg"/>
          </p:nvPr>
        </p:nvSpPr>
        <p:spPr>
          <a:xfrm>
            <a:off x="-457200" y="3048000"/>
            <a:ext cx="14630400" cy="8229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4:notes"/>
          <p:cNvSpPr txBox="1"/>
          <p:nvPr>
            <p:ph idx="1" type="body"/>
          </p:nvPr>
        </p:nvSpPr>
        <p:spPr>
          <a:xfrm>
            <a:off x="1371600" y="11734800"/>
            <a:ext cx="10972800" cy="9601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sz="6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5:notes"/>
          <p:cNvSpPr/>
          <p:nvPr>
            <p:ph idx="2" type="sldImg"/>
          </p:nvPr>
        </p:nvSpPr>
        <p:spPr>
          <a:xfrm>
            <a:off x="-457200" y="3048000"/>
            <a:ext cx="14630400" cy="8229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5:notes"/>
          <p:cNvSpPr txBox="1"/>
          <p:nvPr>
            <p:ph idx="1" type="body"/>
          </p:nvPr>
        </p:nvSpPr>
        <p:spPr>
          <a:xfrm>
            <a:off x="1371600" y="11734800"/>
            <a:ext cx="10972800" cy="9601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sz="6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6:notes"/>
          <p:cNvSpPr/>
          <p:nvPr>
            <p:ph idx="2" type="sldImg"/>
          </p:nvPr>
        </p:nvSpPr>
        <p:spPr>
          <a:xfrm>
            <a:off x="-457200" y="3048000"/>
            <a:ext cx="14630400" cy="8229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6:notes"/>
          <p:cNvSpPr txBox="1"/>
          <p:nvPr>
            <p:ph idx="1" type="body"/>
          </p:nvPr>
        </p:nvSpPr>
        <p:spPr>
          <a:xfrm>
            <a:off x="1371600" y="11734800"/>
            <a:ext cx="10972800" cy="9601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sz="6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7:notes"/>
          <p:cNvSpPr/>
          <p:nvPr>
            <p:ph idx="2" type="sldImg"/>
          </p:nvPr>
        </p:nvSpPr>
        <p:spPr>
          <a:xfrm>
            <a:off x="-457200" y="3048000"/>
            <a:ext cx="14630400" cy="8229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7:notes"/>
          <p:cNvSpPr txBox="1"/>
          <p:nvPr>
            <p:ph idx="1" type="body"/>
          </p:nvPr>
        </p:nvSpPr>
        <p:spPr>
          <a:xfrm>
            <a:off x="1371600" y="11734800"/>
            <a:ext cx="10972800" cy="9601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sz="6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8:notes"/>
          <p:cNvSpPr/>
          <p:nvPr>
            <p:ph idx="2" type="sldImg"/>
          </p:nvPr>
        </p:nvSpPr>
        <p:spPr>
          <a:xfrm>
            <a:off x="-457200" y="3048000"/>
            <a:ext cx="14630400" cy="8229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8:notes"/>
          <p:cNvSpPr txBox="1"/>
          <p:nvPr>
            <p:ph idx="1" type="body"/>
          </p:nvPr>
        </p:nvSpPr>
        <p:spPr>
          <a:xfrm>
            <a:off x="1371600" y="11734800"/>
            <a:ext cx="10972800" cy="9601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sz="6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0:notes"/>
          <p:cNvSpPr/>
          <p:nvPr>
            <p:ph idx="2" type="sldImg"/>
          </p:nvPr>
        </p:nvSpPr>
        <p:spPr>
          <a:xfrm>
            <a:off x="-457200" y="3048000"/>
            <a:ext cx="14630400" cy="8229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10:notes"/>
          <p:cNvSpPr txBox="1"/>
          <p:nvPr>
            <p:ph idx="1" type="body"/>
          </p:nvPr>
        </p:nvSpPr>
        <p:spPr>
          <a:xfrm>
            <a:off x="1371600" y="11734800"/>
            <a:ext cx="10972800" cy="9601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sz="6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1:notes"/>
          <p:cNvSpPr/>
          <p:nvPr>
            <p:ph idx="2" type="sldImg"/>
          </p:nvPr>
        </p:nvSpPr>
        <p:spPr>
          <a:xfrm>
            <a:off x="-457200" y="3048000"/>
            <a:ext cx="14630400" cy="8229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11:notes"/>
          <p:cNvSpPr txBox="1"/>
          <p:nvPr>
            <p:ph idx="1" type="body"/>
          </p:nvPr>
        </p:nvSpPr>
        <p:spPr>
          <a:xfrm>
            <a:off x="1371600" y="11734800"/>
            <a:ext cx="10972800" cy="9601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sz="6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chemeClr val="accent1"/>
        </a:solidFill>
      </p:bgPr>
    </p:bg>
    <p:spTree>
      <p:nvGrpSpPr>
        <p:cNvPr id="9" name="Shape 9"/>
        <p:cNvGrpSpPr/>
        <p:nvPr/>
      </p:nvGrpSpPr>
      <p:grpSpPr>
        <a:xfrm>
          <a:off x="0" y="0"/>
          <a:ext cx="0" cy="0"/>
          <a:chOff x="0" y="0"/>
          <a:chExt cx="0" cy="0"/>
        </a:xfrm>
      </p:grpSpPr>
      <p:sp>
        <p:nvSpPr>
          <p:cNvPr id="10" name="Google Shape;10;p15"/>
          <p:cNvSpPr/>
          <p:nvPr/>
        </p:nvSpPr>
        <p:spPr>
          <a:xfrm>
            <a:off x="0" y="0"/>
            <a:ext cx="5295900" cy="6877050"/>
          </a:xfrm>
          <a:custGeom>
            <a:rect b="b" l="l" r="r" t="t"/>
            <a:pathLst>
              <a:path extrusionOk="0" h="6877050" w="5295900">
                <a:moveTo>
                  <a:pt x="0" y="0"/>
                </a:moveTo>
                <a:lnTo>
                  <a:pt x="5295900" y="0"/>
                </a:lnTo>
                <a:lnTo>
                  <a:pt x="5295900" y="6877050"/>
                </a:lnTo>
                <a:lnTo>
                  <a:pt x="0" y="687705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11" name="Google Shape;11;p15"/>
          <p:cNvSpPr/>
          <p:nvPr/>
        </p:nvSpPr>
        <p:spPr>
          <a:xfrm>
            <a:off x="1500188" y="1173106"/>
            <a:ext cx="9191625" cy="5704772"/>
          </a:xfrm>
          <a:custGeom>
            <a:rect b="b" l="l" r="r" t="t"/>
            <a:pathLst>
              <a:path extrusionOk="0" h="5704772" w="9191625">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12" name="Google Shape;12;p15"/>
          <p:cNvSpPr/>
          <p:nvPr/>
        </p:nvSpPr>
        <p:spPr>
          <a:xfrm>
            <a:off x="2694429" y="0"/>
            <a:ext cx="6803142" cy="5396474"/>
          </a:xfrm>
          <a:custGeom>
            <a:rect b="b" l="l" r="r" t="t"/>
            <a:pathLst>
              <a:path extrusionOk="0" h="5396474" w="6803142">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lt1">
              <a:alpha val="9843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13" name="Google Shape;13;p15"/>
          <p:cNvSpPr txBox="1"/>
          <p:nvPr>
            <p:ph type="ctrTitle"/>
          </p:nvPr>
        </p:nvSpPr>
        <p:spPr>
          <a:xfrm>
            <a:off x="2899790" y="810227"/>
            <a:ext cx="6392421" cy="3831221"/>
          </a:xfrm>
          <a:prstGeom prst="rect">
            <a:avLst/>
          </a:prstGeom>
          <a:noFill/>
          <a:ln>
            <a:noFill/>
          </a:ln>
        </p:spPr>
        <p:txBody>
          <a:bodyPr anchorCtr="0" anchor="ctr" bIns="0" lIns="91425" spcFirstLastPara="1" rIns="91425" wrap="square" tIns="0">
            <a:noAutofit/>
          </a:bodyPr>
          <a:lstStyle>
            <a:lvl1pPr lvl="0" algn="ctr">
              <a:lnSpc>
                <a:spcPct val="100000"/>
              </a:lnSpc>
              <a:spcBef>
                <a:spcPts val="0"/>
              </a:spcBef>
              <a:spcAft>
                <a:spcPts val="0"/>
              </a:spcAft>
              <a:buClr>
                <a:schemeClr val="accent6"/>
              </a:buClr>
              <a:buSzPts val="3600"/>
              <a:buFont typeface="Arial Black"/>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mmary 2">
  <p:cSld name="Summary 2">
    <p:spTree>
      <p:nvGrpSpPr>
        <p:cNvPr id="88" name="Shape 88"/>
        <p:cNvGrpSpPr/>
        <p:nvPr/>
      </p:nvGrpSpPr>
      <p:grpSpPr>
        <a:xfrm>
          <a:off x="0" y="0"/>
          <a:ext cx="0" cy="0"/>
          <a:chOff x="0" y="0"/>
          <a:chExt cx="0" cy="0"/>
        </a:xfrm>
      </p:grpSpPr>
      <p:sp>
        <p:nvSpPr>
          <p:cNvPr id="89" name="Google Shape;89;p24"/>
          <p:cNvSpPr/>
          <p:nvPr/>
        </p:nvSpPr>
        <p:spPr>
          <a:xfrm>
            <a:off x="8989454" y="-2546"/>
            <a:ext cx="3202546" cy="3441072"/>
          </a:xfrm>
          <a:custGeom>
            <a:rect b="b" l="l" r="r" t="t"/>
            <a:pathLst>
              <a:path extrusionOk="0" h="3441072" w="3202546">
                <a:moveTo>
                  <a:pt x="3202546" y="0"/>
                </a:moveTo>
                <a:lnTo>
                  <a:pt x="3202546" y="3441072"/>
                </a:lnTo>
                <a:lnTo>
                  <a:pt x="0" y="3441072"/>
                </a:lnTo>
                <a:cubicBezTo>
                  <a:pt x="0" y="1653352"/>
                  <a:pt x="1351216" y="182908"/>
                  <a:pt x="3082686" y="608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90" name="Google Shape;90;p24"/>
          <p:cNvSpPr/>
          <p:nvPr/>
        </p:nvSpPr>
        <p:spPr>
          <a:xfrm flipH="1" rot="10800000">
            <a:off x="9991725" y="1247775"/>
            <a:ext cx="2200275" cy="2181225"/>
          </a:xfrm>
          <a:custGeom>
            <a:rect b="b" l="l" r="r" t="t"/>
            <a:pathLst>
              <a:path extrusionOk="0" h="2181225" w="2200275">
                <a:moveTo>
                  <a:pt x="0" y="0"/>
                </a:moveTo>
                <a:cubicBezTo>
                  <a:pt x="0" y="1204689"/>
                  <a:pt x="985061" y="2181225"/>
                  <a:pt x="2200275" y="2181225"/>
                </a:cubicBezTo>
                <a:lnTo>
                  <a:pt x="2200275" y="0"/>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91" name="Google Shape;91;p24"/>
          <p:cNvSpPr/>
          <p:nvPr/>
        </p:nvSpPr>
        <p:spPr>
          <a:xfrm flipH="1" rot="10800000">
            <a:off x="-20086" y="5331514"/>
            <a:ext cx="2148416" cy="1526486"/>
          </a:xfrm>
          <a:custGeom>
            <a:rect b="b" l="l" r="r" t="t"/>
            <a:pathLst>
              <a:path extrusionOk="0" h="1526486" w="2148416">
                <a:moveTo>
                  <a:pt x="0" y="1526486"/>
                </a:moveTo>
                <a:cubicBezTo>
                  <a:pt x="943526" y="1526486"/>
                  <a:pt x="1753109" y="952785"/>
                  <a:pt x="2098930" y="135201"/>
                </a:cubicBezTo>
                <a:lnTo>
                  <a:pt x="2148416" y="0"/>
                </a:lnTo>
                <a:lnTo>
                  <a:pt x="0" y="0"/>
                </a:lnTo>
                <a:close/>
              </a:path>
            </a:pathLst>
          </a:custGeom>
          <a:solidFill>
            <a:schemeClr val="accent4">
              <a:alpha val="4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pic>
        <p:nvPicPr>
          <p:cNvPr id="92" name="Google Shape;92;p24"/>
          <p:cNvPicPr preferRelativeResize="0"/>
          <p:nvPr/>
        </p:nvPicPr>
        <p:blipFill rotWithShape="1">
          <a:blip r:embed="rId2">
            <a:alphaModFix/>
          </a:blip>
          <a:srcRect b="0" l="0" r="0" t="0"/>
          <a:stretch/>
        </p:blipFill>
        <p:spPr>
          <a:xfrm rot="5400000">
            <a:off x="9991886" y="1247775"/>
            <a:ext cx="2200114" cy="2200114"/>
          </a:xfrm>
          <a:prstGeom prst="rect">
            <a:avLst/>
          </a:prstGeom>
          <a:noFill/>
          <a:ln>
            <a:noFill/>
          </a:ln>
        </p:spPr>
      </p:pic>
      <p:sp>
        <p:nvSpPr>
          <p:cNvPr id="93" name="Google Shape;93;p24"/>
          <p:cNvSpPr/>
          <p:nvPr/>
        </p:nvSpPr>
        <p:spPr>
          <a:xfrm>
            <a:off x="1540428" y="6470488"/>
            <a:ext cx="775021" cy="387513"/>
          </a:xfrm>
          <a:custGeom>
            <a:rect b="b" l="l" r="r" t="t"/>
            <a:pathLst>
              <a:path extrusionOk="0" h="387513" w="775021">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94" name="Google Shape;94;p24"/>
          <p:cNvSpPr txBox="1"/>
          <p:nvPr>
            <p:ph type="title"/>
          </p:nvPr>
        </p:nvSpPr>
        <p:spPr>
          <a:xfrm>
            <a:off x="914400" y="1057274"/>
            <a:ext cx="7843837" cy="1012782"/>
          </a:xfrm>
          <a:prstGeom prst="rect">
            <a:avLst/>
          </a:prstGeom>
          <a:noFill/>
          <a:ln>
            <a:noFill/>
          </a:ln>
        </p:spPr>
        <p:txBody>
          <a:bodyPr anchorCtr="0" anchor="b" bIns="0" lIns="91425" spcFirstLastPara="1" rIns="91425" wrap="square" tIns="0">
            <a:noAutofit/>
          </a:bodyPr>
          <a:lstStyle>
            <a:lvl1pPr lvl="0" algn="l">
              <a:lnSpc>
                <a:spcPct val="100000"/>
              </a:lnSpc>
              <a:spcBef>
                <a:spcPts val="0"/>
              </a:spcBef>
              <a:spcAft>
                <a:spcPts val="0"/>
              </a:spcAft>
              <a:buClr>
                <a:schemeClr val="accent6"/>
              </a:buClr>
              <a:buSzPts val="3600"/>
              <a:buFont typeface="Arial Black"/>
              <a:buNone/>
              <a:defRPr b="1"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24"/>
          <p:cNvSpPr txBox="1"/>
          <p:nvPr>
            <p:ph idx="1" type="body"/>
          </p:nvPr>
        </p:nvSpPr>
        <p:spPr>
          <a:xfrm>
            <a:off x="914400" y="2331791"/>
            <a:ext cx="6903076" cy="3721817"/>
          </a:xfrm>
          <a:prstGeom prst="rect">
            <a:avLst/>
          </a:prstGeom>
          <a:noFill/>
          <a:ln>
            <a:noFill/>
          </a:ln>
        </p:spPr>
        <p:txBody>
          <a:bodyPr anchorCtr="0" anchor="t" bIns="0" lIns="91425" spcFirstLastPara="1" rIns="91425" wrap="square" tIns="0">
            <a:normAutofit/>
          </a:bodyPr>
          <a:lstStyle>
            <a:lvl1pPr indent="-228600" lvl="0" marL="457200" algn="l">
              <a:lnSpc>
                <a:spcPct val="100000"/>
              </a:lnSpc>
              <a:spcBef>
                <a:spcPts val="0"/>
              </a:spcBef>
              <a:spcAft>
                <a:spcPts val="0"/>
              </a:spcAft>
              <a:buClr>
                <a:schemeClr val="accent6"/>
              </a:buClr>
              <a:buSzPts val="2400"/>
              <a:buNone/>
              <a:defRPr sz="2400"/>
            </a:lvl1pPr>
            <a:lvl2pPr indent="-381000" lvl="1" marL="914400" algn="l">
              <a:lnSpc>
                <a:spcPct val="100000"/>
              </a:lnSpc>
              <a:spcBef>
                <a:spcPts val="0"/>
              </a:spcBef>
              <a:spcAft>
                <a:spcPts val="0"/>
              </a:spcAft>
              <a:buClr>
                <a:schemeClr val="accent6"/>
              </a:buClr>
              <a:buSzPts val="2400"/>
              <a:buChar char="•"/>
              <a:defRPr sz="2400"/>
            </a:lvl2pPr>
            <a:lvl3pPr indent="-381000" lvl="2" marL="1371600" algn="l">
              <a:lnSpc>
                <a:spcPct val="100000"/>
              </a:lnSpc>
              <a:spcBef>
                <a:spcPts val="0"/>
              </a:spcBef>
              <a:spcAft>
                <a:spcPts val="0"/>
              </a:spcAft>
              <a:buClr>
                <a:schemeClr val="accent6"/>
              </a:buClr>
              <a:buSzPts val="2400"/>
              <a:buChar char="•"/>
              <a:defRPr sz="2400"/>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24"/>
          <p:cNvSpPr/>
          <p:nvPr>
            <p:ph idx="2" type="pic"/>
          </p:nvPr>
        </p:nvSpPr>
        <p:spPr>
          <a:xfrm>
            <a:off x="8989454" y="3405189"/>
            <a:ext cx="3202546" cy="3452811"/>
          </a:xfrm>
          <a:prstGeom prst="rect">
            <a:avLst/>
          </a:prstGeom>
          <a:solidFill>
            <a:schemeClr val="accent1"/>
          </a:solidFill>
          <a:ln>
            <a:noFill/>
          </a:ln>
        </p:spPr>
      </p:sp>
      <p:sp>
        <p:nvSpPr>
          <p:cNvPr id="97" name="Google Shape;97;p24"/>
          <p:cNvSpPr txBox="1"/>
          <p:nvPr>
            <p:ph idx="12" type="sldNum"/>
          </p:nvPr>
        </p:nvSpPr>
        <p:spPr>
          <a:xfrm>
            <a:off x="10438475" y="457199"/>
            <a:ext cx="987552" cy="471489"/>
          </a:xfrm>
          <a:prstGeom prst="rect">
            <a:avLst/>
          </a:prstGeom>
          <a:noFill/>
          <a:ln>
            <a:noFill/>
          </a:ln>
        </p:spPr>
        <p:txBody>
          <a:bodyPr anchorCtr="0" anchor="ctr" bIns="45700" lIns="91425" spcFirstLastPara="1" rIns="0"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3">
  <p:cSld name="Timeline 3">
    <p:spTree>
      <p:nvGrpSpPr>
        <p:cNvPr id="98" name="Shape 98"/>
        <p:cNvGrpSpPr/>
        <p:nvPr/>
      </p:nvGrpSpPr>
      <p:grpSpPr>
        <a:xfrm>
          <a:off x="0" y="0"/>
          <a:ext cx="0" cy="0"/>
          <a:chOff x="0" y="0"/>
          <a:chExt cx="0" cy="0"/>
        </a:xfrm>
      </p:grpSpPr>
      <p:sp>
        <p:nvSpPr>
          <p:cNvPr id="99" name="Google Shape;99;p25"/>
          <p:cNvSpPr/>
          <p:nvPr/>
        </p:nvSpPr>
        <p:spPr>
          <a:xfrm>
            <a:off x="1" y="0"/>
            <a:ext cx="1550562" cy="2545382"/>
          </a:xfrm>
          <a:custGeom>
            <a:rect b="b" l="l" r="r" t="t"/>
            <a:pathLst>
              <a:path extrusionOk="0" h="2545382" w="155056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100" name="Google Shape;100;p25"/>
          <p:cNvSpPr/>
          <p:nvPr/>
        </p:nvSpPr>
        <p:spPr>
          <a:xfrm>
            <a:off x="1" y="-1"/>
            <a:ext cx="682740" cy="1500050"/>
          </a:xfrm>
          <a:custGeom>
            <a:rect b="b" l="l" r="r" t="t"/>
            <a:pathLst>
              <a:path extrusionOk="0" h="1500050" w="68274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101" name="Google Shape;101;p25"/>
          <p:cNvSpPr/>
          <p:nvPr/>
        </p:nvSpPr>
        <p:spPr>
          <a:xfrm>
            <a:off x="170445" y="314191"/>
            <a:ext cx="775021" cy="775021"/>
          </a:xfrm>
          <a:custGeom>
            <a:rect b="b" l="l" r="r" t="t"/>
            <a:pathLst>
              <a:path extrusionOk="0" h="775021" w="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102" name="Google Shape;102;p25"/>
          <p:cNvSpPr txBox="1"/>
          <p:nvPr>
            <p:ph type="title"/>
          </p:nvPr>
        </p:nvSpPr>
        <p:spPr>
          <a:xfrm>
            <a:off x="1550563" y="1089213"/>
            <a:ext cx="9879437" cy="980844"/>
          </a:xfrm>
          <a:prstGeom prst="rect">
            <a:avLst/>
          </a:prstGeom>
          <a:noFill/>
          <a:ln>
            <a:noFill/>
          </a:ln>
        </p:spPr>
        <p:txBody>
          <a:bodyPr anchorCtr="0" anchor="b" bIns="0" lIns="91425" spcFirstLastPara="1" rIns="91425" wrap="square" tIns="0">
            <a:noAutofit/>
          </a:bodyPr>
          <a:lstStyle>
            <a:lvl1pPr lvl="0" algn="l">
              <a:lnSpc>
                <a:spcPct val="100000"/>
              </a:lnSpc>
              <a:spcBef>
                <a:spcPts val="0"/>
              </a:spcBef>
              <a:spcAft>
                <a:spcPts val="0"/>
              </a:spcAft>
              <a:buClr>
                <a:schemeClr val="accent6"/>
              </a:buClr>
              <a:buSzPts val="3600"/>
              <a:buFont typeface="Arial Black"/>
              <a:buNone/>
              <a:defRPr sz="3600">
                <a:solidFill>
                  <a:schemeClr val="accent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25"/>
          <p:cNvSpPr txBox="1"/>
          <p:nvPr>
            <p:ph idx="1" type="body"/>
          </p:nvPr>
        </p:nvSpPr>
        <p:spPr>
          <a:xfrm>
            <a:off x="1550564" y="2331958"/>
            <a:ext cx="2975217" cy="3704266"/>
          </a:xfrm>
          <a:prstGeom prst="rect">
            <a:avLst/>
          </a:prstGeom>
          <a:noFill/>
          <a:ln>
            <a:noFill/>
          </a:ln>
        </p:spPr>
        <p:txBody>
          <a:bodyPr anchorCtr="0" anchor="t" bIns="0" lIns="91425" spcFirstLastPara="1" rIns="91425" wrap="square" tIns="0">
            <a:noAutofit/>
          </a:bodyPr>
          <a:lstStyle>
            <a:lvl1pPr indent="-228600" lvl="0" marL="457200" algn="l">
              <a:lnSpc>
                <a:spcPct val="100000"/>
              </a:lnSpc>
              <a:spcBef>
                <a:spcPts val="0"/>
              </a:spcBef>
              <a:spcAft>
                <a:spcPts val="0"/>
              </a:spcAft>
              <a:buClr>
                <a:schemeClr val="accent6"/>
              </a:buClr>
              <a:buSzPts val="1800"/>
              <a:buFont typeface="Arial"/>
              <a:buNone/>
              <a:defRPr sz="1800"/>
            </a:lvl1pPr>
            <a:lvl2pPr indent="-342900" lvl="1" marL="914400" algn="l">
              <a:lnSpc>
                <a:spcPct val="100000"/>
              </a:lnSpc>
              <a:spcBef>
                <a:spcPts val="120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25"/>
          <p:cNvSpPr txBox="1"/>
          <p:nvPr>
            <p:ph idx="2" type="body"/>
          </p:nvPr>
        </p:nvSpPr>
        <p:spPr>
          <a:xfrm>
            <a:off x="5087154" y="2331791"/>
            <a:ext cx="6345893" cy="3721817"/>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accent6"/>
              </a:buClr>
              <a:buSzPts val="1800"/>
              <a:buChar char="•"/>
              <a:defRPr sz="1800"/>
            </a:lvl1pPr>
            <a:lvl2pPr indent="-342900" lvl="1" marL="914400" algn="l">
              <a:lnSpc>
                <a:spcPct val="100000"/>
              </a:lnSpc>
              <a:spcBef>
                <a:spcPts val="360"/>
              </a:spcBef>
              <a:spcAft>
                <a:spcPts val="0"/>
              </a:spcAft>
              <a:buClr>
                <a:schemeClr val="accent6"/>
              </a:buClr>
              <a:buSzPts val="1800"/>
              <a:buChar char="•"/>
              <a:defRPr sz="1800"/>
            </a:lvl2pPr>
            <a:lvl3pPr indent="-342900" lvl="2" marL="1371600" algn="l">
              <a:lnSpc>
                <a:spcPct val="100000"/>
              </a:lnSpc>
              <a:spcBef>
                <a:spcPts val="360"/>
              </a:spcBef>
              <a:spcAft>
                <a:spcPts val="0"/>
              </a:spcAft>
              <a:buClr>
                <a:schemeClr val="accent6"/>
              </a:buClr>
              <a:buSzPts val="1800"/>
              <a:buChar char="•"/>
              <a:defRPr sz="1800"/>
            </a:lvl3pPr>
            <a:lvl4pPr indent="-342900" lvl="3" marL="1828800" algn="l">
              <a:lnSpc>
                <a:spcPct val="100000"/>
              </a:lnSpc>
              <a:spcBef>
                <a:spcPts val="360"/>
              </a:spcBef>
              <a:spcAft>
                <a:spcPts val="0"/>
              </a:spcAft>
              <a:buClr>
                <a:schemeClr val="accent6"/>
              </a:buClr>
              <a:buSzPts val="1800"/>
              <a:buChar char="•"/>
              <a:defRPr sz="1800"/>
            </a:lvl4pPr>
            <a:lvl5pPr indent="-342900" lvl="4" marL="2286000" algn="l">
              <a:lnSpc>
                <a:spcPct val="100000"/>
              </a:lnSpc>
              <a:spcBef>
                <a:spcPts val="360"/>
              </a:spcBef>
              <a:spcAft>
                <a:spcPts val="0"/>
              </a:spcAft>
              <a:buClr>
                <a:schemeClr val="accent6"/>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25"/>
          <p:cNvSpPr txBox="1"/>
          <p:nvPr>
            <p:ph idx="12" type="sldNum"/>
          </p:nvPr>
        </p:nvSpPr>
        <p:spPr>
          <a:xfrm>
            <a:off x="10358437" y="457199"/>
            <a:ext cx="1067589" cy="471489"/>
          </a:xfrm>
          <a:prstGeom prst="rect">
            <a:avLst/>
          </a:prstGeom>
          <a:noFill/>
          <a:ln>
            <a:noFill/>
          </a:ln>
        </p:spPr>
        <p:txBody>
          <a:bodyPr anchorCtr="0" anchor="ctr" bIns="45700" lIns="91425" spcFirstLastPara="1" rIns="0"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mmary 3">
  <p:cSld name="Summary 3">
    <p:spTree>
      <p:nvGrpSpPr>
        <p:cNvPr id="106" name="Shape 106"/>
        <p:cNvGrpSpPr/>
        <p:nvPr/>
      </p:nvGrpSpPr>
      <p:grpSpPr>
        <a:xfrm>
          <a:off x="0" y="0"/>
          <a:ext cx="0" cy="0"/>
          <a:chOff x="0" y="0"/>
          <a:chExt cx="0" cy="0"/>
        </a:xfrm>
      </p:grpSpPr>
      <p:pic>
        <p:nvPicPr>
          <p:cNvPr id="107" name="Google Shape;107;p26"/>
          <p:cNvPicPr preferRelativeResize="0"/>
          <p:nvPr/>
        </p:nvPicPr>
        <p:blipFill rotWithShape="1">
          <a:blip r:embed="rId2">
            <a:alphaModFix/>
          </a:blip>
          <a:srcRect b="0" l="0" r="0" t="7193"/>
          <a:stretch/>
        </p:blipFill>
        <p:spPr>
          <a:xfrm>
            <a:off x="1" y="-1"/>
            <a:ext cx="443344" cy="6856025"/>
          </a:xfrm>
          <a:custGeom>
            <a:rect b="b" l="l" r="r" t="t"/>
            <a:pathLst>
              <a:path extrusionOk="0" h="4795637" w="1734410">
                <a:moveTo>
                  <a:pt x="0" y="0"/>
                </a:moveTo>
                <a:lnTo>
                  <a:pt x="1734410" y="0"/>
                </a:lnTo>
                <a:lnTo>
                  <a:pt x="1734410" y="4795637"/>
                </a:lnTo>
                <a:lnTo>
                  <a:pt x="0" y="4795637"/>
                </a:lnTo>
                <a:close/>
              </a:path>
            </a:pathLst>
          </a:custGeom>
          <a:noFill/>
          <a:ln>
            <a:noFill/>
          </a:ln>
        </p:spPr>
      </p:pic>
      <p:sp>
        <p:nvSpPr>
          <p:cNvPr id="108" name="Google Shape;108;p26"/>
          <p:cNvSpPr txBox="1"/>
          <p:nvPr>
            <p:ph type="title"/>
          </p:nvPr>
        </p:nvSpPr>
        <p:spPr>
          <a:xfrm>
            <a:off x="1550564" y="1057274"/>
            <a:ext cx="9875463" cy="999746"/>
          </a:xfrm>
          <a:prstGeom prst="rect">
            <a:avLst/>
          </a:prstGeom>
          <a:noFill/>
          <a:ln>
            <a:noFill/>
          </a:ln>
        </p:spPr>
        <p:txBody>
          <a:bodyPr anchorCtr="0" anchor="b" bIns="0" lIns="91425" spcFirstLastPara="1" rIns="91425" wrap="square" tIns="0">
            <a:noAutofit/>
          </a:bodyPr>
          <a:lstStyle>
            <a:lvl1pPr lvl="0" algn="l">
              <a:lnSpc>
                <a:spcPct val="100000"/>
              </a:lnSpc>
              <a:spcBef>
                <a:spcPts val="0"/>
              </a:spcBef>
              <a:spcAft>
                <a:spcPts val="0"/>
              </a:spcAft>
              <a:buClr>
                <a:schemeClr val="accent6"/>
              </a:buClr>
              <a:buSzPts val="3600"/>
              <a:buFont typeface="Arial Black"/>
              <a:buNone/>
              <a:defRPr b="1"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26"/>
          <p:cNvSpPr/>
          <p:nvPr/>
        </p:nvSpPr>
        <p:spPr>
          <a:xfrm rot="10800000">
            <a:off x="-3" y="4420134"/>
            <a:ext cx="1293237" cy="2437866"/>
          </a:xfrm>
          <a:custGeom>
            <a:rect b="b" l="l" r="r" t="t"/>
            <a:pathLst>
              <a:path extrusionOk="0" h="2437866" w="1293237">
                <a:moveTo>
                  <a:pt x="1293237" y="2437866"/>
                </a:moveTo>
                <a:lnTo>
                  <a:pt x="1292465" y="2437373"/>
                </a:lnTo>
                <a:cubicBezTo>
                  <a:pt x="511725" y="1903845"/>
                  <a:pt x="0" y="1011184"/>
                  <a:pt x="0" y="0"/>
                </a:cubicBezTo>
                <a:lnTo>
                  <a:pt x="1293237"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110" name="Google Shape;110;p26"/>
          <p:cNvSpPr txBox="1"/>
          <p:nvPr>
            <p:ph idx="1" type="body"/>
          </p:nvPr>
        </p:nvSpPr>
        <p:spPr>
          <a:xfrm>
            <a:off x="1550564" y="2303028"/>
            <a:ext cx="5829147" cy="3961593"/>
          </a:xfrm>
          <a:prstGeom prst="rect">
            <a:avLst/>
          </a:prstGeom>
          <a:noFill/>
          <a:ln>
            <a:noFill/>
          </a:ln>
        </p:spPr>
        <p:txBody>
          <a:bodyPr anchorCtr="0" anchor="t" bIns="0" lIns="91425" spcFirstLastPara="1" rIns="91425" wrap="square" tIns="0">
            <a:normAutofit/>
          </a:bodyPr>
          <a:lstStyle>
            <a:lvl1pPr indent="-342900" lvl="0" marL="457200" algn="l">
              <a:lnSpc>
                <a:spcPct val="100000"/>
              </a:lnSpc>
              <a:spcBef>
                <a:spcPts val="1000"/>
              </a:spcBef>
              <a:spcAft>
                <a:spcPts val="0"/>
              </a:spcAft>
              <a:buClr>
                <a:schemeClr val="accent6"/>
              </a:buClr>
              <a:buSzPts val="1800"/>
              <a:buChar char="•"/>
              <a:defRPr sz="1800"/>
            </a:lvl1pPr>
            <a:lvl2pPr indent="-342900" lvl="1" marL="914400" algn="l">
              <a:lnSpc>
                <a:spcPct val="100000"/>
              </a:lnSpc>
              <a:spcBef>
                <a:spcPts val="1000"/>
              </a:spcBef>
              <a:spcAft>
                <a:spcPts val="0"/>
              </a:spcAft>
              <a:buClr>
                <a:schemeClr val="accent6"/>
              </a:buClr>
              <a:buSzPts val="1800"/>
              <a:buChar char="•"/>
              <a:defRPr sz="1800"/>
            </a:lvl2pPr>
            <a:lvl3pPr indent="-342900" lvl="2" marL="1371600" algn="l">
              <a:lnSpc>
                <a:spcPct val="100000"/>
              </a:lnSpc>
              <a:spcBef>
                <a:spcPts val="1000"/>
              </a:spcBef>
              <a:spcAft>
                <a:spcPts val="0"/>
              </a:spcAft>
              <a:buClr>
                <a:schemeClr val="accent6"/>
              </a:buClr>
              <a:buSzPts val="1800"/>
              <a:buChar char="•"/>
              <a:defRPr sz="1800"/>
            </a:lvl3pPr>
            <a:lvl4pPr indent="-342900" lvl="3" marL="1828800" algn="l">
              <a:lnSpc>
                <a:spcPct val="100000"/>
              </a:lnSpc>
              <a:spcBef>
                <a:spcPts val="1000"/>
              </a:spcBef>
              <a:spcAft>
                <a:spcPts val="0"/>
              </a:spcAft>
              <a:buClr>
                <a:schemeClr val="accent6"/>
              </a:buClr>
              <a:buSzPts val="1800"/>
              <a:buChar char="•"/>
              <a:defRPr sz="1800"/>
            </a:lvl4pPr>
            <a:lvl5pPr indent="-342900" lvl="4" marL="2286000" algn="l">
              <a:lnSpc>
                <a:spcPct val="100000"/>
              </a:lnSpc>
              <a:spcBef>
                <a:spcPts val="1000"/>
              </a:spcBef>
              <a:spcAft>
                <a:spcPts val="0"/>
              </a:spcAft>
              <a:buClr>
                <a:schemeClr val="accent6"/>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26"/>
          <p:cNvSpPr txBox="1"/>
          <p:nvPr>
            <p:ph idx="2" type="body"/>
          </p:nvPr>
        </p:nvSpPr>
        <p:spPr>
          <a:xfrm>
            <a:off x="7940842" y="2303028"/>
            <a:ext cx="3485184" cy="3961593"/>
          </a:xfrm>
          <a:prstGeom prst="rect">
            <a:avLst/>
          </a:prstGeom>
          <a:noFill/>
          <a:ln>
            <a:noFill/>
          </a:ln>
        </p:spPr>
        <p:txBody>
          <a:bodyPr anchorCtr="0" anchor="t" bIns="0" lIns="91425" spcFirstLastPara="1" rIns="91425" wrap="square" tIns="0">
            <a:normAutofit/>
          </a:bodyPr>
          <a:lstStyle>
            <a:lvl1pPr indent="-342900" lvl="0" marL="457200" algn="l">
              <a:lnSpc>
                <a:spcPct val="100000"/>
              </a:lnSpc>
              <a:spcBef>
                <a:spcPts val="1000"/>
              </a:spcBef>
              <a:spcAft>
                <a:spcPts val="0"/>
              </a:spcAft>
              <a:buClr>
                <a:schemeClr val="accent6"/>
              </a:buClr>
              <a:buSzPts val="1800"/>
              <a:buChar char="•"/>
              <a:defRPr sz="1800"/>
            </a:lvl1pPr>
            <a:lvl2pPr indent="-342900" lvl="1" marL="914400" algn="l">
              <a:lnSpc>
                <a:spcPct val="100000"/>
              </a:lnSpc>
              <a:spcBef>
                <a:spcPts val="1000"/>
              </a:spcBef>
              <a:spcAft>
                <a:spcPts val="0"/>
              </a:spcAft>
              <a:buClr>
                <a:schemeClr val="accent6"/>
              </a:buClr>
              <a:buSzPts val="1800"/>
              <a:buChar char="•"/>
              <a:defRPr sz="1800"/>
            </a:lvl2pPr>
            <a:lvl3pPr indent="-342900" lvl="2" marL="1371600" algn="l">
              <a:lnSpc>
                <a:spcPct val="100000"/>
              </a:lnSpc>
              <a:spcBef>
                <a:spcPts val="1000"/>
              </a:spcBef>
              <a:spcAft>
                <a:spcPts val="0"/>
              </a:spcAft>
              <a:buClr>
                <a:schemeClr val="accent6"/>
              </a:buClr>
              <a:buSzPts val="1800"/>
              <a:buChar char="•"/>
              <a:defRPr sz="1800"/>
            </a:lvl3pPr>
            <a:lvl4pPr indent="-342900" lvl="3" marL="1828800" algn="l">
              <a:lnSpc>
                <a:spcPct val="100000"/>
              </a:lnSpc>
              <a:spcBef>
                <a:spcPts val="1000"/>
              </a:spcBef>
              <a:spcAft>
                <a:spcPts val="0"/>
              </a:spcAft>
              <a:buClr>
                <a:schemeClr val="accent6"/>
              </a:buClr>
              <a:buSzPts val="1800"/>
              <a:buChar char="•"/>
              <a:defRPr sz="1800"/>
            </a:lvl4pPr>
            <a:lvl5pPr indent="-342900" lvl="4" marL="2286000" algn="l">
              <a:lnSpc>
                <a:spcPct val="100000"/>
              </a:lnSpc>
              <a:spcBef>
                <a:spcPts val="1000"/>
              </a:spcBef>
              <a:spcAft>
                <a:spcPts val="0"/>
              </a:spcAft>
              <a:buClr>
                <a:schemeClr val="accent6"/>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26"/>
          <p:cNvSpPr txBox="1"/>
          <p:nvPr>
            <p:ph idx="12" type="sldNum"/>
          </p:nvPr>
        </p:nvSpPr>
        <p:spPr>
          <a:xfrm>
            <a:off x="10438475" y="457199"/>
            <a:ext cx="987552" cy="471489"/>
          </a:xfrm>
          <a:prstGeom prst="rect">
            <a:avLst/>
          </a:prstGeom>
          <a:noFill/>
          <a:ln>
            <a:noFill/>
          </a:ln>
        </p:spPr>
        <p:txBody>
          <a:bodyPr anchorCtr="0" anchor="ctr" bIns="45700" lIns="91425" spcFirstLastPara="1" rIns="0"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ZA"/>
              <a:t>‹#›</a:t>
            </a:fld>
            <a:endParaRPr/>
          </a:p>
        </p:txBody>
      </p:sp>
      <p:pic>
        <p:nvPicPr>
          <p:cNvPr id="113" name="Google Shape;113;p26"/>
          <p:cNvPicPr preferRelativeResize="0"/>
          <p:nvPr/>
        </p:nvPicPr>
        <p:blipFill rotWithShape="1">
          <a:blip r:embed="rId2">
            <a:alphaModFix/>
          </a:blip>
          <a:srcRect b="0" l="0" r="0" t="7193"/>
          <a:stretch/>
        </p:blipFill>
        <p:spPr>
          <a:xfrm rot="5400000">
            <a:off x="6072641" y="-5676015"/>
            <a:ext cx="443344" cy="11795374"/>
          </a:xfrm>
          <a:custGeom>
            <a:rect b="b" l="l" r="r" t="t"/>
            <a:pathLst>
              <a:path extrusionOk="0" h="4795637" w="1734410">
                <a:moveTo>
                  <a:pt x="0" y="0"/>
                </a:moveTo>
                <a:lnTo>
                  <a:pt x="1734410" y="0"/>
                </a:lnTo>
                <a:lnTo>
                  <a:pt x="1734410" y="4795637"/>
                </a:lnTo>
                <a:lnTo>
                  <a:pt x="0" y="4795637"/>
                </a:lnTo>
                <a:close/>
              </a:path>
            </a:pathLst>
          </a:custGeom>
          <a:noFill/>
          <a:ln>
            <a:noFill/>
          </a:ln>
        </p:spPr>
      </p:pic>
      <p:pic>
        <p:nvPicPr>
          <p:cNvPr id="114" name="Google Shape;114;p26"/>
          <p:cNvPicPr preferRelativeResize="0"/>
          <p:nvPr/>
        </p:nvPicPr>
        <p:blipFill rotWithShape="1">
          <a:blip r:embed="rId3">
            <a:alphaModFix/>
          </a:blip>
          <a:srcRect b="0" l="0" r="10855" t="11443"/>
          <a:stretch/>
        </p:blipFill>
        <p:spPr>
          <a:xfrm rot="-5400000">
            <a:off x="-6447" y="6444"/>
            <a:ext cx="1961253" cy="1948364"/>
          </a:xfrm>
          <a:custGeom>
            <a:rect b="b" l="l" r="r" t="t"/>
            <a:pathLst>
              <a:path extrusionOk="0" h="1948364" w="1961253">
                <a:moveTo>
                  <a:pt x="1961253" y="0"/>
                </a:moveTo>
                <a:lnTo>
                  <a:pt x="1961253" y="1948364"/>
                </a:lnTo>
                <a:lnTo>
                  <a:pt x="0" y="1948364"/>
                </a:lnTo>
                <a:lnTo>
                  <a:pt x="0" y="0"/>
                </a:lnTo>
                <a:close/>
              </a:path>
            </a:pathLst>
          </a:custGeom>
          <a:noFill/>
          <a:ln>
            <a:noFill/>
          </a:ln>
        </p:spPr>
      </p:pic>
      <p:sp>
        <p:nvSpPr>
          <p:cNvPr id="115" name="Google Shape;115;p26"/>
          <p:cNvSpPr/>
          <p:nvPr/>
        </p:nvSpPr>
        <p:spPr>
          <a:xfrm>
            <a:off x="396626" y="4929577"/>
            <a:ext cx="775021" cy="775021"/>
          </a:xfrm>
          <a:custGeom>
            <a:rect b="b" l="l" r="r" t="t"/>
            <a:pathLst>
              <a:path extrusionOk="0" h="775021" w="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2">
  <p:cSld name="Timeline 2">
    <p:spTree>
      <p:nvGrpSpPr>
        <p:cNvPr id="116" name="Shape 116"/>
        <p:cNvGrpSpPr/>
        <p:nvPr/>
      </p:nvGrpSpPr>
      <p:grpSpPr>
        <a:xfrm>
          <a:off x="0" y="0"/>
          <a:ext cx="0" cy="0"/>
          <a:chOff x="0" y="0"/>
          <a:chExt cx="0" cy="0"/>
        </a:xfrm>
      </p:grpSpPr>
      <p:sp>
        <p:nvSpPr>
          <p:cNvPr id="117" name="Google Shape;117;p27"/>
          <p:cNvSpPr/>
          <p:nvPr/>
        </p:nvSpPr>
        <p:spPr>
          <a:xfrm>
            <a:off x="-24064" y="0"/>
            <a:ext cx="12216063" cy="34671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50"/>
              <a:buFont typeface="Arial"/>
              <a:buNone/>
            </a:pPr>
            <a:r>
              <a:t/>
            </a:r>
            <a:endParaRPr b="0" i="0" sz="450" u="none" cap="none" strike="noStrike">
              <a:solidFill>
                <a:schemeClr val="lt1"/>
              </a:solidFill>
              <a:latin typeface="EB Garamond"/>
              <a:ea typeface="EB Garamond"/>
              <a:cs typeface="EB Garamond"/>
              <a:sym typeface="EB Garamond"/>
            </a:endParaRPr>
          </a:p>
        </p:txBody>
      </p:sp>
      <p:sp>
        <p:nvSpPr>
          <p:cNvPr id="118" name="Google Shape;118;p27"/>
          <p:cNvSpPr/>
          <p:nvPr/>
        </p:nvSpPr>
        <p:spPr>
          <a:xfrm>
            <a:off x="443346" y="420493"/>
            <a:ext cx="11305309" cy="60267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EB Garamond"/>
              <a:ea typeface="EB Garamond"/>
              <a:cs typeface="EB Garamond"/>
              <a:sym typeface="EB Garamond"/>
            </a:endParaRPr>
          </a:p>
        </p:txBody>
      </p:sp>
      <p:sp>
        <p:nvSpPr>
          <p:cNvPr id="119" name="Google Shape;119;p27"/>
          <p:cNvSpPr txBox="1"/>
          <p:nvPr>
            <p:ph type="title"/>
          </p:nvPr>
        </p:nvSpPr>
        <p:spPr>
          <a:xfrm>
            <a:off x="914400" y="1057274"/>
            <a:ext cx="10511627" cy="1012785"/>
          </a:xfrm>
          <a:prstGeom prst="rect">
            <a:avLst/>
          </a:prstGeom>
          <a:noFill/>
          <a:ln>
            <a:noFill/>
          </a:ln>
        </p:spPr>
        <p:txBody>
          <a:bodyPr anchorCtr="0" anchor="b" bIns="0" lIns="91425" spcFirstLastPara="1" rIns="91425" wrap="square" tIns="0">
            <a:noAutofit/>
          </a:bodyPr>
          <a:lstStyle>
            <a:lvl1pPr lvl="0" algn="ctr">
              <a:lnSpc>
                <a:spcPct val="100000"/>
              </a:lnSpc>
              <a:spcBef>
                <a:spcPts val="0"/>
              </a:spcBef>
              <a:spcAft>
                <a:spcPts val="0"/>
              </a:spcAft>
              <a:buClr>
                <a:schemeClr val="accent6"/>
              </a:buClr>
              <a:buSzPts val="3600"/>
              <a:buFont typeface="Arial Black"/>
              <a:buNone/>
              <a:defRPr sz="3600">
                <a:solidFill>
                  <a:schemeClr val="accent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27"/>
          <p:cNvSpPr txBox="1"/>
          <p:nvPr>
            <p:ph idx="1" type="body"/>
          </p:nvPr>
        </p:nvSpPr>
        <p:spPr>
          <a:xfrm>
            <a:off x="914400" y="2316067"/>
            <a:ext cx="10511627" cy="3948557"/>
          </a:xfrm>
          <a:prstGeom prst="rect">
            <a:avLst/>
          </a:prstGeom>
          <a:noFill/>
          <a:ln>
            <a:noFill/>
          </a:ln>
        </p:spPr>
        <p:txBody>
          <a:bodyPr anchorCtr="0" anchor="t" bIns="91425" lIns="91425" spcFirstLastPara="1" rIns="91425" wrap="square" tIns="91425">
            <a:normAutofit/>
          </a:bodyPr>
          <a:lstStyle>
            <a:lvl1pPr indent="-342900" lvl="0" marL="457200" algn="l">
              <a:lnSpc>
                <a:spcPct val="100000"/>
              </a:lnSpc>
              <a:spcBef>
                <a:spcPts val="1000"/>
              </a:spcBef>
              <a:spcAft>
                <a:spcPts val="0"/>
              </a:spcAft>
              <a:buClr>
                <a:schemeClr val="accent6"/>
              </a:buClr>
              <a:buSzPts val="1800"/>
              <a:buChar char="•"/>
              <a:defRPr sz="1800"/>
            </a:lvl1pPr>
            <a:lvl2pPr indent="-342900" lvl="1" marL="914400" algn="l">
              <a:lnSpc>
                <a:spcPct val="100000"/>
              </a:lnSpc>
              <a:spcBef>
                <a:spcPts val="1000"/>
              </a:spcBef>
              <a:spcAft>
                <a:spcPts val="0"/>
              </a:spcAft>
              <a:buClr>
                <a:schemeClr val="accent6"/>
              </a:buClr>
              <a:buSzPts val="1800"/>
              <a:buChar char="•"/>
              <a:defRPr sz="1800"/>
            </a:lvl2pPr>
            <a:lvl3pPr indent="-342900" lvl="2" marL="1371600" algn="l">
              <a:lnSpc>
                <a:spcPct val="100000"/>
              </a:lnSpc>
              <a:spcBef>
                <a:spcPts val="1000"/>
              </a:spcBef>
              <a:spcAft>
                <a:spcPts val="0"/>
              </a:spcAft>
              <a:buClr>
                <a:schemeClr val="accent6"/>
              </a:buClr>
              <a:buSzPts val="1800"/>
              <a:buChar char="•"/>
              <a:defRPr sz="1800"/>
            </a:lvl3pPr>
            <a:lvl4pPr indent="-342900" lvl="3" marL="1828800" algn="l">
              <a:lnSpc>
                <a:spcPct val="100000"/>
              </a:lnSpc>
              <a:spcBef>
                <a:spcPts val="1000"/>
              </a:spcBef>
              <a:spcAft>
                <a:spcPts val="0"/>
              </a:spcAft>
              <a:buClr>
                <a:schemeClr val="accent6"/>
              </a:buClr>
              <a:buSzPts val="1800"/>
              <a:buChar char="•"/>
              <a:defRPr sz="1800"/>
            </a:lvl4pPr>
            <a:lvl5pPr indent="-342900" lvl="4" marL="2286000" algn="l">
              <a:lnSpc>
                <a:spcPct val="100000"/>
              </a:lnSpc>
              <a:spcBef>
                <a:spcPts val="1000"/>
              </a:spcBef>
              <a:spcAft>
                <a:spcPts val="0"/>
              </a:spcAft>
              <a:buClr>
                <a:schemeClr val="accent6"/>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27"/>
          <p:cNvSpPr txBox="1"/>
          <p:nvPr>
            <p:ph idx="12" type="sldNum"/>
          </p:nvPr>
        </p:nvSpPr>
        <p:spPr>
          <a:xfrm>
            <a:off x="10358437" y="457199"/>
            <a:ext cx="1067589" cy="471489"/>
          </a:xfrm>
          <a:prstGeom prst="rect">
            <a:avLst/>
          </a:prstGeom>
          <a:noFill/>
          <a:ln>
            <a:noFill/>
          </a:ln>
        </p:spPr>
        <p:txBody>
          <a:bodyPr anchorCtr="0" anchor="ctr" bIns="45700" lIns="91425" spcFirstLastPara="1" rIns="0"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2" name="Shape 122"/>
        <p:cNvGrpSpPr/>
        <p:nvPr/>
      </p:nvGrpSpPr>
      <p:grpSpPr>
        <a:xfrm>
          <a:off x="0" y="0"/>
          <a:ext cx="0" cy="0"/>
          <a:chOff x="0" y="0"/>
          <a:chExt cx="0" cy="0"/>
        </a:xfrm>
      </p:grpSpPr>
      <p:sp>
        <p:nvSpPr>
          <p:cNvPr id="123" name="Google Shape;123;p28"/>
          <p:cNvSpPr/>
          <p:nvPr/>
        </p:nvSpPr>
        <p:spPr>
          <a:xfrm>
            <a:off x="1" y="0"/>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EDF2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124" name="Google Shape;124;p28"/>
          <p:cNvSpPr/>
          <p:nvPr/>
        </p:nvSpPr>
        <p:spPr>
          <a:xfrm rot="10800000">
            <a:off x="9949173" y="4755034"/>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EDF2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125" name="Google Shape;125;p28"/>
          <p:cNvSpPr txBox="1"/>
          <p:nvPr>
            <p:ph type="title"/>
          </p:nvPr>
        </p:nvSpPr>
        <p:spPr>
          <a:xfrm>
            <a:off x="758952" y="731520"/>
            <a:ext cx="10671048" cy="1362057"/>
          </a:xfrm>
          <a:prstGeom prst="rect">
            <a:avLst/>
          </a:prstGeom>
          <a:noFill/>
          <a:ln>
            <a:noFill/>
          </a:ln>
        </p:spPr>
        <p:txBody>
          <a:bodyPr anchorCtr="0" anchor="ctr" bIns="45700" lIns="91425" spcFirstLastPara="1" rIns="91425" wrap="square" tIns="45700">
            <a:noAutofit/>
          </a:bodyPr>
          <a:lstStyle>
            <a:lvl1pPr lvl="0" algn="ctr">
              <a:lnSpc>
                <a:spcPct val="270833"/>
              </a:lnSpc>
              <a:spcBef>
                <a:spcPts val="0"/>
              </a:spcBef>
              <a:spcAft>
                <a:spcPts val="0"/>
              </a:spcAft>
              <a:buClr>
                <a:schemeClr val="accent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28"/>
          <p:cNvSpPr txBox="1"/>
          <p:nvPr>
            <p:ph idx="12" type="sldNum"/>
          </p:nvPr>
        </p:nvSpPr>
        <p:spPr>
          <a:xfrm>
            <a:off x="10438475" y="457199"/>
            <a:ext cx="987552" cy="244503"/>
          </a:xfrm>
          <a:prstGeom prst="rect">
            <a:avLst/>
          </a:prstGeom>
          <a:noFill/>
          <a:ln>
            <a:noFill/>
          </a:ln>
        </p:spPr>
        <p:txBody>
          <a:bodyPr anchorCtr="0" anchor="ctr" bIns="45700" lIns="91425"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EB Garamond"/>
                <a:ea typeface="EB Garamond"/>
                <a:cs typeface="EB Garamond"/>
                <a:sym typeface="EB Garamond"/>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EB Garamond"/>
                <a:ea typeface="EB Garamond"/>
                <a:cs typeface="EB Garamond"/>
                <a:sym typeface="EB Garamond"/>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EB Garamond"/>
                <a:ea typeface="EB Garamond"/>
                <a:cs typeface="EB Garamond"/>
                <a:sym typeface="EB Garamond"/>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EB Garamond"/>
                <a:ea typeface="EB Garamond"/>
                <a:cs typeface="EB Garamond"/>
                <a:sym typeface="EB Garamond"/>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EB Garamond"/>
                <a:ea typeface="EB Garamond"/>
                <a:cs typeface="EB Garamond"/>
                <a:sym typeface="EB Garamond"/>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EB Garamond"/>
                <a:ea typeface="EB Garamond"/>
                <a:cs typeface="EB Garamond"/>
                <a:sym typeface="EB Garamond"/>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EB Garamond"/>
                <a:ea typeface="EB Garamond"/>
                <a:cs typeface="EB Garamond"/>
                <a:sym typeface="EB Garamond"/>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EB Garamond"/>
                <a:ea typeface="EB Garamond"/>
                <a:cs typeface="EB Garamond"/>
                <a:sym typeface="EB Garamond"/>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EB Garamond"/>
                <a:ea typeface="EB Garamond"/>
                <a:cs typeface="EB Garamond"/>
                <a:sym typeface="EB Garamond"/>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7" name="Shape 127"/>
        <p:cNvGrpSpPr/>
        <p:nvPr/>
      </p:nvGrpSpPr>
      <p:grpSpPr>
        <a:xfrm>
          <a:off x="0" y="0"/>
          <a:ext cx="0" cy="0"/>
          <a:chOff x="0" y="0"/>
          <a:chExt cx="0" cy="0"/>
        </a:xfrm>
      </p:grpSpPr>
      <p:sp>
        <p:nvSpPr>
          <p:cNvPr id="128" name="Google Shape;128;p29"/>
          <p:cNvSpPr/>
          <p:nvPr/>
        </p:nvSpPr>
        <p:spPr>
          <a:xfrm>
            <a:off x="1" y="0"/>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EDF2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129" name="Google Shape;129;p29"/>
          <p:cNvSpPr/>
          <p:nvPr/>
        </p:nvSpPr>
        <p:spPr>
          <a:xfrm rot="10800000">
            <a:off x="9949173" y="4755034"/>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EDF2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130" name="Google Shape;130;p29"/>
          <p:cNvSpPr txBox="1"/>
          <p:nvPr>
            <p:ph idx="12" type="sldNum"/>
          </p:nvPr>
        </p:nvSpPr>
        <p:spPr>
          <a:xfrm>
            <a:off x="10438475" y="457199"/>
            <a:ext cx="987552" cy="244503"/>
          </a:xfrm>
          <a:prstGeom prst="rect">
            <a:avLst/>
          </a:prstGeom>
          <a:noFill/>
          <a:ln>
            <a:noFill/>
          </a:ln>
        </p:spPr>
        <p:txBody>
          <a:bodyPr anchorCtr="0" anchor="ctr" bIns="45700" lIns="91425"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EB Garamond"/>
                <a:ea typeface="EB Garamond"/>
                <a:cs typeface="EB Garamond"/>
                <a:sym typeface="EB Garamond"/>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EB Garamond"/>
                <a:ea typeface="EB Garamond"/>
                <a:cs typeface="EB Garamond"/>
                <a:sym typeface="EB Garamond"/>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EB Garamond"/>
                <a:ea typeface="EB Garamond"/>
                <a:cs typeface="EB Garamond"/>
                <a:sym typeface="EB Garamond"/>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EB Garamond"/>
                <a:ea typeface="EB Garamond"/>
                <a:cs typeface="EB Garamond"/>
                <a:sym typeface="EB Garamond"/>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EB Garamond"/>
                <a:ea typeface="EB Garamond"/>
                <a:cs typeface="EB Garamond"/>
                <a:sym typeface="EB Garamond"/>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EB Garamond"/>
                <a:ea typeface="EB Garamond"/>
                <a:cs typeface="EB Garamond"/>
                <a:sym typeface="EB Garamond"/>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EB Garamond"/>
                <a:ea typeface="EB Garamond"/>
                <a:cs typeface="EB Garamond"/>
                <a:sym typeface="EB Garamond"/>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EB Garamond"/>
                <a:ea typeface="EB Garamond"/>
                <a:cs typeface="EB Garamond"/>
                <a:sym typeface="EB Garamond"/>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EB Garamond"/>
                <a:ea typeface="EB Garamond"/>
                <a:cs typeface="EB Garamond"/>
                <a:sym typeface="EB Garamond"/>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1" name="Shape 131"/>
        <p:cNvGrpSpPr/>
        <p:nvPr/>
      </p:nvGrpSpPr>
      <p:grpSpPr>
        <a:xfrm>
          <a:off x="0" y="0"/>
          <a:ext cx="0" cy="0"/>
          <a:chOff x="0" y="0"/>
          <a:chExt cx="0" cy="0"/>
        </a:xfrm>
      </p:grpSpPr>
      <p:sp>
        <p:nvSpPr>
          <p:cNvPr id="132" name="Google Shape;132;p30"/>
          <p:cNvSpPr/>
          <p:nvPr/>
        </p:nvSpPr>
        <p:spPr>
          <a:xfrm rot="10800000">
            <a:off x="9949173" y="4755034"/>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EDF2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133" name="Google Shape;133;p30"/>
          <p:cNvSpPr txBox="1"/>
          <p:nvPr>
            <p:ph type="title"/>
          </p:nvPr>
        </p:nvSpPr>
        <p:spPr>
          <a:xfrm>
            <a:off x="758952" y="758952"/>
            <a:ext cx="3932237" cy="1524662"/>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chemeClr val="accent6"/>
              </a:buClr>
              <a:buSzPts val="3200"/>
              <a:buFont typeface="Arial Black"/>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30"/>
          <p:cNvSpPr txBox="1"/>
          <p:nvPr>
            <p:ph idx="12" type="sldNum"/>
          </p:nvPr>
        </p:nvSpPr>
        <p:spPr>
          <a:xfrm>
            <a:off x="10438475" y="457199"/>
            <a:ext cx="987552" cy="244503"/>
          </a:xfrm>
          <a:prstGeom prst="rect">
            <a:avLst/>
          </a:prstGeom>
          <a:noFill/>
          <a:ln>
            <a:noFill/>
          </a:ln>
        </p:spPr>
        <p:txBody>
          <a:bodyPr anchorCtr="0" anchor="ctr" bIns="45700" lIns="91425"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EB Garamond"/>
                <a:ea typeface="EB Garamond"/>
                <a:cs typeface="EB Garamond"/>
                <a:sym typeface="EB Garamond"/>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EB Garamond"/>
                <a:ea typeface="EB Garamond"/>
                <a:cs typeface="EB Garamond"/>
                <a:sym typeface="EB Garamond"/>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EB Garamond"/>
                <a:ea typeface="EB Garamond"/>
                <a:cs typeface="EB Garamond"/>
                <a:sym typeface="EB Garamond"/>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EB Garamond"/>
                <a:ea typeface="EB Garamond"/>
                <a:cs typeface="EB Garamond"/>
                <a:sym typeface="EB Garamond"/>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EB Garamond"/>
                <a:ea typeface="EB Garamond"/>
                <a:cs typeface="EB Garamond"/>
                <a:sym typeface="EB Garamond"/>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EB Garamond"/>
                <a:ea typeface="EB Garamond"/>
                <a:cs typeface="EB Garamond"/>
                <a:sym typeface="EB Garamond"/>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EB Garamond"/>
                <a:ea typeface="EB Garamond"/>
                <a:cs typeface="EB Garamond"/>
                <a:sym typeface="EB Garamond"/>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EB Garamond"/>
                <a:ea typeface="EB Garamond"/>
                <a:cs typeface="EB Garamond"/>
                <a:sym typeface="EB Garamond"/>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EB Garamond"/>
                <a:ea typeface="EB Garamond"/>
                <a:cs typeface="EB Garamond"/>
                <a:sym typeface="EB Garamond"/>
              </a:defRPr>
            </a:lvl9pPr>
          </a:lstStyle>
          <a:p>
            <a:pPr indent="0" lvl="0" marL="0" rtl="0" algn="r">
              <a:spcBef>
                <a:spcPts val="0"/>
              </a:spcBef>
              <a:spcAft>
                <a:spcPts val="0"/>
              </a:spcAft>
              <a:buNone/>
            </a:pPr>
            <a:fld id="{00000000-1234-1234-1234-123412341234}" type="slidenum">
              <a:rPr lang="en-ZA"/>
              <a:t>‹#›</a:t>
            </a:fld>
            <a:endParaRPr/>
          </a:p>
        </p:txBody>
      </p:sp>
      <p:sp>
        <p:nvSpPr>
          <p:cNvPr id="135" name="Google Shape;135;p30"/>
          <p:cNvSpPr txBox="1"/>
          <p:nvPr>
            <p:ph idx="1" type="body"/>
          </p:nvPr>
        </p:nvSpPr>
        <p:spPr>
          <a:xfrm>
            <a:off x="758952" y="2286000"/>
            <a:ext cx="3932237" cy="356708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Clr>
                <a:schemeClr val="accent6"/>
              </a:buClr>
              <a:buSzPts val="1600"/>
              <a:buNone/>
              <a:defRPr sz="1600"/>
            </a:lvl1pPr>
            <a:lvl2pPr indent="-228600" lvl="1" marL="914400" algn="l">
              <a:lnSpc>
                <a:spcPct val="100000"/>
              </a:lnSpc>
              <a:spcBef>
                <a:spcPts val="360"/>
              </a:spcBef>
              <a:spcAft>
                <a:spcPts val="0"/>
              </a:spcAft>
              <a:buClr>
                <a:schemeClr val="accent6"/>
              </a:buClr>
              <a:buSzPts val="1400"/>
              <a:buNone/>
              <a:defRPr sz="1400"/>
            </a:lvl2pPr>
            <a:lvl3pPr indent="-228600" lvl="2" marL="1371600" algn="l">
              <a:lnSpc>
                <a:spcPct val="100000"/>
              </a:lnSpc>
              <a:spcBef>
                <a:spcPts val="360"/>
              </a:spcBef>
              <a:spcAft>
                <a:spcPts val="0"/>
              </a:spcAft>
              <a:buClr>
                <a:schemeClr val="accent6"/>
              </a:buClr>
              <a:buSzPts val="1200"/>
              <a:buNone/>
              <a:defRPr sz="1200"/>
            </a:lvl3pPr>
            <a:lvl4pPr indent="-228600" lvl="3" marL="1828800" algn="l">
              <a:lnSpc>
                <a:spcPct val="100000"/>
              </a:lnSpc>
              <a:spcBef>
                <a:spcPts val="360"/>
              </a:spcBef>
              <a:spcAft>
                <a:spcPts val="0"/>
              </a:spcAft>
              <a:buClr>
                <a:schemeClr val="accent6"/>
              </a:buClr>
              <a:buSzPts val="1000"/>
              <a:buNone/>
              <a:defRPr sz="1000"/>
            </a:lvl4pPr>
            <a:lvl5pPr indent="-228600" lvl="4" marL="2286000" algn="l">
              <a:lnSpc>
                <a:spcPct val="100000"/>
              </a:lnSpc>
              <a:spcBef>
                <a:spcPts val="360"/>
              </a:spcBef>
              <a:spcAft>
                <a:spcPts val="0"/>
              </a:spcAft>
              <a:buClr>
                <a:schemeClr val="accent6"/>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6" name="Google Shape;136;p30"/>
          <p:cNvSpPr txBox="1"/>
          <p:nvPr>
            <p:ph idx="2" type="body"/>
          </p:nvPr>
        </p:nvSpPr>
        <p:spPr>
          <a:xfrm>
            <a:off x="5183187" y="741459"/>
            <a:ext cx="6242839" cy="5119592"/>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360"/>
              </a:spcBef>
              <a:spcAft>
                <a:spcPts val="0"/>
              </a:spcAft>
              <a:buClr>
                <a:schemeClr val="accent6"/>
              </a:buClr>
              <a:buSzPts val="3200"/>
              <a:buChar char="•"/>
              <a:defRPr sz="3200"/>
            </a:lvl1pPr>
            <a:lvl2pPr indent="-406400" lvl="1" marL="914400" algn="l">
              <a:lnSpc>
                <a:spcPct val="100000"/>
              </a:lnSpc>
              <a:spcBef>
                <a:spcPts val="360"/>
              </a:spcBef>
              <a:spcAft>
                <a:spcPts val="0"/>
              </a:spcAft>
              <a:buClr>
                <a:schemeClr val="accent6"/>
              </a:buClr>
              <a:buSzPts val="2800"/>
              <a:buChar char="•"/>
              <a:defRPr sz="2800"/>
            </a:lvl2pPr>
            <a:lvl3pPr indent="-381000" lvl="2" marL="1371600" algn="l">
              <a:lnSpc>
                <a:spcPct val="100000"/>
              </a:lnSpc>
              <a:spcBef>
                <a:spcPts val="360"/>
              </a:spcBef>
              <a:spcAft>
                <a:spcPts val="0"/>
              </a:spcAft>
              <a:buClr>
                <a:schemeClr val="accent6"/>
              </a:buClr>
              <a:buSzPts val="2400"/>
              <a:buChar char="•"/>
              <a:defRPr sz="2400"/>
            </a:lvl3pPr>
            <a:lvl4pPr indent="-355600" lvl="3" marL="1828800" algn="l">
              <a:lnSpc>
                <a:spcPct val="100000"/>
              </a:lnSpc>
              <a:spcBef>
                <a:spcPts val="360"/>
              </a:spcBef>
              <a:spcAft>
                <a:spcPts val="0"/>
              </a:spcAft>
              <a:buClr>
                <a:schemeClr val="accent6"/>
              </a:buClr>
              <a:buSzPts val="2000"/>
              <a:buChar char="•"/>
              <a:defRPr sz="2000"/>
            </a:lvl4pPr>
            <a:lvl5pPr indent="-355600" lvl="4" marL="2286000" algn="l">
              <a:lnSpc>
                <a:spcPct val="100000"/>
              </a:lnSpc>
              <a:spcBef>
                <a:spcPts val="360"/>
              </a:spcBef>
              <a:spcAft>
                <a:spcPts val="0"/>
              </a:spcAft>
              <a:buClr>
                <a:schemeClr val="accent6"/>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7" name="Shape 137"/>
        <p:cNvGrpSpPr/>
        <p:nvPr/>
      </p:nvGrpSpPr>
      <p:grpSpPr>
        <a:xfrm>
          <a:off x="0" y="0"/>
          <a:ext cx="0" cy="0"/>
          <a:chOff x="0" y="0"/>
          <a:chExt cx="0" cy="0"/>
        </a:xfrm>
      </p:grpSpPr>
      <p:sp>
        <p:nvSpPr>
          <p:cNvPr id="138" name="Google Shape;138;p31"/>
          <p:cNvSpPr/>
          <p:nvPr/>
        </p:nvSpPr>
        <p:spPr>
          <a:xfrm rot="10800000">
            <a:off x="9949173" y="4755034"/>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EDF2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139" name="Google Shape;139;p31"/>
          <p:cNvSpPr txBox="1"/>
          <p:nvPr>
            <p:ph type="title"/>
          </p:nvPr>
        </p:nvSpPr>
        <p:spPr>
          <a:xfrm>
            <a:off x="760938" y="755372"/>
            <a:ext cx="3931920" cy="1527048"/>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chemeClr val="accent6"/>
              </a:buClr>
              <a:buSzPts val="3200"/>
              <a:buFont typeface="Arial Black"/>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31"/>
          <p:cNvSpPr txBox="1"/>
          <p:nvPr>
            <p:ph idx="12" type="sldNum"/>
          </p:nvPr>
        </p:nvSpPr>
        <p:spPr>
          <a:xfrm>
            <a:off x="10438475" y="457199"/>
            <a:ext cx="987552" cy="244503"/>
          </a:xfrm>
          <a:prstGeom prst="rect">
            <a:avLst/>
          </a:prstGeom>
          <a:noFill/>
          <a:ln>
            <a:noFill/>
          </a:ln>
        </p:spPr>
        <p:txBody>
          <a:bodyPr anchorCtr="0" anchor="ctr" bIns="45700" lIns="91425"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EB Garamond"/>
                <a:ea typeface="EB Garamond"/>
                <a:cs typeface="EB Garamond"/>
                <a:sym typeface="EB Garamond"/>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EB Garamond"/>
                <a:ea typeface="EB Garamond"/>
                <a:cs typeface="EB Garamond"/>
                <a:sym typeface="EB Garamond"/>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EB Garamond"/>
                <a:ea typeface="EB Garamond"/>
                <a:cs typeface="EB Garamond"/>
                <a:sym typeface="EB Garamond"/>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EB Garamond"/>
                <a:ea typeface="EB Garamond"/>
                <a:cs typeface="EB Garamond"/>
                <a:sym typeface="EB Garamond"/>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EB Garamond"/>
                <a:ea typeface="EB Garamond"/>
                <a:cs typeface="EB Garamond"/>
                <a:sym typeface="EB Garamond"/>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EB Garamond"/>
                <a:ea typeface="EB Garamond"/>
                <a:cs typeface="EB Garamond"/>
                <a:sym typeface="EB Garamond"/>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EB Garamond"/>
                <a:ea typeface="EB Garamond"/>
                <a:cs typeface="EB Garamond"/>
                <a:sym typeface="EB Garamond"/>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EB Garamond"/>
                <a:ea typeface="EB Garamond"/>
                <a:cs typeface="EB Garamond"/>
                <a:sym typeface="EB Garamond"/>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EB Garamond"/>
                <a:ea typeface="EB Garamond"/>
                <a:cs typeface="EB Garamond"/>
                <a:sym typeface="EB Garamond"/>
              </a:defRPr>
            </a:lvl9pPr>
          </a:lstStyle>
          <a:p>
            <a:pPr indent="0" lvl="0" marL="0" rtl="0" algn="r">
              <a:spcBef>
                <a:spcPts val="0"/>
              </a:spcBef>
              <a:spcAft>
                <a:spcPts val="0"/>
              </a:spcAft>
              <a:buNone/>
            </a:pPr>
            <a:fld id="{00000000-1234-1234-1234-123412341234}" type="slidenum">
              <a:rPr lang="en-ZA"/>
              <a:t>‹#›</a:t>
            </a:fld>
            <a:endParaRPr/>
          </a:p>
        </p:txBody>
      </p:sp>
      <p:sp>
        <p:nvSpPr>
          <p:cNvPr id="141" name="Google Shape;141;p31"/>
          <p:cNvSpPr txBox="1"/>
          <p:nvPr>
            <p:ph idx="1" type="body"/>
          </p:nvPr>
        </p:nvSpPr>
        <p:spPr>
          <a:xfrm>
            <a:off x="760938" y="2286001"/>
            <a:ext cx="3931920"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Clr>
                <a:schemeClr val="accent6"/>
              </a:buClr>
              <a:buSzPts val="1600"/>
              <a:buNone/>
              <a:defRPr sz="1600"/>
            </a:lvl1pPr>
            <a:lvl2pPr indent="-228600" lvl="1" marL="914400" algn="l">
              <a:lnSpc>
                <a:spcPct val="100000"/>
              </a:lnSpc>
              <a:spcBef>
                <a:spcPts val="360"/>
              </a:spcBef>
              <a:spcAft>
                <a:spcPts val="0"/>
              </a:spcAft>
              <a:buClr>
                <a:schemeClr val="accent6"/>
              </a:buClr>
              <a:buSzPts val="1400"/>
              <a:buNone/>
              <a:defRPr sz="1400"/>
            </a:lvl2pPr>
            <a:lvl3pPr indent="-228600" lvl="2" marL="1371600" algn="l">
              <a:lnSpc>
                <a:spcPct val="100000"/>
              </a:lnSpc>
              <a:spcBef>
                <a:spcPts val="360"/>
              </a:spcBef>
              <a:spcAft>
                <a:spcPts val="0"/>
              </a:spcAft>
              <a:buClr>
                <a:schemeClr val="accent6"/>
              </a:buClr>
              <a:buSzPts val="1200"/>
              <a:buNone/>
              <a:defRPr sz="1200"/>
            </a:lvl3pPr>
            <a:lvl4pPr indent="-228600" lvl="3" marL="1828800" algn="l">
              <a:lnSpc>
                <a:spcPct val="100000"/>
              </a:lnSpc>
              <a:spcBef>
                <a:spcPts val="360"/>
              </a:spcBef>
              <a:spcAft>
                <a:spcPts val="0"/>
              </a:spcAft>
              <a:buClr>
                <a:schemeClr val="accent6"/>
              </a:buClr>
              <a:buSzPts val="1000"/>
              <a:buNone/>
              <a:defRPr sz="1000"/>
            </a:lvl4pPr>
            <a:lvl5pPr indent="-228600" lvl="4" marL="2286000" algn="l">
              <a:lnSpc>
                <a:spcPct val="100000"/>
              </a:lnSpc>
              <a:spcBef>
                <a:spcPts val="360"/>
              </a:spcBef>
              <a:spcAft>
                <a:spcPts val="0"/>
              </a:spcAft>
              <a:buClr>
                <a:schemeClr val="accent6"/>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2" name="Google Shape;142;p31"/>
          <p:cNvSpPr/>
          <p:nvPr>
            <p:ph idx="2" type="pic"/>
          </p:nvPr>
        </p:nvSpPr>
        <p:spPr>
          <a:xfrm>
            <a:off x="5262700" y="987425"/>
            <a:ext cx="6172200" cy="4873625"/>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14" name="Shape 14"/>
        <p:cNvGrpSpPr/>
        <p:nvPr/>
      </p:nvGrpSpPr>
      <p:grpSpPr>
        <a:xfrm>
          <a:off x="0" y="0"/>
          <a:ext cx="0" cy="0"/>
          <a:chOff x="0" y="0"/>
          <a:chExt cx="0" cy="0"/>
        </a:xfrm>
      </p:grpSpPr>
      <p:grpSp>
        <p:nvGrpSpPr>
          <p:cNvPr id="15" name="Google Shape;15;p16"/>
          <p:cNvGrpSpPr/>
          <p:nvPr/>
        </p:nvGrpSpPr>
        <p:grpSpPr>
          <a:xfrm>
            <a:off x="6452303" y="3405019"/>
            <a:ext cx="5739697" cy="3467971"/>
            <a:chOff x="5009037" y="2525712"/>
            <a:chExt cx="7170193" cy="4332288"/>
          </a:xfrm>
        </p:grpSpPr>
        <p:sp>
          <p:nvSpPr>
            <p:cNvPr id="16" name="Google Shape;16;p16"/>
            <p:cNvSpPr/>
            <p:nvPr/>
          </p:nvSpPr>
          <p:spPr>
            <a:xfrm>
              <a:off x="5009037" y="2525712"/>
              <a:ext cx="3601721" cy="4332288"/>
            </a:xfrm>
            <a:custGeom>
              <a:rect b="b" l="l" r="r" t="t"/>
              <a:pathLst>
                <a:path extrusionOk="0" h="1441" w="1198">
                  <a:moveTo>
                    <a:pt x="1198" y="0"/>
                  </a:moveTo>
                  <a:lnTo>
                    <a:pt x="0" y="1441"/>
                  </a:lnTo>
                  <a:lnTo>
                    <a:pt x="1198" y="1441"/>
                  </a:lnTo>
                  <a:lnTo>
                    <a:pt x="1198"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17" name="Google Shape;17;p16"/>
            <p:cNvSpPr/>
            <p:nvPr/>
          </p:nvSpPr>
          <p:spPr>
            <a:xfrm>
              <a:off x="8589536" y="2525712"/>
              <a:ext cx="3589694" cy="4332288"/>
            </a:xfrm>
            <a:custGeom>
              <a:rect b="b" l="l" r="r" t="t"/>
              <a:pathLst>
                <a:path extrusionOk="0" h="1441" w="1194">
                  <a:moveTo>
                    <a:pt x="0" y="0"/>
                  </a:moveTo>
                  <a:lnTo>
                    <a:pt x="1194" y="1441"/>
                  </a:lnTo>
                  <a:lnTo>
                    <a:pt x="0" y="1441"/>
                  </a:lnTo>
                  <a:lnTo>
                    <a:pt x="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grpSp>
      <p:grpSp>
        <p:nvGrpSpPr>
          <p:cNvPr id="18" name="Google Shape;18;p16"/>
          <p:cNvGrpSpPr/>
          <p:nvPr/>
        </p:nvGrpSpPr>
        <p:grpSpPr>
          <a:xfrm rot="10800000">
            <a:off x="6465610" y="0"/>
            <a:ext cx="5739697" cy="3467971"/>
            <a:chOff x="5183405" y="2678112"/>
            <a:chExt cx="7170193" cy="4332288"/>
          </a:xfrm>
        </p:grpSpPr>
        <p:sp>
          <p:nvSpPr>
            <p:cNvPr id="19" name="Google Shape;19;p16"/>
            <p:cNvSpPr/>
            <p:nvPr/>
          </p:nvSpPr>
          <p:spPr>
            <a:xfrm>
              <a:off x="5183405" y="2678112"/>
              <a:ext cx="3601721" cy="4332288"/>
            </a:xfrm>
            <a:custGeom>
              <a:rect b="b" l="l" r="r" t="t"/>
              <a:pathLst>
                <a:path extrusionOk="0" h="1441" w="1198">
                  <a:moveTo>
                    <a:pt x="1198" y="0"/>
                  </a:moveTo>
                  <a:lnTo>
                    <a:pt x="0" y="1441"/>
                  </a:lnTo>
                  <a:lnTo>
                    <a:pt x="1198" y="1441"/>
                  </a:lnTo>
                  <a:lnTo>
                    <a:pt x="1198"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20" name="Google Shape;20;p16"/>
            <p:cNvSpPr/>
            <p:nvPr/>
          </p:nvSpPr>
          <p:spPr>
            <a:xfrm>
              <a:off x="8763903" y="2678112"/>
              <a:ext cx="3589695" cy="4332288"/>
            </a:xfrm>
            <a:custGeom>
              <a:rect b="b" l="l" r="r" t="t"/>
              <a:pathLst>
                <a:path extrusionOk="0" h="1441" w="1194">
                  <a:moveTo>
                    <a:pt x="0" y="0"/>
                  </a:moveTo>
                  <a:lnTo>
                    <a:pt x="1194" y="1441"/>
                  </a:lnTo>
                  <a:lnTo>
                    <a:pt x="0" y="1441"/>
                  </a:lnTo>
                  <a:lnTo>
                    <a:pt x="0" y="0"/>
                  </a:lnTo>
                  <a:close/>
                </a:path>
              </a:pathLst>
            </a:cu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grpSp>
      <p:sp>
        <p:nvSpPr>
          <p:cNvPr id="21" name="Google Shape;21;p16"/>
          <p:cNvSpPr/>
          <p:nvPr/>
        </p:nvSpPr>
        <p:spPr>
          <a:xfrm>
            <a:off x="7642518" y="4577658"/>
            <a:ext cx="775021" cy="775021"/>
          </a:xfrm>
          <a:custGeom>
            <a:rect b="b" l="l" r="r" t="t"/>
            <a:pathLst>
              <a:path extrusionOk="0" h="775021" w="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22" name="Google Shape;22;p16"/>
          <p:cNvSpPr txBox="1"/>
          <p:nvPr>
            <p:ph type="title"/>
          </p:nvPr>
        </p:nvSpPr>
        <p:spPr>
          <a:xfrm>
            <a:off x="914400" y="1057274"/>
            <a:ext cx="6583680" cy="1531357"/>
          </a:xfrm>
          <a:prstGeom prst="rect">
            <a:avLst/>
          </a:prstGeom>
          <a:noFill/>
          <a:ln>
            <a:noFill/>
          </a:ln>
        </p:spPr>
        <p:txBody>
          <a:bodyPr anchorCtr="0" anchor="b" bIns="0" lIns="91425" spcFirstLastPara="1" rIns="91425" wrap="square" tIns="0">
            <a:noAutofit/>
          </a:bodyPr>
          <a:lstStyle>
            <a:lvl1pPr lvl="0" algn="l">
              <a:lnSpc>
                <a:spcPct val="100000"/>
              </a:lnSpc>
              <a:spcBef>
                <a:spcPts val="0"/>
              </a:spcBef>
              <a:spcAft>
                <a:spcPts val="0"/>
              </a:spcAft>
              <a:buClr>
                <a:schemeClr val="accent6"/>
              </a:buClr>
              <a:buSzPts val="3600"/>
              <a:buFont typeface="Arial Black"/>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6"/>
          <p:cNvSpPr txBox="1"/>
          <p:nvPr>
            <p:ph idx="1" type="body"/>
          </p:nvPr>
        </p:nvSpPr>
        <p:spPr>
          <a:xfrm>
            <a:off x="914400" y="2834640"/>
            <a:ext cx="6583680" cy="3207344"/>
          </a:xfrm>
          <a:prstGeom prst="rect">
            <a:avLst/>
          </a:prstGeom>
          <a:noFill/>
          <a:ln>
            <a:noFill/>
          </a:ln>
        </p:spPr>
        <p:txBody>
          <a:bodyPr anchorCtr="0" anchor="t" bIns="0" lIns="91425" spcFirstLastPara="1" rIns="91425" wrap="square" tIns="0">
            <a:normAutofit/>
          </a:bodyPr>
          <a:lstStyle>
            <a:lvl1pPr indent="-228600" lvl="0" marL="457200" algn="l">
              <a:lnSpc>
                <a:spcPct val="150000"/>
              </a:lnSpc>
              <a:spcBef>
                <a:spcPts val="0"/>
              </a:spcBef>
              <a:spcAft>
                <a:spcPts val="0"/>
              </a:spcAft>
              <a:buClr>
                <a:schemeClr val="accent6"/>
              </a:buClr>
              <a:buSzPts val="2400"/>
              <a:buNone/>
              <a:defRPr sz="2400"/>
            </a:lvl1pPr>
            <a:lvl2pPr indent="-355600" lvl="1" marL="914400" algn="l">
              <a:lnSpc>
                <a:spcPct val="150000"/>
              </a:lnSpc>
              <a:spcBef>
                <a:spcPts val="0"/>
              </a:spcBef>
              <a:spcAft>
                <a:spcPts val="0"/>
              </a:spcAft>
              <a:buClr>
                <a:schemeClr val="accent6"/>
              </a:buClr>
              <a:buSzPts val="2000"/>
              <a:buChar char="•"/>
              <a:defRPr sz="2000"/>
            </a:lvl2pPr>
            <a:lvl3pPr indent="-342900" lvl="2" marL="1371600" algn="l">
              <a:lnSpc>
                <a:spcPct val="150000"/>
              </a:lnSpc>
              <a:spcBef>
                <a:spcPts val="0"/>
              </a:spcBef>
              <a:spcAft>
                <a:spcPts val="0"/>
              </a:spcAft>
              <a:buClr>
                <a:schemeClr val="accent6"/>
              </a:buClr>
              <a:buSzPts val="1800"/>
              <a:buChar char="•"/>
              <a:defRPr sz="1800"/>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6"/>
          <p:cNvSpPr txBox="1"/>
          <p:nvPr>
            <p:ph idx="12" type="sldNum"/>
          </p:nvPr>
        </p:nvSpPr>
        <p:spPr>
          <a:xfrm>
            <a:off x="10358437" y="457199"/>
            <a:ext cx="1067589" cy="471489"/>
          </a:xfrm>
          <a:prstGeom prst="rect">
            <a:avLst/>
          </a:prstGeom>
          <a:noFill/>
          <a:ln>
            <a:noFill/>
          </a:ln>
        </p:spPr>
        <p:txBody>
          <a:bodyPr anchorCtr="0" anchor="ctr" bIns="45700" lIns="91425" spcFirstLastPara="1" rIns="0"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25" name="Shape 25"/>
        <p:cNvGrpSpPr/>
        <p:nvPr/>
      </p:nvGrpSpPr>
      <p:grpSpPr>
        <a:xfrm>
          <a:off x="0" y="0"/>
          <a:ext cx="0" cy="0"/>
          <a:chOff x="0" y="0"/>
          <a:chExt cx="0" cy="0"/>
        </a:xfrm>
      </p:grpSpPr>
      <p:sp>
        <p:nvSpPr>
          <p:cNvPr id="26" name="Google Shape;26;p17"/>
          <p:cNvSpPr/>
          <p:nvPr/>
        </p:nvSpPr>
        <p:spPr>
          <a:xfrm>
            <a:off x="-24064" y="-400"/>
            <a:ext cx="12216063" cy="3467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50"/>
              <a:buFont typeface="Arial"/>
              <a:buNone/>
            </a:pPr>
            <a:r>
              <a:t/>
            </a:r>
            <a:endParaRPr b="0" i="0" sz="450" u="none" cap="none" strike="noStrike">
              <a:solidFill>
                <a:schemeClr val="lt1"/>
              </a:solidFill>
              <a:latin typeface="EB Garamond"/>
              <a:ea typeface="EB Garamond"/>
              <a:cs typeface="EB Garamond"/>
              <a:sym typeface="EB Garamond"/>
            </a:endParaRPr>
          </a:p>
        </p:txBody>
      </p:sp>
      <p:sp>
        <p:nvSpPr>
          <p:cNvPr id="27" name="Google Shape;27;p17"/>
          <p:cNvSpPr/>
          <p:nvPr/>
        </p:nvSpPr>
        <p:spPr>
          <a:xfrm>
            <a:off x="443346" y="420493"/>
            <a:ext cx="11305309" cy="60267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EB Garamond"/>
              <a:ea typeface="EB Garamond"/>
              <a:cs typeface="EB Garamond"/>
              <a:sym typeface="EB Garamond"/>
            </a:endParaRPr>
          </a:p>
        </p:txBody>
      </p:sp>
      <p:sp>
        <p:nvSpPr>
          <p:cNvPr id="28" name="Google Shape;28;p17"/>
          <p:cNvSpPr/>
          <p:nvPr/>
        </p:nvSpPr>
        <p:spPr>
          <a:xfrm rot="-5400000">
            <a:off x="5760023" y="3764463"/>
            <a:ext cx="2812357" cy="3394143"/>
          </a:xfrm>
          <a:custGeom>
            <a:rect b="b" l="l" r="r" t="t"/>
            <a:pathLst>
              <a:path extrusionOk="0" h="3394143" w="2812357">
                <a:moveTo>
                  <a:pt x="0" y="0"/>
                </a:moveTo>
                <a:lnTo>
                  <a:pt x="2812357" y="3394143"/>
                </a:lnTo>
                <a:lnTo>
                  <a:pt x="0" y="3394143"/>
                </a:lnTo>
                <a:close/>
              </a:path>
            </a:pathLst>
          </a:custGeom>
          <a:solidFill>
            <a:srgbClr val="ECEDD2">
              <a:alpha val="49411"/>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29" name="Google Shape;29;p17"/>
          <p:cNvSpPr/>
          <p:nvPr/>
        </p:nvSpPr>
        <p:spPr>
          <a:xfrm>
            <a:off x="0" y="3463854"/>
            <a:ext cx="435241" cy="3394146"/>
          </a:xfrm>
          <a:custGeom>
            <a:rect b="b" l="l" r="r" t="t"/>
            <a:pathLst>
              <a:path extrusionOk="0" h="3394146" w="435241">
                <a:moveTo>
                  <a:pt x="435241" y="0"/>
                </a:moveTo>
                <a:lnTo>
                  <a:pt x="435241" y="3394146"/>
                </a:lnTo>
                <a:lnTo>
                  <a:pt x="0" y="3394146"/>
                </a:lnTo>
                <a:lnTo>
                  <a:pt x="0" y="523525"/>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EB Garamond"/>
              <a:ea typeface="EB Garamond"/>
              <a:cs typeface="EB Garamond"/>
              <a:sym typeface="EB Garamond"/>
            </a:endParaRPr>
          </a:p>
        </p:txBody>
      </p:sp>
      <p:sp>
        <p:nvSpPr>
          <p:cNvPr id="30" name="Google Shape;30;p17"/>
          <p:cNvSpPr txBox="1"/>
          <p:nvPr>
            <p:ph type="title"/>
          </p:nvPr>
        </p:nvSpPr>
        <p:spPr>
          <a:xfrm>
            <a:off x="914400" y="1057275"/>
            <a:ext cx="5259554" cy="2495028"/>
          </a:xfrm>
          <a:prstGeom prst="rect">
            <a:avLst/>
          </a:prstGeom>
          <a:noFill/>
          <a:ln>
            <a:noFill/>
          </a:ln>
        </p:spPr>
        <p:txBody>
          <a:bodyPr anchorCtr="0" anchor="b" bIns="0" lIns="91425" spcFirstLastPara="1" rIns="91425" wrap="square" tIns="0">
            <a:noAutofit/>
          </a:bodyPr>
          <a:lstStyle>
            <a:lvl1pPr lvl="0" algn="l">
              <a:lnSpc>
                <a:spcPct val="100000"/>
              </a:lnSpc>
              <a:spcBef>
                <a:spcPts val="0"/>
              </a:spcBef>
              <a:spcAft>
                <a:spcPts val="0"/>
              </a:spcAft>
              <a:buClr>
                <a:schemeClr val="accent6"/>
              </a:buClr>
              <a:buSzPts val="3600"/>
              <a:buFont typeface="Arial Black"/>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7"/>
          <p:cNvSpPr txBox="1"/>
          <p:nvPr>
            <p:ph idx="1" type="body"/>
          </p:nvPr>
        </p:nvSpPr>
        <p:spPr>
          <a:xfrm>
            <a:off x="914400" y="3808750"/>
            <a:ext cx="5259554" cy="2233233"/>
          </a:xfrm>
          <a:prstGeom prst="rect">
            <a:avLst/>
          </a:prstGeom>
          <a:noFill/>
          <a:ln>
            <a:noFill/>
          </a:ln>
        </p:spPr>
        <p:txBody>
          <a:bodyPr anchorCtr="0" anchor="t" bIns="0" lIns="91425" spcFirstLastPara="1" rIns="91425" wrap="square" tIns="0">
            <a:normAutofit/>
          </a:bodyPr>
          <a:lstStyle>
            <a:lvl1pPr indent="-228600" lvl="0" marL="457200" algn="l">
              <a:lnSpc>
                <a:spcPct val="100000"/>
              </a:lnSpc>
              <a:spcBef>
                <a:spcPts val="0"/>
              </a:spcBef>
              <a:spcAft>
                <a:spcPts val="0"/>
              </a:spcAft>
              <a:buClr>
                <a:schemeClr val="accent6"/>
              </a:buClr>
              <a:buSzPts val="2400"/>
              <a:buNone/>
              <a:defRPr sz="2400"/>
            </a:lvl1pPr>
            <a:lvl2pPr indent="-381000" lvl="1" marL="914400" algn="l">
              <a:lnSpc>
                <a:spcPct val="100000"/>
              </a:lnSpc>
              <a:spcBef>
                <a:spcPts val="0"/>
              </a:spcBef>
              <a:spcAft>
                <a:spcPts val="0"/>
              </a:spcAft>
              <a:buClr>
                <a:schemeClr val="accent6"/>
              </a:buClr>
              <a:buSzPts val="2400"/>
              <a:buChar char="•"/>
              <a:defRPr sz="2400"/>
            </a:lvl2pPr>
            <a:lvl3pPr indent="-381000" lvl="2" marL="1371600" algn="l">
              <a:lnSpc>
                <a:spcPct val="100000"/>
              </a:lnSpc>
              <a:spcBef>
                <a:spcPts val="0"/>
              </a:spcBef>
              <a:spcAft>
                <a:spcPts val="0"/>
              </a:spcAft>
              <a:buClr>
                <a:schemeClr val="accent6"/>
              </a:buClr>
              <a:buSzPts val="2400"/>
              <a:buChar char="•"/>
              <a:defRPr sz="2400"/>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7"/>
          <p:cNvSpPr/>
          <p:nvPr>
            <p:ph idx="2" type="pic"/>
          </p:nvPr>
        </p:nvSpPr>
        <p:spPr>
          <a:xfrm>
            <a:off x="7414194" y="410780"/>
            <a:ext cx="4344695" cy="6447220"/>
          </a:xfrm>
          <a:prstGeom prst="rect">
            <a:avLst/>
          </a:prstGeom>
          <a:solidFill>
            <a:schemeClr val="accent3"/>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p:cSld name="Closing">
    <p:bg>
      <p:bgPr>
        <a:solidFill>
          <a:schemeClr val="accent6"/>
        </a:solidFill>
      </p:bgPr>
    </p:bg>
    <p:spTree>
      <p:nvGrpSpPr>
        <p:cNvPr id="33" name="Shape 33"/>
        <p:cNvGrpSpPr/>
        <p:nvPr/>
      </p:nvGrpSpPr>
      <p:grpSpPr>
        <a:xfrm>
          <a:off x="0" y="0"/>
          <a:ext cx="0" cy="0"/>
          <a:chOff x="0" y="0"/>
          <a:chExt cx="0" cy="0"/>
        </a:xfrm>
      </p:grpSpPr>
      <p:sp>
        <p:nvSpPr>
          <p:cNvPr id="34" name="Google Shape;34;p18"/>
          <p:cNvSpPr/>
          <p:nvPr/>
        </p:nvSpPr>
        <p:spPr>
          <a:xfrm>
            <a:off x="0" y="0"/>
            <a:ext cx="8948738" cy="6858000"/>
          </a:xfrm>
          <a:custGeom>
            <a:rect b="b" l="l" r="r" t="t"/>
            <a:pathLst>
              <a:path extrusionOk="0" h="6858000" w="8948738">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35" name="Google Shape;35;p18"/>
          <p:cNvSpPr/>
          <p:nvPr/>
        </p:nvSpPr>
        <p:spPr>
          <a:xfrm>
            <a:off x="7527501" y="0"/>
            <a:ext cx="4671276" cy="6857999"/>
          </a:xfrm>
          <a:custGeom>
            <a:rect b="b" l="l" r="r" t="t"/>
            <a:pathLst>
              <a:path extrusionOk="0" h="6831717" w="4653374">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pic>
        <p:nvPicPr>
          <p:cNvPr id="36" name="Google Shape;36;p18"/>
          <p:cNvPicPr preferRelativeResize="0"/>
          <p:nvPr/>
        </p:nvPicPr>
        <p:blipFill rotWithShape="1">
          <a:blip r:embed="rId2">
            <a:alphaModFix/>
          </a:blip>
          <a:srcRect b="0" l="0" r="0" t="0"/>
          <a:stretch/>
        </p:blipFill>
        <p:spPr>
          <a:xfrm>
            <a:off x="8766586" y="0"/>
            <a:ext cx="3432191" cy="3432191"/>
          </a:xfrm>
          <a:prstGeom prst="rect">
            <a:avLst/>
          </a:prstGeom>
          <a:noFill/>
          <a:ln>
            <a:noFill/>
          </a:ln>
        </p:spPr>
      </p:pic>
      <p:sp>
        <p:nvSpPr>
          <p:cNvPr id="37" name="Google Shape;37;p18"/>
          <p:cNvSpPr txBox="1"/>
          <p:nvPr>
            <p:ph type="ctrTitle"/>
          </p:nvPr>
        </p:nvSpPr>
        <p:spPr>
          <a:xfrm>
            <a:off x="914401" y="849782"/>
            <a:ext cx="5715000" cy="2727709"/>
          </a:xfrm>
          <a:prstGeom prst="rect">
            <a:avLst/>
          </a:prstGeom>
          <a:noFill/>
          <a:ln>
            <a:noFill/>
          </a:ln>
        </p:spPr>
        <p:txBody>
          <a:bodyPr anchorCtr="0" anchor="b" bIns="0" lIns="91425" spcFirstLastPara="1" rIns="91425" wrap="square" tIns="0">
            <a:noAutofit/>
          </a:bodyPr>
          <a:lstStyle>
            <a:lvl1pPr lvl="0" algn="l">
              <a:lnSpc>
                <a:spcPct val="100000"/>
              </a:lnSpc>
              <a:spcBef>
                <a:spcPts val="0"/>
              </a:spcBef>
              <a:spcAft>
                <a:spcPts val="0"/>
              </a:spcAft>
              <a:buClr>
                <a:schemeClr val="accent6"/>
              </a:buClr>
              <a:buSzPts val="3600"/>
              <a:buFont typeface="Arial Black"/>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8"/>
          <p:cNvSpPr txBox="1"/>
          <p:nvPr>
            <p:ph idx="1" type="subTitle"/>
          </p:nvPr>
        </p:nvSpPr>
        <p:spPr>
          <a:xfrm>
            <a:off x="914401" y="3813606"/>
            <a:ext cx="5715000" cy="2234642"/>
          </a:xfrm>
          <a:prstGeom prst="rect">
            <a:avLst/>
          </a:prstGeom>
          <a:noFill/>
          <a:ln>
            <a:noFill/>
          </a:ln>
        </p:spPr>
        <p:txBody>
          <a:bodyPr anchorCtr="0" anchor="t" bIns="0" lIns="91425" spcFirstLastPara="1" rIns="91425" wrap="square" tIns="0">
            <a:normAutofit/>
          </a:bodyPr>
          <a:lstStyle>
            <a:lvl1pPr lvl="0" algn="l">
              <a:lnSpc>
                <a:spcPct val="100000"/>
              </a:lnSpc>
              <a:spcBef>
                <a:spcPts val="576"/>
              </a:spcBef>
              <a:spcAft>
                <a:spcPts val="0"/>
              </a:spcAft>
              <a:buClr>
                <a:schemeClr val="accent6"/>
              </a:buClr>
              <a:buSzPts val="2400"/>
              <a:buNone/>
              <a:defRPr sz="2400"/>
            </a:lvl1pPr>
            <a:lvl2pPr lvl="1" algn="ctr">
              <a:lnSpc>
                <a:spcPct val="100000"/>
              </a:lnSpc>
              <a:spcBef>
                <a:spcPts val="360"/>
              </a:spcBef>
              <a:spcAft>
                <a:spcPts val="0"/>
              </a:spcAft>
              <a:buClr>
                <a:schemeClr val="accent6"/>
              </a:buClr>
              <a:buSzPts val="2000"/>
              <a:buNone/>
              <a:defRPr sz="2000"/>
            </a:lvl2pPr>
            <a:lvl3pPr lvl="2" algn="ctr">
              <a:lnSpc>
                <a:spcPct val="100000"/>
              </a:lnSpc>
              <a:spcBef>
                <a:spcPts val="360"/>
              </a:spcBef>
              <a:spcAft>
                <a:spcPts val="0"/>
              </a:spcAft>
              <a:buClr>
                <a:schemeClr val="accent6"/>
              </a:buClr>
              <a:buSzPts val="1800"/>
              <a:buNone/>
              <a:defRPr sz="1800"/>
            </a:lvl3pPr>
            <a:lvl4pPr lvl="3" algn="ctr">
              <a:lnSpc>
                <a:spcPct val="100000"/>
              </a:lnSpc>
              <a:spcBef>
                <a:spcPts val="360"/>
              </a:spcBef>
              <a:spcAft>
                <a:spcPts val="0"/>
              </a:spcAft>
              <a:buClr>
                <a:schemeClr val="accent6"/>
              </a:buClr>
              <a:buSzPts val="1600"/>
              <a:buNone/>
              <a:defRPr sz="1600"/>
            </a:lvl4pPr>
            <a:lvl5pPr lvl="4" algn="ctr">
              <a:lnSpc>
                <a:spcPct val="100000"/>
              </a:lnSpc>
              <a:spcBef>
                <a:spcPts val="360"/>
              </a:spcBef>
              <a:spcAft>
                <a:spcPts val="0"/>
              </a:spcAft>
              <a:buClr>
                <a:schemeClr val="accent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2">
  <p:cSld name="Introduction 2">
    <p:spTree>
      <p:nvGrpSpPr>
        <p:cNvPr id="39" name="Shape 39"/>
        <p:cNvGrpSpPr/>
        <p:nvPr/>
      </p:nvGrpSpPr>
      <p:grpSpPr>
        <a:xfrm>
          <a:off x="0" y="0"/>
          <a:ext cx="0" cy="0"/>
          <a:chOff x="0" y="0"/>
          <a:chExt cx="0" cy="0"/>
        </a:xfrm>
      </p:grpSpPr>
      <p:sp>
        <p:nvSpPr>
          <p:cNvPr id="40" name="Google Shape;40;p19"/>
          <p:cNvSpPr/>
          <p:nvPr/>
        </p:nvSpPr>
        <p:spPr>
          <a:xfrm>
            <a:off x="-24064" y="3390900"/>
            <a:ext cx="12216063" cy="34671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50"/>
              <a:buFont typeface="Arial"/>
              <a:buNone/>
            </a:pPr>
            <a:r>
              <a:t/>
            </a:r>
            <a:endParaRPr b="0" i="0" sz="450" u="none" cap="none" strike="noStrike">
              <a:solidFill>
                <a:schemeClr val="lt1"/>
              </a:solidFill>
              <a:latin typeface="EB Garamond"/>
              <a:ea typeface="EB Garamond"/>
              <a:cs typeface="EB Garamond"/>
              <a:sym typeface="EB Garamond"/>
            </a:endParaRPr>
          </a:p>
        </p:txBody>
      </p:sp>
      <p:sp>
        <p:nvSpPr>
          <p:cNvPr id="41" name="Google Shape;41;p19"/>
          <p:cNvSpPr/>
          <p:nvPr/>
        </p:nvSpPr>
        <p:spPr>
          <a:xfrm>
            <a:off x="443346" y="332509"/>
            <a:ext cx="11305309" cy="60267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EB Garamond"/>
              <a:ea typeface="EB Garamond"/>
              <a:cs typeface="EB Garamond"/>
              <a:sym typeface="EB Garamond"/>
            </a:endParaRPr>
          </a:p>
        </p:txBody>
      </p:sp>
      <p:grpSp>
        <p:nvGrpSpPr>
          <p:cNvPr id="42" name="Google Shape;42;p19"/>
          <p:cNvGrpSpPr/>
          <p:nvPr/>
        </p:nvGrpSpPr>
        <p:grpSpPr>
          <a:xfrm flipH="1">
            <a:off x="9353550" y="0"/>
            <a:ext cx="2838450" cy="2857958"/>
            <a:chOff x="0" y="0"/>
            <a:chExt cx="2838450" cy="2857958"/>
          </a:xfrm>
        </p:grpSpPr>
        <p:sp>
          <p:nvSpPr>
            <p:cNvPr id="43" name="Google Shape;43;p19"/>
            <p:cNvSpPr/>
            <p:nvPr/>
          </p:nvSpPr>
          <p:spPr>
            <a:xfrm>
              <a:off x="0" y="0"/>
              <a:ext cx="2838450" cy="2857958"/>
            </a:xfrm>
            <a:custGeom>
              <a:rect b="b" l="l" r="r" t="t"/>
              <a:pathLst>
                <a:path extrusionOk="0" h="2857958" w="2838450">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44" name="Google Shape;44;p19"/>
            <p:cNvSpPr/>
            <p:nvPr/>
          </p:nvSpPr>
          <p:spPr>
            <a:xfrm>
              <a:off x="1" y="1"/>
              <a:ext cx="1003449" cy="1013015"/>
            </a:xfrm>
            <a:custGeom>
              <a:rect b="b" l="l" r="r" t="t"/>
              <a:pathLst>
                <a:path extrusionOk="0" h="1013015" w="1003449">
                  <a:moveTo>
                    <a:pt x="0" y="0"/>
                  </a:moveTo>
                  <a:lnTo>
                    <a:pt x="1003449" y="0"/>
                  </a:lnTo>
                  <a:lnTo>
                    <a:pt x="998306" y="100639"/>
                  </a:lnTo>
                  <a:cubicBezTo>
                    <a:pt x="949402" y="576784"/>
                    <a:pt x="566756" y="959471"/>
                    <a:pt x="90663" y="1008380"/>
                  </a:cubicBezTo>
                  <a:lnTo>
                    <a:pt x="0" y="101301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45" name="Google Shape;45;p19"/>
            <p:cNvSpPr/>
            <p:nvPr/>
          </p:nvSpPr>
          <p:spPr>
            <a:xfrm>
              <a:off x="1458332" y="590133"/>
              <a:ext cx="775021" cy="775021"/>
            </a:xfrm>
            <a:custGeom>
              <a:rect b="b" l="l" r="r" t="t"/>
              <a:pathLst>
                <a:path extrusionOk="0" h="775021" w="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grpSp>
      <p:sp>
        <p:nvSpPr>
          <p:cNvPr id="46" name="Google Shape;46;p19"/>
          <p:cNvSpPr txBox="1"/>
          <p:nvPr>
            <p:ph type="title"/>
          </p:nvPr>
        </p:nvSpPr>
        <p:spPr>
          <a:xfrm>
            <a:off x="5702441" y="1061623"/>
            <a:ext cx="5723586" cy="4739104"/>
          </a:xfrm>
          <a:prstGeom prst="rect">
            <a:avLst/>
          </a:prstGeom>
          <a:noFill/>
          <a:ln>
            <a:noFill/>
          </a:ln>
        </p:spPr>
        <p:txBody>
          <a:bodyPr anchorCtr="0" anchor="ctr" bIns="0" lIns="91425" spcFirstLastPara="1" rIns="91425" wrap="square" tIns="0">
            <a:noAutofit/>
          </a:bodyPr>
          <a:lstStyle>
            <a:lvl1pPr lvl="0" algn="l">
              <a:lnSpc>
                <a:spcPct val="100000"/>
              </a:lnSpc>
              <a:spcBef>
                <a:spcPts val="0"/>
              </a:spcBef>
              <a:spcAft>
                <a:spcPts val="0"/>
              </a:spcAft>
              <a:buClr>
                <a:schemeClr val="accent6"/>
              </a:buClr>
              <a:buSzPts val="3600"/>
              <a:buFont typeface="Arial Black"/>
              <a:buNone/>
              <a:defRPr b="1"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9"/>
          <p:cNvSpPr/>
          <p:nvPr>
            <p:ph idx="2" type="pic"/>
          </p:nvPr>
        </p:nvSpPr>
        <p:spPr>
          <a:xfrm>
            <a:off x="443345" y="0"/>
            <a:ext cx="4344695" cy="6359525"/>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48" name="Shape 48"/>
        <p:cNvGrpSpPr/>
        <p:nvPr/>
      </p:nvGrpSpPr>
      <p:grpSpPr>
        <a:xfrm>
          <a:off x="0" y="0"/>
          <a:ext cx="0" cy="0"/>
          <a:chOff x="0" y="0"/>
          <a:chExt cx="0" cy="0"/>
        </a:xfrm>
      </p:grpSpPr>
      <p:sp>
        <p:nvSpPr>
          <p:cNvPr id="49" name="Google Shape;49;p20"/>
          <p:cNvSpPr/>
          <p:nvPr/>
        </p:nvSpPr>
        <p:spPr>
          <a:xfrm>
            <a:off x="-7117" y="0"/>
            <a:ext cx="2550985" cy="6858000"/>
          </a:xfrm>
          <a:custGeom>
            <a:rect b="b" l="l" r="r" t="t"/>
            <a:pathLst>
              <a:path extrusionOk="0" h="6858000" w="2550985">
                <a:moveTo>
                  <a:pt x="2550985" y="0"/>
                </a:moveTo>
                <a:lnTo>
                  <a:pt x="0" y="0"/>
                </a:lnTo>
                <a:lnTo>
                  <a:pt x="0" y="6858000"/>
                </a:lnTo>
                <a:lnTo>
                  <a:pt x="2550985" y="6858000"/>
                </a:lnTo>
                <a:lnTo>
                  <a:pt x="2550985"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50" name="Google Shape;50;p20"/>
          <p:cNvSpPr/>
          <p:nvPr/>
        </p:nvSpPr>
        <p:spPr>
          <a:xfrm>
            <a:off x="-9415" y="0"/>
            <a:ext cx="2548591" cy="2555628"/>
          </a:xfrm>
          <a:custGeom>
            <a:rect b="b" l="l" r="r" t="t"/>
            <a:pathLst>
              <a:path extrusionOk="0" h="2555628" w="2548591">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51" name="Google Shape;51;p20"/>
          <p:cNvSpPr/>
          <p:nvPr/>
        </p:nvSpPr>
        <p:spPr>
          <a:xfrm flipH="1" rot="-5400000">
            <a:off x="-9389" y="4308466"/>
            <a:ext cx="2550984" cy="2560441"/>
          </a:xfrm>
          <a:custGeom>
            <a:rect b="b" l="l" r="r" t="t"/>
            <a:pathLst>
              <a:path extrusionOk="0" h="1083" w="1079">
                <a:moveTo>
                  <a:pt x="0" y="1083"/>
                </a:moveTo>
                <a:lnTo>
                  <a:pt x="1079" y="1083"/>
                </a:lnTo>
                <a:lnTo>
                  <a:pt x="1079" y="0"/>
                </a:lnTo>
                <a:lnTo>
                  <a:pt x="0" y="1083"/>
                </a:lnTo>
                <a:close/>
              </a:path>
            </a:pathLst>
          </a:custGeom>
          <a:solidFill>
            <a:schemeClr val="accent2">
              <a:alpha val="49411"/>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52" name="Google Shape;52;p20"/>
          <p:cNvSpPr/>
          <p:nvPr/>
        </p:nvSpPr>
        <p:spPr>
          <a:xfrm flipH="1">
            <a:off x="-10617" y="4308466"/>
            <a:ext cx="2550984" cy="2560441"/>
          </a:xfrm>
          <a:custGeom>
            <a:rect b="b" l="l" r="r" t="t"/>
            <a:pathLst>
              <a:path extrusionOk="0" h="1083" w="1079">
                <a:moveTo>
                  <a:pt x="0" y="1083"/>
                </a:moveTo>
                <a:lnTo>
                  <a:pt x="1079" y="1083"/>
                </a:lnTo>
                <a:lnTo>
                  <a:pt x="1079" y="0"/>
                </a:lnTo>
                <a:lnTo>
                  <a:pt x="0" y="108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53" name="Google Shape;53;p20"/>
          <p:cNvSpPr/>
          <p:nvPr/>
        </p:nvSpPr>
        <p:spPr>
          <a:xfrm>
            <a:off x="2543868" y="0"/>
            <a:ext cx="2560340" cy="2560340"/>
          </a:xfrm>
          <a:custGeom>
            <a:rect b="b" l="l" r="r" t="t"/>
            <a:pathLst>
              <a:path extrusionOk="0" h="2560340" w="2560340">
                <a:moveTo>
                  <a:pt x="0" y="2560340"/>
                </a:moveTo>
                <a:cubicBezTo>
                  <a:pt x="1414079" y="2560340"/>
                  <a:pt x="2560340" y="1414079"/>
                  <a:pt x="2560340" y="0"/>
                </a:cubicBezTo>
                <a:lnTo>
                  <a:pt x="0" y="0"/>
                </a:lnTo>
                <a:lnTo>
                  <a:pt x="0" y="2560340"/>
                </a:lnTo>
                <a:close/>
              </a:path>
            </a:pathLst>
          </a:custGeom>
          <a:solidFill>
            <a:srgbClr val="DCE6F5">
              <a:alpha val="49411"/>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54" name="Google Shape;54;p20"/>
          <p:cNvSpPr txBox="1"/>
          <p:nvPr>
            <p:ph type="title"/>
          </p:nvPr>
        </p:nvSpPr>
        <p:spPr>
          <a:xfrm>
            <a:off x="3460565" y="1057274"/>
            <a:ext cx="7965461" cy="994164"/>
          </a:xfrm>
          <a:prstGeom prst="rect">
            <a:avLst/>
          </a:prstGeom>
          <a:noFill/>
          <a:ln>
            <a:noFill/>
          </a:ln>
        </p:spPr>
        <p:txBody>
          <a:bodyPr anchorCtr="0" anchor="b" bIns="0" lIns="91425" spcFirstLastPara="1" rIns="91425" wrap="square" tIns="0">
            <a:noAutofit/>
          </a:bodyPr>
          <a:lstStyle>
            <a:lvl1pPr lvl="0" algn="l">
              <a:lnSpc>
                <a:spcPct val="100000"/>
              </a:lnSpc>
              <a:spcBef>
                <a:spcPts val="0"/>
              </a:spcBef>
              <a:spcAft>
                <a:spcPts val="0"/>
              </a:spcAft>
              <a:buClr>
                <a:schemeClr val="accent6"/>
              </a:buClr>
              <a:buSzPts val="3600"/>
              <a:buFont typeface="Arial Black"/>
              <a:buNone/>
              <a:defRPr b="1" sz="3600">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0"/>
          <p:cNvSpPr txBox="1"/>
          <p:nvPr>
            <p:ph idx="1" type="body"/>
          </p:nvPr>
        </p:nvSpPr>
        <p:spPr>
          <a:xfrm>
            <a:off x="3460565" y="2303029"/>
            <a:ext cx="7965460" cy="3497698"/>
          </a:xfrm>
          <a:prstGeom prst="rect">
            <a:avLst/>
          </a:prstGeom>
          <a:noFill/>
          <a:ln>
            <a:noFill/>
          </a:ln>
        </p:spPr>
        <p:txBody>
          <a:bodyPr anchorCtr="0" anchor="t" bIns="0" lIns="91425" spcFirstLastPara="1" rIns="91425" wrap="square" tIns="0">
            <a:normAutofit/>
          </a:bodyPr>
          <a:lstStyle>
            <a:lvl1pPr indent="-342900" lvl="0" marL="457200" algn="l">
              <a:lnSpc>
                <a:spcPct val="100000"/>
              </a:lnSpc>
              <a:spcBef>
                <a:spcPts val="1000"/>
              </a:spcBef>
              <a:spcAft>
                <a:spcPts val="0"/>
              </a:spcAft>
              <a:buClr>
                <a:schemeClr val="accent6"/>
              </a:buClr>
              <a:buSzPts val="1800"/>
              <a:buChar char="•"/>
              <a:defRPr sz="1800"/>
            </a:lvl1pPr>
            <a:lvl2pPr indent="-342900" lvl="1" marL="914400" algn="l">
              <a:lnSpc>
                <a:spcPct val="100000"/>
              </a:lnSpc>
              <a:spcBef>
                <a:spcPts val="1000"/>
              </a:spcBef>
              <a:spcAft>
                <a:spcPts val="0"/>
              </a:spcAft>
              <a:buClr>
                <a:schemeClr val="accent6"/>
              </a:buClr>
              <a:buSzPts val="1800"/>
              <a:buChar char="•"/>
              <a:defRPr sz="1800"/>
            </a:lvl2pPr>
            <a:lvl3pPr indent="-342900" lvl="2" marL="1371600" algn="l">
              <a:lnSpc>
                <a:spcPct val="100000"/>
              </a:lnSpc>
              <a:spcBef>
                <a:spcPts val="1000"/>
              </a:spcBef>
              <a:spcAft>
                <a:spcPts val="0"/>
              </a:spcAft>
              <a:buClr>
                <a:schemeClr val="accent6"/>
              </a:buClr>
              <a:buSzPts val="1800"/>
              <a:buChar char="•"/>
              <a:defRPr sz="1800"/>
            </a:lvl3pPr>
            <a:lvl4pPr indent="-342900" lvl="3" marL="1828800" algn="l">
              <a:lnSpc>
                <a:spcPct val="100000"/>
              </a:lnSpc>
              <a:spcBef>
                <a:spcPts val="1000"/>
              </a:spcBef>
              <a:spcAft>
                <a:spcPts val="0"/>
              </a:spcAft>
              <a:buClr>
                <a:schemeClr val="accent6"/>
              </a:buClr>
              <a:buSzPts val="1800"/>
              <a:buChar char="•"/>
              <a:defRPr sz="1800"/>
            </a:lvl4pPr>
            <a:lvl5pPr indent="-342900" lvl="4" marL="2286000" algn="l">
              <a:lnSpc>
                <a:spcPct val="100000"/>
              </a:lnSpc>
              <a:spcBef>
                <a:spcPts val="1000"/>
              </a:spcBef>
              <a:spcAft>
                <a:spcPts val="0"/>
              </a:spcAft>
              <a:buClr>
                <a:schemeClr val="accent6"/>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20"/>
          <p:cNvSpPr txBox="1"/>
          <p:nvPr>
            <p:ph idx="12" type="sldNum"/>
          </p:nvPr>
        </p:nvSpPr>
        <p:spPr>
          <a:xfrm>
            <a:off x="10358437" y="457199"/>
            <a:ext cx="1067589" cy="471489"/>
          </a:xfrm>
          <a:prstGeom prst="rect">
            <a:avLst/>
          </a:prstGeom>
          <a:noFill/>
          <a:ln>
            <a:noFill/>
          </a:ln>
        </p:spPr>
        <p:txBody>
          <a:bodyPr anchorCtr="0" anchor="ctr" bIns="45700" lIns="91425" spcFirstLastPara="1" rIns="0"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1">
  <p:cSld name="1_Comparison 1">
    <p:spTree>
      <p:nvGrpSpPr>
        <p:cNvPr id="57" name="Shape 57"/>
        <p:cNvGrpSpPr/>
        <p:nvPr/>
      </p:nvGrpSpPr>
      <p:grpSpPr>
        <a:xfrm>
          <a:off x="0" y="0"/>
          <a:ext cx="0" cy="0"/>
          <a:chOff x="0" y="0"/>
          <a:chExt cx="0" cy="0"/>
        </a:xfrm>
      </p:grpSpPr>
      <p:sp>
        <p:nvSpPr>
          <p:cNvPr id="58" name="Google Shape;58;p21"/>
          <p:cNvSpPr txBox="1"/>
          <p:nvPr>
            <p:ph type="title"/>
          </p:nvPr>
        </p:nvSpPr>
        <p:spPr>
          <a:xfrm>
            <a:off x="4364809" y="1057274"/>
            <a:ext cx="7043617" cy="2520217"/>
          </a:xfrm>
          <a:prstGeom prst="rect">
            <a:avLst/>
          </a:prstGeom>
          <a:noFill/>
          <a:ln>
            <a:noFill/>
          </a:ln>
        </p:spPr>
        <p:txBody>
          <a:bodyPr anchorCtr="0" anchor="b" bIns="0" lIns="91425" spcFirstLastPara="1" rIns="91425" wrap="square" tIns="0">
            <a:noAutofit/>
          </a:bodyPr>
          <a:lstStyle>
            <a:lvl1pPr lvl="0" algn="l">
              <a:lnSpc>
                <a:spcPct val="100000"/>
              </a:lnSpc>
              <a:spcBef>
                <a:spcPts val="0"/>
              </a:spcBef>
              <a:spcAft>
                <a:spcPts val="0"/>
              </a:spcAft>
              <a:buClr>
                <a:schemeClr val="accent6"/>
              </a:buClr>
              <a:buSzPts val="3600"/>
              <a:buFont typeface="Arial Black"/>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1"/>
          <p:cNvSpPr/>
          <p:nvPr/>
        </p:nvSpPr>
        <p:spPr>
          <a:xfrm>
            <a:off x="-5568" y="-2784"/>
            <a:ext cx="3443288" cy="6891337"/>
          </a:xfrm>
          <a:custGeom>
            <a:rect b="b" l="l" r="r" t="t"/>
            <a:pathLst>
              <a:path extrusionOk="0" h="6891337" w="3443288">
                <a:moveTo>
                  <a:pt x="3443288" y="0"/>
                </a:moveTo>
                <a:lnTo>
                  <a:pt x="0" y="0"/>
                </a:lnTo>
                <a:lnTo>
                  <a:pt x="0" y="6891338"/>
                </a:lnTo>
                <a:lnTo>
                  <a:pt x="3443288" y="6891338"/>
                </a:lnTo>
                <a:lnTo>
                  <a:pt x="3443288"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pic>
        <p:nvPicPr>
          <p:cNvPr id="60" name="Google Shape;60;p21"/>
          <p:cNvPicPr preferRelativeResize="0"/>
          <p:nvPr/>
        </p:nvPicPr>
        <p:blipFill rotWithShape="1">
          <a:blip r:embed="rId2">
            <a:alphaModFix/>
          </a:blip>
          <a:srcRect b="0" l="0" r="0" t="0"/>
          <a:stretch/>
        </p:blipFill>
        <p:spPr>
          <a:xfrm>
            <a:off x="1703311" y="-2784"/>
            <a:ext cx="1734410" cy="5167313"/>
          </a:xfrm>
          <a:prstGeom prst="rect">
            <a:avLst/>
          </a:prstGeom>
          <a:noFill/>
          <a:ln>
            <a:noFill/>
          </a:ln>
        </p:spPr>
      </p:pic>
      <p:sp>
        <p:nvSpPr>
          <p:cNvPr id="61" name="Google Shape;61;p21"/>
          <p:cNvSpPr/>
          <p:nvPr/>
        </p:nvSpPr>
        <p:spPr>
          <a:xfrm>
            <a:off x="1721621" y="-2784"/>
            <a:ext cx="1716115" cy="1720853"/>
          </a:xfrm>
          <a:custGeom>
            <a:rect b="b" l="l" r="r" t="t"/>
            <a:pathLst>
              <a:path extrusionOk="0" h="1720853" w="1716115">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lt1">
              <a:alpha val="9843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62" name="Google Shape;62;p21"/>
          <p:cNvSpPr/>
          <p:nvPr/>
        </p:nvSpPr>
        <p:spPr>
          <a:xfrm>
            <a:off x="-5568" y="3440504"/>
            <a:ext cx="3443288" cy="3448050"/>
          </a:xfrm>
          <a:custGeom>
            <a:rect b="b" l="l" r="r" t="t"/>
            <a:pathLst>
              <a:path extrusionOk="0" h="3448050" w="3443288">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pic>
        <p:nvPicPr>
          <p:cNvPr id="63" name="Google Shape;63;p21"/>
          <p:cNvPicPr preferRelativeResize="0"/>
          <p:nvPr/>
        </p:nvPicPr>
        <p:blipFill rotWithShape="1">
          <a:blip r:embed="rId3">
            <a:alphaModFix/>
          </a:blip>
          <a:srcRect b="0" l="0" r="0" t="0"/>
          <a:stretch/>
        </p:blipFill>
        <p:spPr>
          <a:xfrm>
            <a:off x="1718457" y="3440504"/>
            <a:ext cx="1719263" cy="1724025"/>
          </a:xfrm>
          <a:prstGeom prst="rect">
            <a:avLst/>
          </a:prstGeom>
          <a:noFill/>
          <a:ln>
            <a:noFill/>
          </a:ln>
        </p:spPr>
      </p:pic>
      <p:sp>
        <p:nvSpPr>
          <p:cNvPr id="64" name="Google Shape;64;p21"/>
          <p:cNvSpPr txBox="1"/>
          <p:nvPr>
            <p:ph idx="12" type="sldNum"/>
          </p:nvPr>
        </p:nvSpPr>
        <p:spPr>
          <a:xfrm>
            <a:off x="10438475" y="457199"/>
            <a:ext cx="987552" cy="471489"/>
          </a:xfrm>
          <a:prstGeom prst="rect">
            <a:avLst/>
          </a:prstGeom>
          <a:noFill/>
          <a:ln>
            <a:noFill/>
          </a:ln>
        </p:spPr>
        <p:txBody>
          <a:bodyPr anchorCtr="0" anchor="ctr" bIns="45700" lIns="91425" spcFirstLastPara="1" rIns="0"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ZA"/>
              <a:t>‹#›</a:t>
            </a:fld>
            <a:endParaRPr/>
          </a:p>
        </p:txBody>
      </p:sp>
      <p:sp>
        <p:nvSpPr>
          <p:cNvPr id="65" name="Google Shape;65;p21"/>
          <p:cNvSpPr txBox="1"/>
          <p:nvPr>
            <p:ph idx="1" type="body"/>
          </p:nvPr>
        </p:nvSpPr>
        <p:spPr>
          <a:xfrm>
            <a:off x="4364808" y="3808750"/>
            <a:ext cx="7043618" cy="2233233"/>
          </a:xfrm>
          <a:prstGeom prst="rect">
            <a:avLst/>
          </a:prstGeom>
          <a:noFill/>
          <a:ln>
            <a:noFill/>
          </a:ln>
        </p:spPr>
        <p:txBody>
          <a:bodyPr anchorCtr="0" anchor="t" bIns="0" lIns="91425" spcFirstLastPara="1" rIns="91425" wrap="square" tIns="0">
            <a:normAutofit/>
          </a:bodyPr>
          <a:lstStyle>
            <a:lvl1pPr indent="-228600" lvl="0" marL="457200" algn="l">
              <a:lnSpc>
                <a:spcPct val="100000"/>
              </a:lnSpc>
              <a:spcBef>
                <a:spcPts val="0"/>
              </a:spcBef>
              <a:spcAft>
                <a:spcPts val="0"/>
              </a:spcAft>
              <a:buClr>
                <a:schemeClr val="accent6"/>
              </a:buClr>
              <a:buSzPts val="2400"/>
              <a:buNone/>
              <a:defRPr sz="2400"/>
            </a:lvl1pPr>
            <a:lvl2pPr indent="-381000" lvl="1" marL="914400" algn="l">
              <a:lnSpc>
                <a:spcPct val="100000"/>
              </a:lnSpc>
              <a:spcBef>
                <a:spcPts val="0"/>
              </a:spcBef>
              <a:spcAft>
                <a:spcPts val="0"/>
              </a:spcAft>
              <a:buClr>
                <a:schemeClr val="accent6"/>
              </a:buClr>
              <a:buSzPts val="2400"/>
              <a:buChar char="•"/>
              <a:defRPr sz="2400"/>
            </a:lvl2pPr>
            <a:lvl3pPr indent="-381000" lvl="2" marL="1371600" algn="l">
              <a:lnSpc>
                <a:spcPct val="100000"/>
              </a:lnSpc>
              <a:spcBef>
                <a:spcPts val="0"/>
              </a:spcBef>
              <a:spcAft>
                <a:spcPts val="0"/>
              </a:spcAft>
              <a:buClr>
                <a:schemeClr val="accent6"/>
              </a:buClr>
              <a:buSzPts val="2400"/>
              <a:buChar char="•"/>
              <a:defRPr sz="2400"/>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4">
  <p:cSld name="Comparison 4">
    <p:spTree>
      <p:nvGrpSpPr>
        <p:cNvPr id="66" name="Shape 66"/>
        <p:cNvGrpSpPr/>
        <p:nvPr/>
      </p:nvGrpSpPr>
      <p:grpSpPr>
        <a:xfrm>
          <a:off x="0" y="0"/>
          <a:ext cx="0" cy="0"/>
          <a:chOff x="0" y="0"/>
          <a:chExt cx="0" cy="0"/>
        </a:xfrm>
      </p:grpSpPr>
      <p:sp>
        <p:nvSpPr>
          <p:cNvPr id="67" name="Google Shape;67;p22"/>
          <p:cNvSpPr/>
          <p:nvPr/>
        </p:nvSpPr>
        <p:spPr>
          <a:xfrm>
            <a:off x="8989454" y="3427336"/>
            <a:ext cx="3202546" cy="3430665"/>
          </a:xfrm>
          <a:custGeom>
            <a:rect b="b" l="l" r="r" t="t"/>
            <a:pathLst>
              <a:path extrusionOk="0" h="3430665" w="3202546">
                <a:moveTo>
                  <a:pt x="0" y="0"/>
                </a:moveTo>
                <a:lnTo>
                  <a:pt x="3202546" y="0"/>
                </a:lnTo>
                <a:lnTo>
                  <a:pt x="3202546" y="3430665"/>
                </a:lnTo>
                <a:lnTo>
                  <a:pt x="0" y="3430665"/>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68" name="Google Shape;68;p22"/>
          <p:cNvSpPr/>
          <p:nvPr/>
        </p:nvSpPr>
        <p:spPr>
          <a:xfrm>
            <a:off x="8989454" y="3654149"/>
            <a:ext cx="3202546" cy="3203852"/>
          </a:xfrm>
          <a:custGeom>
            <a:rect b="b" l="l" r="r" t="t"/>
            <a:pathLst>
              <a:path extrusionOk="0" h="3203852" w="3202546">
                <a:moveTo>
                  <a:pt x="3202546" y="0"/>
                </a:moveTo>
                <a:lnTo>
                  <a:pt x="3202546" y="3203852"/>
                </a:lnTo>
                <a:lnTo>
                  <a:pt x="0" y="3203852"/>
                </a:lnTo>
                <a:lnTo>
                  <a:pt x="0" y="3190718"/>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69" name="Google Shape;69;p22"/>
          <p:cNvSpPr/>
          <p:nvPr/>
        </p:nvSpPr>
        <p:spPr>
          <a:xfrm>
            <a:off x="8989455" y="1"/>
            <a:ext cx="3202545" cy="3437345"/>
          </a:xfrm>
          <a:custGeom>
            <a:rect b="b" l="l" r="r" t="t"/>
            <a:pathLst>
              <a:path extrusionOk="0" h="3437345" w="3202545">
                <a:moveTo>
                  <a:pt x="0" y="0"/>
                </a:moveTo>
                <a:lnTo>
                  <a:pt x="3202545" y="0"/>
                </a:lnTo>
                <a:lnTo>
                  <a:pt x="3202545" y="3437345"/>
                </a:lnTo>
                <a:lnTo>
                  <a:pt x="0" y="3437345"/>
                </a:lnTo>
                <a:close/>
              </a:path>
            </a:pathLst>
          </a:cu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70" name="Google Shape;70;p22"/>
          <p:cNvSpPr/>
          <p:nvPr/>
        </p:nvSpPr>
        <p:spPr>
          <a:xfrm>
            <a:off x="8989454" y="6681"/>
            <a:ext cx="3202546" cy="3436477"/>
          </a:xfrm>
          <a:custGeom>
            <a:rect b="b" l="l" r="r" t="t"/>
            <a:pathLst>
              <a:path extrusionOk="0" h="3436477" w="3202546">
                <a:moveTo>
                  <a:pt x="0" y="0"/>
                </a:moveTo>
                <a:lnTo>
                  <a:pt x="3202546" y="3214418"/>
                </a:lnTo>
                <a:lnTo>
                  <a:pt x="3202546" y="3436477"/>
                </a:lnTo>
                <a:lnTo>
                  <a:pt x="0" y="3436477"/>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71" name="Google Shape;71;p22"/>
          <p:cNvSpPr txBox="1"/>
          <p:nvPr>
            <p:ph type="title"/>
          </p:nvPr>
        </p:nvSpPr>
        <p:spPr>
          <a:xfrm>
            <a:off x="914399" y="834635"/>
            <a:ext cx="7796464" cy="1222385"/>
          </a:xfrm>
          <a:prstGeom prst="rect">
            <a:avLst/>
          </a:prstGeom>
          <a:noFill/>
          <a:ln>
            <a:noFill/>
          </a:ln>
        </p:spPr>
        <p:txBody>
          <a:bodyPr anchorCtr="0" anchor="b" bIns="0" lIns="91425" spcFirstLastPara="1" rIns="91425" wrap="square" tIns="0">
            <a:noAutofit/>
          </a:bodyPr>
          <a:lstStyle>
            <a:lvl1pPr lvl="0" algn="l">
              <a:lnSpc>
                <a:spcPct val="100000"/>
              </a:lnSpc>
              <a:spcBef>
                <a:spcPts val="0"/>
              </a:spcBef>
              <a:spcAft>
                <a:spcPts val="0"/>
              </a:spcAft>
              <a:buClr>
                <a:schemeClr val="accent6"/>
              </a:buClr>
              <a:buSzPts val="3600"/>
              <a:buFont typeface="Arial Black"/>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2"/>
          <p:cNvSpPr txBox="1"/>
          <p:nvPr>
            <p:ph idx="12" type="sldNum"/>
          </p:nvPr>
        </p:nvSpPr>
        <p:spPr>
          <a:xfrm>
            <a:off x="10438475" y="457199"/>
            <a:ext cx="987552" cy="471489"/>
          </a:xfrm>
          <a:prstGeom prst="rect">
            <a:avLst/>
          </a:prstGeom>
          <a:noFill/>
          <a:ln>
            <a:noFill/>
          </a:ln>
        </p:spPr>
        <p:txBody>
          <a:bodyPr anchorCtr="0" anchor="ctr" bIns="45700" lIns="91425" spcFirstLastPara="1" rIns="0"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ZA"/>
              <a:t>‹#›</a:t>
            </a:fld>
            <a:endParaRPr/>
          </a:p>
        </p:txBody>
      </p:sp>
      <p:sp>
        <p:nvSpPr>
          <p:cNvPr id="73" name="Google Shape;73;p22"/>
          <p:cNvSpPr txBox="1"/>
          <p:nvPr>
            <p:ph idx="1" type="body"/>
          </p:nvPr>
        </p:nvSpPr>
        <p:spPr>
          <a:xfrm>
            <a:off x="914400" y="2303028"/>
            <a:ext cx="3283119" cy="3720337"/>
          </a:xfrm>
          <a:prstGeom prst="rect">
            <a:avLst/>
          </a:prstGeom>
          <a:noFill/>
          <a:ln>
            <a:noFill/>
          </a:ln>
        </p:spPr>
        <p:txBody>
          <a:bodyPr anchorCtr="0" anchor="t" bIns="0" lIns="91425" spcFirstLastPara="1" rIns="91425" wrap="square" tIns="0">
            <a:normAutofit/>
          </a:bodyPr>
          <a:lstStyle>
            <a:lvl1pPr indent="-228600" lvl="0" marL="457200" algn="l">
              <a:lnSpc>
                <a:spcPct val="100000"/>
              </a:lnSpc>
              <a:spcBef>
                <a:spcPts val="1000"/>
              </a:spcBef>
              <a:spcAft>
                <a:spcPts val="0"/>
              </a:spcAft>
              <a:buClr>
                <a:schemeClr val="accent6"/>
              </a:buClr>
              <a:buSzPts val="1800"/>
              <a:buNone/>
              <a:defRPr sz="1800"/>
            </a:lvl1pPr>
            <a:lvl2pPr indent="-342900" lvl="1" marL="914400" algn="l">
              <a:lnSpc>
                <a:spcPct val="100000"/>
              </a:lnSpc>
              <a:spcBef>
                <a:spcPts val="1000"/>
              </a:spcBef>
              <a:spcAft>
                <a:spcPts val="0"/>
              </a:spcAft>
              <a:buClr>
                <a:schemeClr val="accent6"/>
              </a:buClr>
              <a:buSzPts val="1800"/>
              <a:buChar char="•"/>
              <a:defRPr sz="1800"/>
            </a:lvl2pPr>
            <a:lvl3pPr indent="-342900" lvl="2" marL="1371600" algn="l">
              <a:lnSpc>
                <a:spcPct val="100000"/>
              </a:lnSpc>
              <a:spcBef>
                <a:spcPts val="1000"/>
              </a:spcBef>
              <a:spcAft>
                <a:spcPts val="0"/>
              </a:spcAft>
              <a:buClr>
                <a:schemeClr val="accent6"/>
              </a:buClr>
              <a:buSzPts val="1800"/>
              <a:buChar char="•"/>
              <a:defRPr sz="1800"/>
            </a:lvl3pPr>
            <a:lvl4pPr indent="-342900" lvl="3" marL="1828800" algn="l">
              <a:lnSpc>
                <a:spcPct val="100000"/>
              </a:lnSpc>
              <a:spcBef>
                <a:spcPts val="1000"/>
              </a:spcBef>
              <a:spcAft>
                <a:spcPts val="0"/>
              </a:spcAft>
              <a:buClr>
                <a:schemeClr val="accent6"/>
              </a:buClr>
              <a:buSzPts val="1800"/>
              <a:buChar char="•"/>
              <a:defRPr sz="1800"/>
            </a:lvl4pPr>
            <a:lvl5pPr indent="-342900" lvl="4" marL="2286000" algn="l">
              <a:lnSpc>
                <a:spcPct val="100000"/>
              </a:lnSpc>
              <a:spcBef>
                <a:spcPts val="1000"/>
              </a:spcBef>
              <a:spcAft>
                <a:spcPts val="0"/>
              </a:spcAft>
              <a:buClr>
                <a:schemeClr val="accent6"/>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22"/>
          <p:cNvSpPr txBox="1"/>
          <p:nvPr>
            <p:ph idx="2" type="body"/>
          </p:nvPr>
        </p:nvSpPr>
        <p:spPr>
          <a:xfrm>
            <a:off x="4782159" y="2303028"/>
            <a:ext cx="3284951" cy="3720337"/>
          </a:xfrm>
          <a:prstGeom prst="rect">
            <a:avLst/>
          </a:prstGeom>
          <a:noFill/>
          <a:ln>
            <a:noFill/>
          </a:ln>
        </p:spPr>
        <p:txBody>
          <a:bodyPr anchorCtr="0" anchor="t" bIns="0" lIns="91425" spcFirstLastPara="1" rIns="91425" wrap="square" tIns="0">
            <a:normAutofit/>
          </a:bodyPr>
          <a:lstStyle>
            <a:lvl1pPr indent="-228600" lvl="0" marL="457200" algn="l">
              <a:lnSpc>
                <a:spcPct val="100000"/>
              </a:lnSpc>
              <a:spcBef>
                <a:spcPts val="1000"/>
              </a:spcBef>
              <a:spcAft>
                <a:spcPts val="0"/>
              </a:spcAft>
              <a:buClr>
                <a:schemeClr val="accent6"/>
              </a:buClr>
              <a:buSzPts val="1800"/>
              <a:buNone/>
              <a:defRPr sz="1800"/>
            </a:lvl1pPr>
            <a:lvl2pPr indent="-342900" lvl="1" marL="914400" algn="l">
              <a:lnSpc>
                <a:spcPct val="100000"/>
              </a:lnSpc>
              <a:spcBef>
                <a:spcPts val="1000"/>
              </a:spcBef>
              <a:spcAft>
                <a:spcPts val="0"/>
              </a:spcAft>
              <a:buClr>
                <a:schemeClr val="accent6"/>
              </a:buClr>
              <a:buSzPts val="1800"/>
              <a:buChar char="•"/>
              <a:defRPr sz="1800"/>
            </a:lvl2pPr>
            <a:lvl3pPr indent="-342900" lvl="2" marL="1371600" algn="l">
              <a:lnSpc>
                <a:spcPct val="100000"/>
              </a:lnSpc>
              <a:spcBef>
                <a:spcPts val="1000"/>
              </a:spcBef>
              <a:spcAft>
                <a:spcPts val="0"/>
              </a:spcAft>
              <a:buClr>
                <a:schemeClr val="accent6"/>
              </a:buClr>
              <a:buSzPts val="1800"/>
              <a:buChar char="•"/>
              <a:defRPr sz="1800"/>
            </a:lvl3pPr>
            <a:lvl4pPr indent="-342900" lvl="3" marL="1828800" algn="l">
              <a:lnSpc>
                <a:spcPct val="100000"/>
              </a:lnSpc>
              <a:spcBef>
                <a:spcPts val="1000"/>
              </a:spcBef>
              <a:spcAft>
                <a:spcPts val="0"/>
              </a:spcAft>
              <a:buClr>
                <a:schemeClr val="accent6"/>
              </a:buClr>
              <a:buSzPts val="1800"/>
              <a:buChar char="•"/>
              <a:defRPr sz="1800"/>
            </a:lvl4pPr>
            <a:lvl5pPr indent="-342900" lvl="4" marL="2286000" algn="l">
              <a:lnSpc>
                <a:spcPct val="100000"/>
              </a:lnSpc>
              <a:spcBef>
                <a:spcPts val="1000"/>
              </a:spcBef>
              <a:spcAft>
                <a:spcPts val="0"/>
              </a:spcAft>
              <a:buClr>
                <a:schemeClr val="accent6"/>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1">
  <p:cSld name="Timeline 1">
    <p:spTree>
      <p:nvGrpSpPr>
        <p:cNvPr id="75" name="Shape 75"/>
        <p:cNvGrpSpPr/>
        <p:nvPr/>
      </p:nvGrpSpPr>
      <p:grpSpPr>
        <a:xfrm>
          <a:off x="0" y="0"/>
          <a:ext cx="0" cy="0"/>
          <a:chOff x="0" y="0"/>
          <a:chExt cx="0" cy="0"/>
        </a:xfrm>
      </p:grpSpPr>
      <p:sp>
        <p:nvSpPr>
          <p:cNvPr id="76" name="Google Shape;76;p23"/>
          <p:cNvSpPr/>
          <p:nvPr/>
        </p:nvSpPr>
        <p:spPr>
          <a:xfrm>
            <a:off x="-24064" y="-400"/>
            <a:ext cx="12216063" cy="3467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50"/>
              <a:buFont typeface="Arial"/>
              <a:buNone/>
            </a:pPr>
            <a:r>
              <a:t/>
            </a:r>
            <a:endParaRPr b="0" i="0" sz="450" u="none" cap="none" strike="noStrike">
              <a:solidFill>
                <a:schemeClr val="lt1"/>
              </a:solidFill>
              <a:latin typeface="EB Garamond"/>
              <a:ea typeface="EB Garamond"/>
              <a:cs typeface="EB Garamond"/>
              <a:sym typeface="EB Garamond"/>
            </a:endParaRPr>
          </a:p>
        </p:txBody>
      </p:sp>
      <p:sp>
        <p:nvSpPr>
          <p:cNvPr id="77" name="Google Shape;77;p23"/>
          <p:cNvSpPr/>
          <p:nvPr/>
        </p:nvSpPr>
        <p:spPr>
          <a:xfrm>
            <a:off x="443346" y="420493"/>
            <a:ext cx="11305309" cy="60267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EB Garamond"/>
              <a:ea typeface="EB Garamond"/>
              <a:cs typeface="EB Garamond"/>
              <a:sym typeface="EB Garamond"/>
            </a:endParaRPr>
          </a:p>
        </p:txBody>
      </p:sp>
      <p:sp>
        <p:nvSpPr>
          <p:cNvPr id="78" name="Google Shape;78;p23"/>
          <p:cNvSpPr txBox="1"/>
          <p:nvPr>
            <p:ph type="title"/>
          </p:nvPr>
        </p:nvSpPr>
        <p:spPr>
          <a:xfrm>
            <a:off x="914400" y="965393"/>
            <a:ext cx="7631709" cy="1091627"/>
          </a:xfrm>
          <a:prstGeom prst="rect">
            <a:avLst/>
          </a:prstGeom>
          <a:noFill/>
          <a:ln>
            <a:noFill/>
          </a:ln>
        </p:spPr>
        <p:txBody>
          <a:bodyPr anchorCtr="0" anchor="b" bIns="0" lIns="91425" spcFirstLastPara="1" rIns="91425" wrap="square" tIns="0">
            <a:noAutofit/>
          </a:bodyPr>
          <a:lstStyle>
            <a:lvl1pPr lvl="0" algn="l">
              <a:lnSpc>
                <a:spcPct val="100000"/>
              </a:lnSpc>
              <a:spcBef>
                <a:spcPts val="0"/>
              </a:spcBef>
              <a:spcAft>
                <a:spcPts val="0"/>
              </a:spcAft>
              <a:buClr>
                <a:schemeClr val="accent6"/>
              </a:buClr>
              <a:buSzPts val="3600"/>
              <a:buFont typeface="Arial Black"/>
              <a:buNone/>
              <a:defRPr sz="3600">
                <a:solidFill>
                  <a:schemeClr val="accent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3"/>
          <p:cNvSpPr txBox="1"/>
          <p:nvPr>
            <p:ph idx="1" type="body"/>
          </p:nvPr>
        </p:nvSpPr>
        <p:spPr>
          <a:xfrm>
            <a:off x="914400" y="2303028"/>
            <a:ext cx="3283119" cy="4144192"/>
          </a:xfrm>
          <a:prstGeom prst="rect">
            <a:avLst/>
          </a:prstGeom>
          <a:noFill/>
          <a:ln>
            <a:noFill/>
          </a:ln>
        </p:spPr>
        <p:txBody>
          <a:bodyPr anchorCtr="0" anchor="t" bIns="0" lIns="91425" spcFirstLastPara="1" rIns="91425" wrap="square" tIns="0">
            <a:normAutofit/>
          </a:bodyPr>
          <a:lstStyle>
            <a:lvl1pPr indent="-342900" lvl="0" marL="457200" algn="l">
              <a:lnSpc>
                <a:spcPct val="100000"/>
              </a:lnSpc>
              <a:spcBef>
                <a:spcPts val="1000"/>
              </a:spcBef>
              <a:spcAft>
                <a:spcPts val="0"/>
              </a:spcAft>
              <a:buClr>
                <a:schemeClr val="accent6"/>
              </a:buClr>
              <a:buSzPts val="1800"/>
              <a:buFont typeface="Arial Black"/>
              <a:buAutoNum type="arabicPeriod"/>
              <a:defRPr sz="1800"/>
            </a:lvl1pPr>
            <a:lvl2pPr indent="-342900" lvl="1" marL="914400" algn="l">
              <a:lnSpc>
                <a:spcPct val="100000"/>
              </a:lnSpc>
              <a:spcBef>
                <a:spcPts val="1000"/>
              </a:spcBef>
              <a:spcAft>
                <a:spcPts val="0"/>
              </a:spcAft>
              <a:buClr>
                <a:schemeClr val="accent6"/>
              </a:buClr>
              <a:buSzPts val="1800"/>
              <a:buFont typeface="Arial Black"/>
              <a:buAutoNum type="alphaLcPeriod"/>
              <a:defRPr sz="1800"/>
            </a:lvl2pPr>
            <a:lvl3pPr indent="-342900" lvl="2" marL="1371600" algn="l">
              <a:lnSpc>
                <a:spcPct val="100000"/>
              </a:lnSpc>
              <a:spcBef>
                <a:spcPts val="1000"/>
              </a:spcBef>
              <a:spcAft>
                <a:spcPts val="0"/>
              </a:spcAft>
              <a:buClr>
                <a:schemeClr val="accent6"/>
              </a:buClr>
              <a:buSzPts val="1800"/>
              <a:buFont typeface="Arial Black"/>
              <a:buAutoNum type="arabicParenR"/>
              <a:defRPr sz="1800"/>
            </a:lvl3pPr>
            <a:lvl4pPr indent="-342900" lvl="3" marL="1828800" algn="l">
              <a:lnSpc>
                <a:spcPct val="100000"/>
              </a:lnSpc>
              <a:spcBef>
                <a:spcPts val="1000"/>
              </a:spcBef>
              <a:spcAft>
                <a:spcPts val="0"/>
              </a:spcAft>
              <a:buClr>
                <a:schemeClr val="accent6"/>
              </a:buClr>
              <a:buSzPts val="1800"/>
              <a:buFont typeface="Arial Black"/>
              <a:buAutoNum type="alphaLcParenR"/>
              <a:defRPr sz="1800"/>
            </a:lvl4pPr>
            <a:lvl5pPr indent="-342900" lvl="4" marL="2286000" algn="l">
              <a:lnSpc>
                <a:spcPct val="100000"/>
              </a:lnSpc>
              <a:spcBef>
                <a:spcPts val="1000"/>
              </a:spcBef>
              <a:spcAft>
                <a:spcPts val="0"/>
              </a:spcAft>
              <a:buClr>
                <a:schemeClr val="accent6"/>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23"/>
          <p:cNvSpPr txBox="1"/>
          <p:nvPr>
            <p:ph idx="2" type="body"/>
          </p:nvPr>
        </p:nvSpPr>
        <p:spPr>
          <a:xfrm>
            <a:off x="4782159" y="2303028"/>
            <a:ext cx="3763950" cy="4144192"/>
          </a:xfrm>
          <a:prstGeom prst="rect">
            <a:avLst/>
          </a:prstGeom>
          <a:noFill/>
          <a:ln>
            <a:noFill/>
          </a:ln>
        </p:spPr>
        <p:txBody>
          <a:bodyPr anchorCtr="0" anchor="t" bIns="0" lIns="91425" spcFirstLastPara="1" rIns="91425" wrap="square" tIns="0">
            <a:normAutofit/>
          </a:bodyPr>
          <a:lstStyle>
            <a:lvl1pPr indent="-228600" lvl="0" marL="457200" algn="l">
              <a:lnSpc>
                <a:spcPct val="100000"/>
              </a:lnSpc>
              <a:spcBef>
                <a:spcPts val="1000"/>
              </a:spcBef>
              <a:spcAft>
                <a:spcPts val="0"/>
              </a:spcAft>
              <a:buClr>
                <a:schemeClr val="accent6"/>
              </a:buClr>
              <a:buSzPts val="1800"/>
              <a:buNone/>
              <a:defRPr sz="1800"/>
            </a:lvl1pPr>
            <a:lvl2pPr indent="-342900" lvl="1" marL="914400" algn="l">
              <a:lnSpc>
                <a:spcPct val="100000"/>
              </a:lnSpc>
              <a:spcBef>
                <a:spcPts val="1000"/>
              </a:spcBef>
              <a:spcAft>
                <a:spcPts val="0"/>
              </a:spcAft>
              <a:buClr>
                <a:schemeClr val="accent6"/>
              </a:buClr>
              <a:buSzPts val="1800"/>
              <a:buChar char="•"/>
              <a:defRPr sz="1800"/>
            </a:lvl2pPr>
            <a:lvl3pPr indent="-342900" lvl="2" marL="1371600" algn="l">
              <a:lnSpc>
                <a:spcPct val="100000"/>
              </a:lnSpc>
              <a:spcBef>
                <a:spcPts val="1000"/>
              </a:spcBef>
              <a:spcAft>
                <a:spcPts val="0"/>
              </a:spcAft>
              <a:buClr>
                <a:schemeClr val="accent6"/>
              </a:buClr>
              <a:buSzPts val="1800"/>
              <a:buChar char="•"/>
              <a:defRPr sz="1800"/>
            </a:lvl3pPr>
            <a:lvl4pPr indent="-342900" lvl="3" marL="1828800" algn="l">
              <a:lnSpc>
                <a:spcPct val="100000"/>
              </a:lnSpc>
              <a:spcBef>
                <a:spcPts val="1000"/>
              </a:spcBef>
              <a:spcAft>
                <a:spcPts val="0"/>
              </a:spcAft>
              <a:buClr>
                <a:schemeClr val="accent6"/>
              </a:buClr>
              <a:buSzPts val="1800"/>
              <a:buChar char="•"/>
              <a:defRPr sz="1800"/>
            </a:lvl4pPr>
            <a:lvl5pPr indent="-342900" lvl="4" marL="2286000" algn="l">
              <a:lnSpc>
                <a:spcPct val="100000"/>
              </a:lnSpc>
              <a:spcBef>
                <a:spcPts val="1000"/>
              </a:spcBef>
              <a:spcAft>
                <a:spcPts val="0"/>
              </a:spcAft>
              <a:buClr>
                <a:schemeClr val="accent6"/>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3"/>
          <p:cNvSpPr/>
          <p:nvPr>
            <p:ph idx="3" type="pic"/>
          </p:nvPr>
        </p:nvSpPr>
        <p:spPr>
          <a:xfrm>
            <a:off x="8989454" y="965393"/>
            <a:ext cx="3202545" cy="5892607"/>
          </a:xfrm>
          <a:prstGeom prst="rect">
            <a:avLst/>
          </a:prstGeom>
          <a:solidFill>
            <a:schemeClr val="accent4"/>
          </a:solidFill>
          <a:ln>
            <a:noFill/>
          </a:ln>
        </p:spPr>
      </p:sp>
      <p:grpSp>
        <p:nvGrpSpPr>
          <p:cNvPr id="82" name="Google Shape;82;p23"/>
          <p:cNvGrpSpPr/>
          <p:nvPr/>
        </p:nvGrpSpPr>
        <p:grpSpPr>
          <a:xfrm>
            <a:off x="9353550" y="4000041"/>
            <a:ext cx="2838450" cy="2857959"/>
            <a:chOff x="12797096" y="4000041"/>
            <a:chExt cx="2838450" cy="2857959"/>
          </a:xfrm>
        </p:grpSpPr>
        <p:sp>
          <p:nvSpPr>
            <p:cNvPr id="83" name="Google Shape;83;p23"/>
            <p:cNvSpPr/>
            <p:nvPr/>
          </p:nvSpPr>
          <p:spPr>
            <a:xfrm rot="10800000">
              <a:off x="12797096" y="4000041"/>
              <a:ext cx="2838450" cy="2857958"/>
            </a:xfrm>
            <a:custGeom>
              <a:rect b="b" l="l" r="r" t="t"/>
              <a:pathLst>
                <a:path extrusionOk="0" h="2857958" w="2838450">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84" name="Google Shape;84;p23"/>
            <p:cNvSpPr/>
            <p:nvPr/>
          </p:nvSpPr>
          <p:spPr>
            <a:xfrm rot="10800000">
              <a:off x="13664918" y="4867733"/>
              <a:ext cx="1970627" cy="1990267"/>
            </a:xfrm>
            <a:custGeom>
              <a:rect b="b" l="l" r="r" t="t"/>
              <a:pathLst>
                <a:path extrusionOk="0" h="1990267" w="197062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85" name="Google Shape;85;p23"/>
            <p:cNvSpPr/>
            <p:nvPr/>
          </p:nvSpPr>
          <p:spPr>
            <a:xfrm rot="10800000">
              <a:off x="14632096" y="5844983"/>
              <a:ext cx="1003449" cy="1013015"/>
            </a:xfrm>
            <a:custGeom>
              <a:rect b="b" l="l" r="r" t="t"/>
              <a:pathLst>
                <a:path extrusionOk="0" h="1013015" w="1003449">
                  <a:moveTo>
                    <a:pt x="0" y="0"/>
                  </a:moveTo>
                  <a:lnTo>
                    <a:pt x="1003449" y="0"/>
                  </a:lnTo>
                  <a:lnTo>
                    <a:pt x="998306" y="100639"/>
                  </a:lnTo>
                  <a:cubicBezTo>
                    <a:pt x="949402" y="576784"/>
                    <a:pt x="566756" y="959471"/>
                    <a:pt x="90663" y="1008380"/>
                  </a:cubicBezTo>
                  <a:lnTo>
                    <a:pt x="0" y="101301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86" name="Google Shape;86;p23"/>
            <p:cNvSpPr/>
            <p:nvPr/>
          </p:nvSpPr>
          <p:spPr>
            <a:xfrm rot="10800000">
              <a:off x="13402193" y="5492845"/>
              <a:ext cx="775021" cy="775021"/>
            </a:xfrm>
            <a:custGeom>
              <a:rect b="b" l="l" r="r" t="t"/>
              <a:pathLst>
                <a:path extrusionOk="0" h="775021" w="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grpSp>
      <p:sp>
        <p:nvSpPr>
          <p:cNvPr id="87" name="Google Shape;87;p23"/>
          <p:cNvSpPr txBox="1"/>
          <p:nvPr>
            <p:ph idx="12" type="sldNum"/>
          </p:nvPr>
        </p:nvSpPr>
        <p:spPr>
          <a:xfrm>
            <a:off x="10358437" y="457199"/>
            <a:ext cx="1067589" cy="471489"/>
          </a:xfrm>
          <a:prstGeom prst="rect">
            <a:avLst/>
          </a:prstGeom>
          <a:noFill/>
          <a:ln>
            <a:noFill/>
          </a:ln>
        </p:spPr>
        <p:txBody>
          <a:bodyPr anchorCtr="0" anchor="ctr" bIns="45700" lIns="91425" spcFirstLastPara="1" rIns="0"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4"/>
          <p:cNvSpPr txBox="1"/>
          <p:nvPr>
            <p:ph idx="12" type="sldNum"/>
          </p:nvPr>
        </p:nvSpPr>
        <p:spPr>
          <a:xfrm>
            <a:off x="10438475" y="457199"/>
            <a:ext cx="987552" cy="244503"/>
          </a:xfrm>
          <a:prstGeom prst="rect">
            <a:avLst/>
          </a:prstGeom>
          <a:noFill/>
          <a:ln>
            <a:noFill/>
          </a:ln>
        </p:spPr>
        <p:txBody>
          <a:bodyPr anchorCtr="0" anchor="ctr" bIns="45700" lIns="91425" spcFirstLastPara="1" rIns="0"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EB Garamond"/>
                <a:ea typeface="EB Garamond"/>
                <a:cs typeface="EB Garamond"/>
                <a:sym typeface="EB Garamond"/>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EB Garamond"/>
                <a:ea typeface="EB Garamond"/>
                <a:cs typeface="EB Garamond"/>
                <a:sym typeface="EB Garamond"/>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EB Garamond"/>
                <a:ea typeface="EB Garamond"/>
                <a:cs typeface="EB Garamond"/>
                <a:sym typeface="EB Garamond"/>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EB Garamond"/>
                <a:ea typeface="EB Garamond"/>
                <a:cs typeface="EB Garamond"/>
                <a:sym typeface="EB Garamond"/>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EB Garamond"/>
                <a:ea typeface="EB Garamond"/>
                <a:cs typeface="EB Garamond"/>
                <a:sym typeface="EB Garamond"/>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EB Garamond"/>
                <a:ea typeface="EB Garamond"/>
                <a:cs typeface="EB Garamond"/>
                <a:sym typeface="EB Garamond"/>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EB Garamond"/>
                <a:ea typeface="EB Garamond"/>
                <a:cs typeface="EB Garamond"/>
                <a:sym typeface="EB Garamond"/>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EB Garamond"/>
                <a:ea typeface="EB Garamond"/>
                <a:cs typeface="EB Garamond"/>
                <a:sym typeface="EB Garamond"/>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EB Garamond"/>
                <a:ea typeface="EB Garamond"/>
                <a:cs typeface="EB Garamond"/>
                <a:sym typeface="EB Garamond"/>
              </a:defRPr>
            </a:lvl9pPr>
          </a:lstStyle>
          <a:p>
            <a:pPr indent="0" lvl="0" marL="0" rtl="0" algn="r">
              <a:spcBef>
                <a:spcPts val="0"/>
              </a:spcBef>
              <a:spcAft>
                <a:spcPts val="0"/>
              </a:spcAft>
              <a:buNone/>
            </a:pPr>
            <a:fld id="{00000000-1234-1234-1234-123412341234}" type="slidenum">
              <a:rPr lang="en-ZA"/>
              <a:t>‹#›</a:t>
            </a:fld>
            <a:endParaRPr/>
          </a:p>
        </p:txBody>
      </p:sp>
      <p:sp>
        <p:nvSpPr>
          <p:cNvPr id="7" name="Google Shape;7;p14"/>
          <p:cNvSpPr txBox="1"/>
          <p:nvPr>
            <p:ph type="title"/>
          </p:nvPr>
        </p:nvSpPr>
        <p:spPr>
          <a:xfrm>
            <a:off x="758952" y="731520"/>
            <a:ext cx="10671048" cy="1362057"/>
          </a:xfrm>
          <a:prstGeom prst="rect">
            <a:avLst/>
          </a:prstGeom>
          <a:noFill/>
          <a:ln>
            <a:noFill/>
          </a:ln>
        </p:spPr>
        <p:txBody>
          <a:bodyPr anchorCtr="0" anchor="b" bIns="45700" lIns="91425" spcFirstLastPara="1" rIns="91425" wrap="square" tIns="45700">
            <a:noAutofit/>
          </a:bodyPr>
          <a:lstStyle>
            <a:lvl1pPr lvl="0" marR="0" rtl="0" algn="ctr">
              <a:lnSpc>
                <a:spcPct val="128289"/>
              </a:lnSpc>
              <a:spcBef>
                <a:spcPts val="0"/>
              </a:spcBef>
              <a:spcAft>
                <a:spcPts val="0"/>
              </a:spcAft>
              <a:buClr>
                <a:schemeClr val="accent6"/>
              </a:buClr>
              <a:buSzPts val="3800"/>
              <a:buFont typeface="Arial Black"/>
              <a:buNone/>
              <a:defRPr b="1" i="0" sz="3800" u="none" cap="none" strike="noStrike">
                <a:solidFill>
                  <a:schemeClr val="accent6"/>
                </a:solidFill>
                <a:latin typeface="Arial Black"/>
                <a:ea typeface="Arial Black"/>
                <a:cs typeface="Arial Black"/>
                <a:sym typeface="Arial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p14"/>
          <p:cNvSpPr txBox="1"/>
          <p:nvPr>
            <p:ph idx="1" type="body"/>
          </p:nvPr>
        </p:nvSpPr>
        <p:spPr>
          <a:xfrm>
            <a:off x="758952" y="2103120"/>
            <a:ext cx="10671048"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100000"/>
              </a:lnSpc>
              <a:spcBef>
                <a:spcPts val="360"/>
              </a:spcBef>
              <a:spcAft>
                <a:spcPts val="0"/>
              </a:spcAft>
              <a:buClr>
                <a:schemeClr val="accent6"/>
              </a:buClr>
              <a:buSzPts val="2800"/>
              <a:buFont typeface="Arial"/>
              <a:buChar char="•"/>
              <a:defRPr b="0" i="0" sz="2800" u="none" cap="none" strike="noStrike">
                <a:solidFill>
                  <a:schemeClr val="accent6"/>
                </a:solidFill>
                <a:latin typeface="EB Garamond"/>
                <a:ea typeface="EB Garamond"/>
                <a:cs typeface="EB Garamond"/>
                <a:sym typeface="EB Garamond"/>
              </a:defRPr>
            </a:lvl1pPr>
            <a:lvl2pPr indent="-381000" lvl="1" marL="914400" marR="0" rtl="0" algn="l">
              <a:lnSpc>
                <a:spcPct val="100000"/>
              </a:lnSpc>
              <a:spcBef>
                <a:spcPts val="360"/>
              </a:spcBef>
              <a:spcAft>
                <a:spcPts val="0"/>
              </a:spcAft>
              <a:buClr>
                <a:schemeClr val="accent6"/>
              </a:buClr>
              <a:buSzPts val="2400"/>
              <a:buFont typeface="Arial"/>
              <a:buChar char="•"/>
              <a:defRPr b="0" i="0" sz="2400" u="none" cap="none" strike="noStrike">
                <a:solidFill>
                  <a:schemeClr val="accent6"/>
                </a:solidFill>
                <a:latin typeface="EB Garamond"/>
                <a:ea typeface="EB Garamond"/>
                <a:cs typeface="EB Garamond"/>
                <a:sym typeface="EB Garamond"/>
              </a:defRPr>
            </a:lvl2pPr>
            <a:lvl3pPr indent="-355600" lvl="2" marL="1371600" marR="0" rtl="0" algn="l">
              <a:lnSpc>
                <a:spcPct val="100000"/>
              </a:lnSpc>
              <a:spcBef>
                <a:spcPts val="360"/>
              </a:spcBef>
              <a:spcAft>
                <a:spcPts val="0"/>
              </a:spcAft>
              <a:buClr>
                <a:schemeClr val="accent6"/>
              </a:buClr>
              <a:buSzPts val="2000"/>
              <a:buFont typeface="Arial"/>
              <a:buChar char="•"/>
              <a:defRPr b="0" i="0" sz="2000" u="none" cap="none" strike="noStrike">
                <a:solidFill>
                  <a:schemeClr val="accent6"/>
                </a:solidFill>
                <a:latin typeface="EB Garamond"/>
                <a:ea typeface="EB Garamond"/>
                <a:cs typeface="EB Garamond"/>
                <a:sym typeface="EB Garamond"/>
              </a:defRPr>
            </a:lvl3pPr>
            <a:lvl4pPr indent="-342900" lvl="3" marL="1828800" marR="0" rtl="0" algn="l">
              <a:lnSpc>
                <a:spcPct val="100000"/>
              </a:lnSpc>
              <a:spcBef>
                <a:spcPts val="360"/>
              </a:spcBef>
              <a:spcAft>
                <a:spcPts val="0"/>
              </a:spcAft>
              <a:buClr>
                <a:schemeClr val="accent6"/>
              </a:buClr>
              <a:buSzPts val="1800"/>
              <a:buFont typeface="Arial"/>
              <a:buChar char="•"/>
              <a:defRPr b="0" i="0" sz="1800" u="none" cap="none" strike="noStrike">
                <a:solidFill>
                  <a:schemeClr val="accent6"/>
                </a:solidFill>
                <a:latin typeface="EB Garamond"/>
                <a:ea typeface="EB Garamond"/>
                <a:cs typeface="EB Garamond"/>
                <a:sym typeface="EB Garamond"/>
              </a:defRPr>
            </a:lvl4pPr>
            <a:lvl5pPr indent="-342900" lvl="4" marL="2286000" marR="0" rtl="0" algn="l">
              <a:lnSpc>
                <a:spcPct val="100000"/>
              </a:lnSpc>
              <a:spcBef>
                <a:spcPts val="360"/>
              </a:spcBef>
              <a:spcAft>
                <a:spcPts val="0"/>
              </a:spcAft>
              <a:buClr>
                <a:schemeClr val="accent6"/>
              </a:buClr>
              <a:buSzPts val="1800"/>
              <a:buFont typeface="Arial"/>
              <a:buChar char="•"/>
              <a:defRPr b="0" i="0" sz="1800" u="none" cap="none" strike="noStrike">
                <a:solidFill>
                  <a:schemeClr val="accent6"/>
                </a:solidFill>
                <a:latin typeface="EB Garamond"/>
                <a:ea typeface="EB Garamond"/>
                <a:cs typeface="EB Garamond"/>
                <a:sym typeface="EB Garamond"/>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13.png"/><Relationship Id="rId5"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20.gif"/><Relationship Id="rId5"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6.gif"/><Relationship Id="rId4" Type="http://schemas.openxmlformats.org/officeDocument/2006/relationships/image" Target="../media/image7.gif"/><Relationship Id="rId5" Type="http://schemas.openxmlformats.org/officeDocument/2006/relationships/image" Target="../media/image15.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4.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14.jpg"/><Relationship Id="rId5"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2.png"/><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
          <p:cNvSpPr txBox="1"/>
          <p:nvPr>
            <p:ph type="ctrTitle"/>
          </p:nvPr>
        </p:nvSpPr>
        <p:spPr>
          <a:xfrm>
            <a:off x="2687600" y="797100"/>
            <a:ext cx="6858900" cy="3089100"/>
          </a:xfrm>
          <a:prstGeom prst="rect">
            <a:avLst/>
          </a:prstGeom>
          <a:noFill/>
          <a:ln>
            <a:noFill/>
          </a:ln>
        </p:spPr>
        <p:txBody>
          <a:bodyPr anchorCtr="0" anchor="ctr" bIns="0" lIns="91425" spcFirstLastPara="1" rIns="91425" wrap="square" tIns="0">
            <a:noAutofit/>
          </a:bodyPr>
          <a:lstStyle/>
          <a:p>
            <a:pPr indent="0" lvl="0" marL="0" rtl="0" algn="ctr">
              <a:lnSpc>
                <a:spcPct val="100000"/>
              </a:lnSpc>
              <a:spcBef>
                <a:spcPts val="0"/>
              </a:spcBef>
              <a:spcAft>
                <a:spcPts val="0"/>
              </a:spcAft>
              <a:buClr>
                <a:schemeClr val="accent6"/>
              </a:buClr>
              <a:buSzPts val="3200"/>
              <a:buFont typeface="Arial Black"/>
              <a:buNone/>
            </a:pPr>
            <a:r>
              <a:rPr lang="en-ZA" sz="2900"/>
              <a:t>THE RAPID RESPONSE FULLY AUTOMATED NEA FOLLOW-UP PROGRAM WITH THE SAAO’S 1-m LESEDI TELESCOPE</a:t>
            </a:r>
            <a:endParaRPr sz="2900"/>
          </a:p>
        </p:txBody>
      </p:sp>
      <p:pic>
        <p:nvPicPr>
          <p:cNvPr id="148" name="Google Shape;148;p1"/>
          <p:cNvPicPr preferRelativeResize="0"/>
          <p:nvPr/>
        </p:nvPicPr>
        <p:blipFill rotWithShape="1">
          <a:blip r:embed="rId3">
            <a:alphaModFix/>
          </a:blip>
          <a:srcRect b="0" l="0" r="0" t="0"/>
          <a:stretch/>
        </p:blipFill>
        <p:spPr>
          <a:xfrm>
            <a:off x="7412438" y="140375"/>
            <a:ext cx="2006662" cy="600675"/>
          </a:xfrm>
          <a:prstGeom prst="rect">
            <a:avLst/>
          </a:prstGeom>
          <a:noFill/>
          <a:ln>
            <a:noFill/>
          </a:ln>
        </p:spPr>
      </p:pic>
      <p:pic>
        <p:nvPicPr>
          <p:cNvPr id="149" name="Google Shape;149;p1"/>
          <p:cNvPicPr preferRelativeResize="0"/>
          <p:nvPr/>
        </p:nvPicPr>
        <p:blipFill rotWithShape="1">
          <a:blip r:embed="rId4">
            <a:alphaModFix/>
          </a:blip>
          <a:srcRect b="0" l="0" r="0" t="0"/>
          <a:stretch/>
        </p:blipFill>
        <p:spPr>
          <a:xfrm>
            <a:off x="4618477" y="145686"/>
            <a:ext cx="2079256" cy="600675"/>
          </a:xfrm>
          <a:prstGeom prst="rect">
            <a:avLst/>
          </a:prstGeom>
          <a:noFill/>
          <a:ln>
            <a:noFill/>
          </a:ln>
        </p:spPr>
      </p:pic>
      <p:pic>
        <p:nvPicPr>
          <p:cNvPr id="150" name="Google Shape;150;p1"/>
          <p:cNvPicPr preferRelativeResize="0"/>
          <p:nvPr/>
        </p:nvPicPr>
        <p:blipFill rotWithShape="1">
          <a:blip r:embed="rId5">
            <a:alphaModFix/>
          </a:blip>
          <a:srcRect b="0" l="0" r="0" t="0"/>
          <a:stretch/>
        </p:blipFill>
        <p:spPr>
          <a:xfrm>
            <a:off x="2763792" y="87170"/>
            <a:ext cx="856213" cy="870098"/>
          </a:xfrm>
          <a:prstGeom prst="rect">
            <a:avLst/>
          </a:prstGeom>
          <a:noFill/>
          <a:ln>
            <a:noFill/>
          </a:ln>
        </p:spPr>
      </p:pic>
      <p:sp>
        <p:nvSpPr>
          <p:cNvPr id="151" name="Google Shape;151;p1"/>
          <p:cNvSpPr txBox="1"/>
          <p:nvPr/>
        </p:nvSpPr>
        <p:spPr>
          <a:xfrm>
            <a:off x="4129975" y="5433675"/>
            <a:ext cx="4051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ZA" sz="2400" u="none" cap="none" strike="noStrike">
                <a:solidFill>
                  <a:schemeClr val="lt1"/>
                </a:solidFill>
                <a:latin typeface="Arial Black"/>
                <a:ea typeface="Arial Black"/>
                <a:cs typeface="Arial Black"/>
                <a:sym typeface="Arial Black"/>
              </a:rPr>
              <a:t>By Thobekile Ngwane</a:t>
            </a:r>
            <a:endParaRPr b="0" i="0" sz="1400" u="none" cap="none" strike="noStrike">
              <a:solidFill>
                <a:srgbClr val="000000"/>
              </a:solidFill>
              <a:latin typeface="Arial"/>
              <a:ea typeface="Arial"/>
              <a:cs typeface="Arial"/>
              <a:sym typeface="Arial"/>
            </a:endParaRPr>
          </a:p>
        </p:txBody>
      </p:sp>
      <p:sp>
        <p:nvSpPr>
          <p:cNvPr id="152" name="Google Shape;152;p1"/>
          <p:cNvSpPr txBox="1"/>
          <p:nvPr/>
        </p:nvSpPr>
        <p:spPr>
          <a:xfrm>
            <a:off x="3386696" y="6054900"/>
            <a:ext cx="7171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ZA" sz="1400" u="none" cap="none" strike="noStrike">
                <a:solidFill>
                  <a:schemeClr val="lt1"/>
                </a:solidFill>
                <a:latin typeface="Arial Black"/>
                <a:ea typeface="Arial Black"/>
                <a:cs typeface="Arial Black"/>
                <a:sym typeface="Arial Black"/>
              </a:rPr>
              <a:t>MSc Thesis Supervisors: Nicolas Erasmus and Paul Groot</a:t>
            </a:r>
            <a:endParaRPr b="0" i="0" sz="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2"/>
          <p:cNvSpPr txBox="1"/>
          <p:nvPr>
            <p:ph type="title"/>
          </p:nvPr>
        </p:nvSpPr>
        <p:spPr>
          <a:xfrm>
            <a:off x="433111" y="640750"/>
            <a:ext cx="5259600" cy="509700"/>
          </a:xfrm>
          <a:prstGeom prst="rect">
            <a:avLst/>
          </a:prstGeom>
          <a:noFill/>
          <a:ln>
            <a:noFill/>
          </a:ln>
        </p:spPr>
        <p:txBody>
          <a:bodyPr anchorCtr="0" anchor="b" bIns="0" lIns="91425" spcFirstLastPara="1" rIns="91425" wrap="square" tIns="0">
            <a:noAutofit/>
          </a:bodyPr>
          <a:lstStyle/>
          <a:p>
            <a:pPr indent="0" lvl="0" marL="0" rtl="0" algn="l">
              <a:lnSpc>
                <a:spcPct val="100000"/>
              </a:lnSpc>
              <a:spcBef>
                <a:spcPts val="0"/>
              </a:spcBef>
              <a:spcAft>
                <a:spcPts val="0"/>
              </a:spcAft>
              <a:buClr>
                <a:schemeClr val="accent6"/>
              </a:buClr>
              <a:buSzPts val="3600"/>
              <a:buFont typeface="Arial Black"/>
              <a:buNone/>
            </a:pPr>
            <a:r>
              <a:rPr lang="en-ZA"/>
              <a:t>CONCLUSION</a:t>
            </a:r>
            <a:endParaRPr/>
          </a:p>
        </p:txBody>
      </p:sp>
      <p:sp>
        <p:nvSpPr>
          <p:cNvPr id="231" name="Google Shape;231;p12"/>
          <p:cNvSpPr txBox="1"/>
          <p:nvPr>
            <p:ph idx="1" type="body"/>
          </p:nvPr>
        </p:nvSpPr>
        <p:spPr>
          <a:xfrm>
            <a:off x="329700" y="1295625"/>
            <a:ext cx="8014200" cy="5471100"/>
          </a:xfrm>
          <a:prstGeom prst="rect">
            <a:avLst/>
          </a:prstGeom>
          <a:noFill/>
          <a:ln>
            <a:noFill/>
          </a:ln>
        </p:spPr>
        <p:txBody>
          <a:bodyPr anchorCtr="0" anchor="t" bIns="0" lIns="91425" spcFirstLastPara="1" rIns="91425" wrap="square" tIns="0">
            <a:noAutofit/>
          </a:bodyPr>
          <a:lstStyle/>
          <a:p>
            <a:pPr indent="-342900" lvl="0" marL="457200" rtl="0" algn="l">
              <a:lnSpc>
                <a:spcPct val="100000"/>
              </a:lnSpc>
              <a:spcBef>
                <a:spcPts val="0"/>
              </a:spcBef>
              <a:spcAft>
                <a:spcPts val="0"/>
              </a:spcAft>
              <a:buSzPts val="1800"/>
              <a:buChar char="●"/>
            </a:pPr>
            <a:r>
              <a:rPr lang="en-ZA" sz="1800"/>
              <a:t>Successfully observed 230 NEAs (including 15 PHAs)</a:t>
            </a:r>
            <a:endParaRPr sz="1800"/>
          </a:p>
          <a:p>
            <a:pPr indent="0" lvl="0" marL="457200" rtl="0" algn="l">
              <a:lnSpc>
                <a:spcPct val="100000"/>
              </a:lnSpc>
              <a:spcBef>
                <a:spcPts val="0"/>
              </a:spcBef>
              <a:spcAft>
                <a:spcPts val="0"/>
              </a:spcAft>
              <a:buSzPts val="2400"/>
              <a:buNone/>
            </a:pPr>
            <a:r>
              <a:t/>
            </a:r>
            <a:endParaRPr sz="1800"/>
          </a:p>
          <a:p>
            <a:pPr indent="-342900" lvl="0" marL="457200" rtl="0" algn="l">
              <a:lnSpc>
                <a:spcPct val="100000"/>
              </a:lnSpc>
              <a:spcBef>
                <a:spcPts val="0"/>
              </a:spcBef>
              <a:spcAft>
                <a:spcPts val="0"/>
              </a:spcAft>
              <a:buSzPts val="1800"/>
              <a:buChar char="●"/>
            </a:pPr>
            <a:r>
              <a:rPr lang="en-ZA" sz="1800"/>
              <a:t>Determined taxonomic classifications for some NEAs using machine learning decision boun</a:t>
            </a:r>
            <a:r>
              <a:rPr lang="en-ZA" sz="1800"/>
              <a:t>daries</a:t>
            </a:r>
            <a:endParaRPr sz="1800"/>
          </a:p>
          <a:p>
            <a:pPr indent="0" lvl="0" marL="457200" rtl="0" algn="l">
              <a:lnSpc>
                <a:spcPct val="100000"/>
              </a:lnSpc>
              <a:spcBef>
                <a:spcPts val="0"/>
              </a:spcBef>
              <a:spcAft>
                <a:spcPts val="0"/>
              </a:spcAft>
              <a:buSzPts val="2400"/>
              <a:buNone/>
            </a:pPr>
            <a:r>
              <a:t/>
            </a:r>
            <a:endParaRPr sz="1800"/>
          </a:p>
          <a:p>
            <a:pPr indent="-342900" lvl="0" marL="457200" rtl="0" algn="l">
              <a:lnSpc>
                <a:spcPct val="100000"/>
              </a:lnSpc>
              <a:spcBef>
                <a:spcPts val="0"/>
              </a:spcBef>
              <a:spcAft>
                <a:spcPts val="0"/>
              </a:spcAft>
              <a:buSzPts val="1800"/>
              <a:buChar char="●"/>
            </a:pPr>
            <a:r>
              <a:rPr lang="en-ZA" sz="1800"/>
              <a:t>~</a:t>
            </a:r>
            <a:r>
              <a:rPr lang="en-ZA" sz="1800">
                <a:solidFill>
                  <a:srgbClr val="FF0000"/>
                </a:solidFill>
              </a:rPr>
              <a:t>75% </a:t>
            </a:r>
            <a:r>
              <a:rPr lang="en-ZA" sz="1800"/>
              <a:t>of observed asteroids are &lt; 100m in diameter and ~</a:t>
            </a:r>
            <a:r>
              <a:rPr lang="en-ZA" sz="1800">
                <a:solidFill>
                  <a:srgbClr val="FF0000"/>
                </a:solidFill>
              </a:rPr>
              <a:t>61%</a:t>
            </a:r>
            <a:r>
              <a:rPr lang="en-ZA" sz="1800"/>
              <a:t> observed within 1 day of discovery (10% within 3 hours)</a:t>
            </a:r>
            <a:endParaRPr sz="1800"/>
          </a:p>
          <a:p>
            <a:pPr indent="0" lvl="0" marL="457200" rtl="0" algn="l">
              <a:lnSpc>
                <a:spcPct val="100000"/>
              </a:lnSpc>
              <a:spcBef>
                <a:spcPts val="0"/>
              </a:spcBef>
              <a:spcAft>
                <a:spcPts val="0"/>
              </a:spcAft>
              <a:buNone/>
            </a:pPr>
            <a:r>
              <a:t/>
            </a:r>
            <a:endParaRPr sz="1800"/>
          </a:p>
          <a:p>
            <a:pPr indent="-342900" lvl="0" marL="457200" rtl="0" algn="l">
              <a:lnSpc>
                <a:spcPct val="100000"/>
              </a:lnSpc>
              <a:spcBef>
                <a:spcPts val="0"/>
              </a:spcBef>
              <a:spcAft>
                <a:spcPts val="0"/>
              </a:spcAft>
              <a:buSzPts val="1800"/>
              <a:buChar char="●"/>
            </a:pPr>
            <a:r>
              <a:rPr lang="en-ZA" sz="1800"/>
              <a:t>Our determined taxonomic distribution somewhat agrees with results from Janse van Rensburg, 2021 MSc thesis, Erasmus et al. (2017) and Mommert et al. (2016)</a:t>
            </a:r>
            <a:endParaRPr sz="1800"/>
          </a:p>
          <a:p>
            <a:pPr indent="0" lvl="0" marL="457200" rtl="0" algn="l">
              <a:lnSpc>
                <a:spcPct val="100000"/>
              </a:lnSpc>
              <a:spcBef>
                <a:spcPts val="0"/>
              </a:spcBef>
              <a:spcAft>
                <a:spcPts val="0"/>
              </a:spcAft>
              <a:buNone/>
            </a:pPr>
            <a:r>
              <a:t/>
            </a:r>
            <a:endParaRPr sz="1800"/>
          </a:p>
          <a:p>
            <a:pPr indent="-342900" lvl="0" marL="457200" rtl="0" algn="l">
              <a:lnSpc>
                <a:spcPct val="100000"/>
              </a:lnSpc>
              <a:spcBef>
                <a:spcPts val="0"/>
              </a:spcBef>
              <a:spcAft>
                <a:spcPts val="0"/>
              </a:spcAft>
              <a:buSzPts val="1800"/>
              <a:buChar char="●"/>
            </a:pPr>
            <a:r>
              <a:rPr lang="en-ZA" sz="1800"/>
              <a:t>In the future, we aim to automate the collection of the astrometric measurements and expand the program to make use of larger telescopes eg SALT to observe fainter discoveries(i.e potentially smaller NEAs).</a:t>
            </a:r>
            <a:endParaRPr sz="1800"/>
          </a:p>
          <a:p>
            <a:pPr indent="0" lvl="0" marL="0" rtl="0" algn="l">
              <a:lnSpc>
                <a:spcPct val="100000"/>
              </a:lnSpc>
              <a:spcBef>
                <a:spcPts val="0"/>
              </a:spcBef>
              <a:spcAft>
                <a:spcPts val="0"/>
              </a:spcAft>
              <a:buSzPts val="2400"/>
              <a:buNone/>
            </a:pPr>
            <a:r>
              <a:t/>
            </a:r>
            <a:endParaRPr sz="1800"/>
          </a:p>
          <a:p>
            <a:pPr indent="-342900" lvl="0" marL="457200" rtl="0" algn="l">
              <a:lnSpc>
                <a:spcPct val="100000"/>
              </a:lnSpc>
              <a:spcBef>
                <a:spcPts val="0"/>
              </a:spcBef>
              <a:spcAft>
                <a:spcPts val="0"/>
              </a:spcAft>
              <a:buSzPts val="1800"/>
              <a:buChar char="●"/>
            </a:pPr>
            <a:r>
              <a:rPr lang="en-ZA" sz="1800"/>
              <a:t>Future work: Automate astrometric measurements and expand observations using larger telescopes (e.g., SALT) to study fainter, potentially smaller NEAs</a:t>
            </a:r>
            <a:endParaRPr sz="1800"/>
          </a:p>
        </p:txBody>
      </p:sp>
      <p:pic>
        <p:nvPicPr>
          <p:cNvPr id="232" name="Google Shape;232;p12" title="Comparison_Data_Marcel_PieChart.jpeg"/>
          <p:cNvPicPr preferRelativeResize="0"/>
          <p:nvPr/>
        </p:nvPicPr>
        <p:blipFill rotWithShape="1">
          <a:blip r:embed="rId3">
            <a:alphaModFix/>
          </a:blip>
          <a:srcRect b="0" l="6789" r="9896" t="0"/>
          <a:stretch/>
        </p:blipFill>
        <p:spPr>
          <a:xfrm>
            <a:off x="8509975" y="1760150"/>
            <a:ext cx="3230950" cy="3878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3"/>
          <p:cNvSpPr txBox="1"/>
          <p:nvPr>
            <p:ph type="ctrTitle"/>
          </p:nvPr>
        </p:nvSpPr>
        <p:spPr>
          <a:xfrm>
            <a:off x="2743201" y="1672681"/>
            <a:ext cx="5715000" cy="601500"/>
          </a:xfrm>
          <a:prstGeom prst="rect">
            <a:avLst/>
          </a:prstGeom>
          <a:noFill/>
          <a:ln>
            <a:noFill/>
          </a:ln>
        </p:spPr>
        <p:txBody>
          <a:bodyPr anchorCtr="0" anchor="b" bIns="0" lIns="91425" spcFirstLastPara="1" rIns="91425" wrap="square" tIns="0">
            <a:noAutofit/>
          </a:bodyPr>
          <a:lstStyle/>
          <a:p>
            <a:pPr indent="0" lvl="0" marL="0" rtl="0" algn="l">
              <a:lnSpc>
                <a:spcPct val="100000"/>
              </a:lnSpc>
              <a:spcBef>
                <a:spcPts val="0"/>
              </a:spcBef>
              <a:spcAft>
                <a:spcPts val="0"/>
              </a:spcAft>
              <a:buClr>
                <a:schemeClr val="accent6"/>
              </a:buClr>
              <a:buSzPts val="3600"/>
              <a:buFont typeface="Arial Black"/>
              <a:buNone/>
            </a:pPr>
            <a:r>
              <a:rPr lang="en-ZA"/>
              <a:t>THANK YOU!</a:t>
            </a:r>
            <a:endParaRPr/>
          </a:p>
        </p:txBody>
      </p:sp>
      <p:sp>
        <p:nvSpPr>
          <p:cNvPr id="238" name="Google Shape;238;p13"/>
          <p:cNvSpPr txBox="1"/>
          <p:nvPr>
            <p:ph idx="1" type="subTitle"/>
          </p:nvPr>
        </p:nvSpPr>
        <p:spPr>
          <a:xfrm>
            <a:off x="3048000" y="2510329"/>
            <a:ext cx="5715000" cy="552900"/>
          </a:xfrm>
          <a:prstGeom prst="rect">
            <a:avLst/>
          </a:prstGeom>
          <a:noFill/>
          <a:ln>
            <a:noFill/>
          </a:ln>
        </p:spPr>
        <p:txBody>
          <a:bodyPr anchorCtr="0" anchor="t" bIns="0" lIns="91425" spcFirstLastPara="1" rIns="91425" wrap="square" tIns="0">
            <a:normAutofit/>
          </a:bodyPr>
          <a:lstStyle/>
          <a:p>
            <a:pPr indent="0" lvl="0" marL="0" rtl="0" algn="l">
              <a:lnSpc>
                <a:spcPct val="100000"/>
              </a:lnSpc>
              <a:spcBef>
                <a:spcPts val="0"/>
              </a:spcBef>
              <a:spcAft>
                <a:spcPts val="0"/>
              </a:spcAft>
              <a:buClr>
                <a:schemeClr val="accent6"/>
              </a:buClr>
              <a:buSzPts val="2400"/>
              <a:buNone/>
            </a:pPr>
            <a:r>
              <a:rPr b="1" lang="en-ZA" sz="2000"/>
              <a:t>thobekilesn@gmail.com</a:t>
            </a:r>
            <a:endParaRPr b="1" sz="2000"/>
          </a:p>
        </p:txBody>
      </p:sp>
      <p:pic>
        <p:nvPicPr>
          <p:cNvPr id="239" name="Google Shape;239;p13" title="adobe-express-qr-code(1).png"/>
          <p:cNvPicPr preferRelativeResize="0"/>
          <p:nvPr/>
        </p:nvPicPr>
        <p:blipFill>
          <a:blip r:embed="rId3">
            <a:alphaModFix/>
          </a:blip>
          <a:stretch>
            <a:fillRect/>
          </a:stretch>
        </p:blipFill>
        <p:spPr>
          <a:xfrm>
            <a:off x="3613625" y="3063350"/>
            <a:ext cx="1503925" cy="1503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3"/>
          <p:cNvSpPr txBox="1"/>
          <p:nvPr>
            <p:ph type="title"/>
          </p:nvPr>
        </p:nvSpPr>
        <p:spPr>
          <a:xfrm>
            <a:off x="482151" y="493200"/>
            <a:ext cx="7479600" cy="642900"/>
          </a:xfrm>
          <a:prstGeom prst="rect">
            <a:avLst/>
          </a:prstGeom>
          <a:noFill/>
          <a:ln>
            <a:noFill/>
          </a:ln>
        </p:spPr>
        <p:txBody>
          <a:bodyPr anchorCtr="0" anchor="b" bIns="0" lIns="91425" spcFirstLastPara="1" rIns="91425" wrap="square" tIns="0">
            <a:noAutofit/>
          </a:bodyPr>
          <a:lstStyle/>
          <a:p>
            <a:pPr indent="0" lvl="0" marL="0" rtl="0" algn="l">
              <a:lnSpc>
                <a:spcPct val="100000"/>
              </a:lnSpc>
              <a:spcBef>
                <a:spcPts val="0"/>
              </a:spcBef>
              <a:spcAft>
                <a:spcPts val="0"/>
              </a:spcAft>
              <a:buClr>
                <a:schemeClr val="accent6"/>
              </a:buClr>
              <a:buSzPts val="3600"/>
              <a:buFont typeface="Arial Black"/>
              <a:buNone/>
            </a:pPr>
            <a:r>
              <a:rPr lang="en-ZA"/>
              <a:t>NEAR EARTH ASTEROIDS</a:t>
            </a:r>
            <a:endParaRPr/>
          </a:p>
        </p:txBody>
      </p:sp>
      <p:sp>
        <p:nvSpPr>
          <p:cNvPr id="158" name="Google Shape;158;p3"/>
          <p:cNvSpPr txBox="1"/>
          <p:nvPr>
            <p:ph idx="1" type="body"/>
          </p:nvPr>
        </p:nvSpPr>
        <p:spPr>
          <a:xfrm>
            <a:off x="519545" y="1238596"/>
            <a:ext cx="11367655" cy="2344888"/>
          </a:xfrm>
          <a:prstGeom prst="rect">
            <a:avLst/>
          </a:prstGeom>
          <a:noFill/>
          <a:ln>
            <a:noFill/>
          </a:ln>
        </p:spPr>
        <p:txBody>
          <a:bodyPr anchorCtr="0" anchor="t" bIns="0" lIns="91425" spcFirstLastPara="1" rIns="91425" wrap="square" tIns="0">
            <a:normAutofit fontScale="70000" lnSpcReduction="10000"/>
          </a:bodyPr>
          <a:lstStyle/>
          <a:p>
            <a:pPr indent="-342900" lvl="0" marL="342900" rtl="0" algn="l">
              <a:lnSpc>
                <a:spcPct val="100000"/>
              </a:lnSpc>
              <a:spcBef>
                <a:spcPts val="0"/>
              </a:spcBef>
              <a:spcAft>
                <a:spcPts val="0"/>
              </a:spcAft>
              <a:buClr>
                <a:schemeClr val="accent6"/>
              </a:buClr>
              <a:buSzPct val="100000"/>
              <a:buFont typeface="Arial"/>
              <a:buChar char="•"/>
            </a:pPr>
            <a:r>
              <a:rPr lang="en-ZA"/>
              <a:t>38,000 NEAs have been discovered</a:t>
            </a:r>
            <a:endParaRPr/>
          </a:p>
          <a:p>
            <a:pPr indent="-236220" lvl="0" marL="342900" rtl="0" algn="l">
              <a:lnSpc>
                <a:spcPct val="100000"/>
              </a:lnSpc>
              <a:spcBef>
                <a:spcPts val="0"/>
              </a:spcBef>
              <a:spcAft>
                <a:spcPts val="0"/>
              </a:spcAft>
              <a:buClr>
                <a:schemeClr val="accent6"/>
              </a:buClr>
              <a:buSzPct val="100000"/>
              <a:buFont typeface="Arial"/>
              <a:buNone/>
            </a:pPr>
            <a:r>
              <a:t/>
            </a:r>
            <a:endParaRPr/>
          </a:p>
          <a:p>
            <a:pPr indent="-342900" lvl="0" marL="342900" rtl="0" algn="l">
              <a:lnSpc>
                <a:spcPct val="100000"/>
              </a:lnSpc>
              <a:spcBef>
                <a:spcPts val="0"/>
              </a:spcBef>
              <a:spcAft>
                <a:spcPts val="0"/>
              </a:spcAft>
              <a:buClr>
                <a:schemeClr val="accent6"/>
              </a:buClr>
              <a:buSzPct val="100000"/>
              <a:buFont typeface="Arial"/>
              <a:buChar char="•"/>
            </a:pPr>
            <a:r>
              <a:rPr lang="en-ZA"/>
              <a:t>Small NEAs can still cause significant damage, as shown by the 18-meter Chelyabinsk meteorite in 2013.</a:t>
            </a:r>
            <a:endParaRPr/>
          </a:p>
          <a:p>
            <a:pPr indent="-236220" lvl="0" marL="342900" rtl="0" algn="l">
              <a:lnSpc>
                <a:spcPct val="100000"/>
              </a:lnSpc>
              <a:spcBef>
                <a:spcPts val="0"/>
              </a:spcBef>
              <a:spcAft>
                <a:spcPts val="0"/>
              </a:spcAft>
              <a:buClr>
                <a:schemeClr val="accent6"/>
              </a:buClr>
              <a:buSzPct val="100000"/>
              <a:buFont typeface="Arial"/>
              <a:buNone/>
            </a:pPr>
            <a:r>
              <a:t/>
            </a:r>
            <a:endParaRPr/>
          </a:p>
          <a:p>
            <a:pPr indent="-342900" lvl="0" marL="342900" rtl="0" algn="l">
              <a:lnSpc>
                <a:spcPct val="100000"/>
              </a:lnSpc>
              <a:spcBef>
                <a:spcPts val="0"/>
              </a:spcBef>
              <a:spcAft>
                <a:spcPts val="0"/>
              </a:spcAft>
              <a:buClr>
                <a:schemeClr val="accent6"/>
              </a:buClr>
              <a:buSzPct val="100000"/>
              <a:buFont typeface="Arial"/>
              <a:buChar char="•"/>
            </a:pPr>
            <a:r>
              <a:rPr lang="en-ZA"/>
              <a:t>Continued research and observation are needed for the small NEA population, as follow-up characterization lags.</a:t>
            </a:r>
            <a:endParaRPr/>
          </a:p>
          <a:p>
            <a:pPr indent="-236220" lvl="0" marL="342900" rtl="0" algn="l">
              <a:lnSpc>
                <a:spcPct val="100000"/>
              </a:lnSpc>
              <a:spcBef>
                <a:spcPts val="0"/>
              </a:spcBef>
              <a:spcAft>
                <a:spcPts val="0"/>
              </a:spcAft>
              <a:buClr>
                <a:schemeClr val="accent6"/>
              </a:buClr>
              <a:buSzPct val="100000"/>
              <a:buFont typeface="Arial"/>
              <a:buNone/>
            </a:pPr>
            <a:r>
              <a:t/>
            </a:r>
            <a:endParaRPr/>
          </a:p>
          <a:p>
            <a:pPr indent="-342900" lvl="0" marL="342900" rtl="0" algn="l">
              <a:lnSpc>
                <a:spcPct val="100000"/>
              </a:lnSpc>
              <a:spcBef>
                <a:spcPts val="0"/>
              </a:spcBef>
              <a:spcAft>
                <a:spcPts val="0"/>
              </a:spcAft>
              <a:buClr>
                <a:schemeClr val="accent6"/>
              </a:buClr>
              <a:buSzPct val="100000"/>
              <a:buFont typeface="Arial"/>
              <a:buChar char="•"/>
            </a:pPr>
            <a:r>
              <a:rPr lang="en-ZA"/>
              <a:t>Rapid follow-up observations are necessary as small NEAs fade quickly as they move away from Earth.</a:t>
            </a:r>
            <a:endParaRPr/>
          </a:p>
          <a:p>
            <a:pPr indent="-236220" lvl="0" marL="342900" rtl="0" algn="l">
              <a:lnSpc>
                <a:spcPct val="100000"/>
              </a:lnSpc>
              <a:spcBef>
                <a:spcPts val="0"/>
              </a:spcBef>
              <a:spcAft>
                <a:spcPts val="0"/>
              </a:spcAft>
              <a:buClr>
                <a:schemeClr val="accent6"/>
              </a:buClr>
              <a:buSzPct val="100000"/>
              <a:buFont typeface="Arial"/>
              <a:buNone/>
            </a:pPr>
            <a:r>
              <a:t/>
            </a:r>
            <a:endParaRPr/>
          </a:p>
          <a:p>
            <a:pPr indent="-342900" lvl="0" marL="342900" rtl="0" algn="l">
              <a:lnSpc>
                <a:spcPct val="100000"/>
              </a:lnSpc>
              <a:spcBef>
                <a:spcPts val="0"/>
              </a:spcBef>
              <a:spcAft>
                <a:spcPts val="0"/>
              </a:spcAft>
              <a:buClr>
                <a:schemeClr val="accent6"/>
              </a:buClr>
              <a:buSzPct val="100000"/>
              <a:buFont typeface="Arial"/>
              <a:buChar char="•"/>
            </a:pPr>
            <a:r>
              <a:rPr lang="en-ZA"/>
              <a:t>This project aims to enhance rapid follow-up observation capabilities for newly discovered NEAs using SAAO telescopes.</a:t>
            </a:r>
            <a:endParaRPr/>
          </a:p>
          <a:p>
            <a:pPr indent="-236220" lvl="0" marL="342900" rtl="0" algn="l">
              <a:lnSpc>
                <a:spcPct val="100000"/>
              </a:lnSpc>
              <a:spcBef>
                <a:spcPts val="0"/>
              </a:spcBef>
              <a:spcAft>
                <a:spcPts val="0"/>
              </a:spcAft>
              <a:buClr>
                <a:schemeClr val="accent6"/>
              </a:buClr>
              <a:buSzPct val="100000"/>
              <a:buFont typeface="Arial"/>
              <a:buNone/>
            </a:pPr>
            <a:r>
              <a:t/>
            </a:r>
            <a:endParaRPr/>
          </a:p>
        </p:txBody>
      </p:sp>
      <p:pic>
        <p:nvPicPr>
          <p:cNvPr id="159" name="Google Shape;159;p3" title="Screenshot 2025-03-13 at 01-51-28 Chelyabinsk meteorite hit the Earth like a warning shot fired from space Meteors The Guardian.png"/>
          <p:cNvPicPr preferRelativeResize="0"/>
          <p:nvPr/>
        </p:nvPicPr>
        <p:blipFill rotWithShape="1">
          <a:blip r:embed="rId3">
            <a:alphaModFix/>
          </a:blip>
          <a:srcRect b="0" l="0" r="0" t="0"/>
          <a:stretch/>
        </p:blipFill>
        <p:spPr>
          <a:xfrm>
            <a:off x="7407300" y="0"/>
            <a:ext cx="4784700" cy="2870831"/>
          </a:xfrm>
          <a:prstGeom prst="rect">
            <a:avLst/>
          </a:prstGeom>
          <a:noFill/>
          <a:ln>
            <a:noFill/>
          </a:ln>
        </p:spPr>
      </p:pic>
      <p:pic>
        <p:nvPicPr>
          <p:cNvPr id="160" name="Google Shape;160;p3" title="asteroid_H_magnitudes.gif"/>
          <p:cNvPicPr preferRelativeResize="0"/>
          <p:nvPr/>
        </p:nvPicPr>
        <p:blipFill rotWithShape="1">
          <a:blip r:embed="rId4">
            <a:alphaModFix/>
          </a:blip>
          <a:srcRect b="0" l="0" r="0" t="0"/>
          <a:stretch/>
        </p:blipFill>
        <p:spPr>
          <a:xfrm>
            <a:off x="2953375" y="3361600"/>
            <a:ext cx="6988650" cy="3494325"/>
          </a:xfrm>
          <a:prstGeom prst="rect">
            <a:avLst/>
          </a:prstGeom>
          <a:noFill/>
          <a:ln>
            <a:noFill/>
          </a:ln>
        </p:spPr>
      </p:pic>
      <p:pic>
        <p:nvPicPr>
          <p:cNvPr id="161" name="Google Shape;161;p3" title="asteroid_H_magnitudes_2024.png"/>
          <p:cNvPicPr preferRelativeResize="0"/>
          <p:nvPr/>
        </p:nvPicPr>
        <p:blipFill rotWithShape="1">
          <a:blip r:embed="rId5">
            <a:alphaModFix/>
          </a:blip>
          <a:srcRect b="0" l="0" r="0" t="0"/>
          <a:stretch/>
        </p:blipFill>
        <p:spPr>
          <a:xfrm>
            <a:off x="2953373" y="3361599"/>
            <a:ext cx="6988680" cy="3494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200"/>
                                        <p:tgtEl>
                                          <p:spTgt spid="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300"/>
                                        <p:tgtEl>
                                          <p:spTgt spid="159"/>
                                        </p:tgtEl>
                                      </p:cBhvr>
                                    </p:animEffect>
                                    <p:set>
                                      <p:cBhvr>
                                        <p:cTn dur="1" fill="hold">
                                          <p:stCondLst>
                                            <p:cond delay="300"/>
                                          </p:stCondLst>
                                        </p:cTn>
                                        <p:tgtEl>
                                          <p:spTgt spid="15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4"/>
          <p:cNvSpPr txBox="1"/>
          <p:nvPr>
            <p:ph type="title"/>
          </p:nvPr>
        </p:nvSpPr>
        <p:spPr>
          <a:xfrm>
            <a:off x="440575" y="516760"/>
            <a:ext cx="5259600" cy="750900"/>
          </a:xfrm>
          <a:prstGeom prst="rect">
            <a:avLst/>
          </a:prstGeom>
          <a:noFill/>
          <a:ln>
            <a:noFill/>
          </a:ln>
        </p:spPr>
        <p:txBody>
          <a:bodyPr anchorCtr="0" anchor="b" bIns="0" lIns="91425" spcFirstLastPara="1" rIns="91425" wrap="square" tIns="0">
            <a:noAutofit/>
          </a:bodyPr>
          <a:lstStyle/>
          <a:p>
            <a:pPr indent="0" lvl="0" marL="0" rtl="0" algn="l">
              <a:lnSpc>
                <a:spcPct val="100000"/>
              </a:lnSpc>
              <a:spcBef>
                <a:spcPts val="0"/>
              </a:spcBef>
              <a:spcAft>
                <a:spcPts val="0"/>
              </a:spcAft>
              <a:buClr>
                <a:schemeClr val="accent6"/>
              </a:buClr>
              <a:buSzPts val="3600"/>
              <a:buFont typeface="Arial Black"/>
              <a:buNone/>
            </a:pPr>
            <a:r>
              <a:rPr lang="en-ZA"/>
              <a:t>OBSERVATIONS</a:t>
            </a:r>
            <a:endParaRPr/>
          </a:p>
        </p:txBody>
      </p:sp>
      <p:sp>
        <p:nvSpPr>
          <p:cNvPr id="167" name="Google Shape;167;p4"/>
          <p:cNvSpPr txBox="1"/>
          <p:nvPr>
            <p:ph idx="1" type="body"/>
          </p:nvPr>
        </p:nvSpPr>
        <p:spPr>
          <a:xfrm>
            <a:off x="440574" y="1431310"/>
            <a:ext cx="7390015" cy="5227184"/>
          </a:xfrm>
          <a:prstGeom prst="rect">
            <a:avLst/>
          </a:prstGeom>
          <a:noFill/>
          <a:ln>
            <a:noFill/>
          </a:ln>
        </p:spPr>
        <p:txBody>
          <a:bodyPr anchorCtr="0" anchor="t" bIns="0" lIns="91425" spcFirstLastPara="1" rIns="91425" wrap="square" tIns="0">
            <a:noAutofit/>
          </a:bodyPr>
          <a:lstStyle/>
          <a:p>
            <a:pPr indent="-342900" lvl="0" marL="342900" rtl="0" algn="l">
              <a:lnSpc>
                <a:spcPct val="100000"/>
              </a:lnSpc>
              <a:spcBef>
                <a:spcPts val="0"/>
              </a:spcBef>
              <a:spcAft>
                <a:spcPts val="0"/>
              </a:spcAft>
              <a:buClr>
                <a:schemeClr val="accent6"/>
              </a:buClr>
              <a:buSzPts val="1700"/>
              <a:buFont typeface="Arial"/>
              <a:buChar char="•"/>
            </a:pPr>
            <a:r>
              <a:rPr lang="en-ZA" sz="1700"/>
              <a:t>Using the fully automated and robotic 1-metre telescope called Lesedi with the Mookodi instrument (SDSS filters u, g, r, i, z ) with a 10 x  10 arcminute FOV</a:t>
            </a:r>
            <a:endParaRPr/>
          </a:p>
          <a:p>
            <a:pPr indent="-234950" lvl="0" marL="342900" rtl="0" algn="l">
              <a:lnSpc>
                <a:spcPct val="100000"/>
              </a:lnSpc>
              <a:spcBef>
                <a:spcPts val="0"/>
              </a:spcBef>
              <a:spcAft>
                <a:spcPts val="0"/>
              </a:spcAft>
              <a:buClr>
                <a:schemeClr val="accent6"/>
              </a:buClr>
              <a:buSzPts val="1700"/>
              <a:buFont typeface="Arial"/>
              <a:buNone/>
            </a:pPr>
            <a:r>
              <a:t/>
            </a:r>
            <a:endParaRPr sz="1700"/>
          </a:p>
          <a:p>
            <a:pPr indent="-342900" lvl="0" marL="342900" rtl="0" algn="l">
              <a:lnSpc>
                <a:spcPct val="100000"/>
              </a:lnSpc>
              <a:spcBef>
                <a:spcPts val="0"/>
              </a:spcBef>
              <a:spcAft>
                <a:spcPts val="0"/>
              </a:spcAft>
              <a:buClr>
                <a:schemeClr val="accent6"/>
              </a:buClr>
              <a:buSzPts val="1700"/>
              <a:buFont typeface="Arial"/>
              <a:buChar char="•"/>
            </a:pPr>
            <a:r>
              <a:rPr lang="en-ZA" sz="1700"/>
              <a:t>Automated "asteroid watchdog" script checks NASAs JPL Scout webpage every 15 minutes for new discoveries.</a:t>
            </a:r>
            <a:endParaRPr/>
          </a:p>
          <a:p>
            <a:pPr indent="-234950" lvl="0" marL="342900" rtl="0" algn="l">
              <a:lnSpc>
                <a:spcPct val="100000"/>
              </a:lnSpc>
              <a:spcBef>
                <a:spcPts val="0"/>
              </a:spcBef>
              <a:spcAft>
                <a:spcPts val="0"/>
              </a:spcAft>
              <a:buClr>
                <a:schemeClr val="accent6"/>
              </a:buClr>
              <a:buSzPts val="1700"/>
              <a:buFont typeface="Arial"/>
              <a:buNone/>
            </a:pPr>
            <a:r>
              <a:t/>
            </a:r>
            <a:endParaRPr sz="1700"/>
          </a:p>
          <a:p>
            <a:pPr indent="-342900" lvl="0" marL="342900" rtl="0" algn="l">
              <a:lnSpc>
                <a:spcPct val="100000"/>
              </a:lnSpc>
              <a:spcBef>
                <a:spcPts val="0"/>
              </a:spcBef>
              <a:spcAft>
                <a:spcPts val="0"/>
              </a:spcAft>
              <a:buClr>
                <a:schemeClr val="accent6"/>
              </a:buClr>
              <a:buSzPts val="1700"/>
              <a:buFont typeface="Arial"/>
              <a:buChar char="•"/>
            </a:pPr>
            <a:r>
              <a:rPr lang="en-ZA" sz="1700"/>
              <a:t>Detects observable discoveries and sends automated observing requests to SAAO’s Observatory Control System (OCS).</a:t>
            </a:r>
            <a:endParaRPr/>
          </a:p>
          <a:p>
            <a:pPr indent="-234950" lvl="0" marL="342900" rtl="0" algn="l">
              <a:lnSpc>
                <a:spcPct val="100000"/>
              </a:lnSpc>
              <a:spcBef>
                <a:spcPts val="0"/>
              </a:spcBef>
              <a:spcAft>
                <a:spcPts val="0"/>
              </a:spcAft>
              <a:buClr>
                <a:schemeClr val="accent6"/>
              </a:buClr>
              <a:buSzPts val="1700"/>
              <a:buFont typeface="Arial"/>
              <a:buNone/>
            </a:pPr>
            <a:r>
              <a:t/>
            </a:r>
            <a:endParaRPr sz="1700"/>
          </a:p>
          <a:p>
            <a:pPr indent="-342900" lvl="0" marL="342900" rtl="0" algn="l">
              <a:lnSpc>
                <a:spcPct val="100000"/>
              </a:lnSpc>
              <a:spcBef>
                <a:spcPts val="0"/>
              </a:spcBef>
              <a:spcAft>
                <a:spcPts val="0"/>
              </a:spcAft>
              <a:buClr>
                <a:schemeClr val="accent6"/>
              </a:buClr>
              <a:buSzPts val="1700"/>
              <a:buFont typeface="Arial"/>
              <a:buChar char="•"/>
            </a:pPr>
            <a:r>
              <a:rPr lang="en-ZA" sz="1700"/>
              <a:t>10-minute observation cycle through g, r, i filters, interspersed with clear, with 30s exposures each.</a:t>
            </a:r>
            <a:endParaRPr/>
          </a:p>
          <a:p>
            <a:pPr indent="-234950" lvl="0" marL="342900" rtl="0" algn="l">
              <a:lnSpc>
                <a:spcPct val="100000"/>
              </a:lnSpc>
              <a:spcBef>
                <a:spcPts val="0"/>
              </a:spcBef>
              <a:spcAft>
                <a:spcPts val="0"/>
              </a:spcAft>
              <a:buClr>
                <a:schemeClr val="accent6"/>
              </a:buClr>
              <a:buSzPts val="1700"/>
              <a:buFont typeface="Arial"/>
              <a:buNone/>
            </a:pPr>
            <a:r>
              <a:t/>
            </a:r>
            <a:endParaRPr sz="1700"/>
          </a:p>
          <a:p>
            <a:pPr indent="-342900" lvl="0" marL="342900" rtl="0" algn="l">
              <a:lnSpc>
                <a:spcPct val="100000"/>
              </a:lnSpc>
              <a:spcBef>
                <a:spcPts val="0"/>
              </a:spcBef>
              <a:spcAft>
                <a:spcPts val="0"/>
              </a:spcAft>
              <a:buClr>
                <a:schemeClr val="accent6"/>
              </a:buClr>
              <a:buSzPts val="1700"/>
              <a:buFont typeface="Arial"/>
              <a:buChar char="•"/>
            </a:pPr>
            <a:r>
              <a:rPr lang="en-ZA" sz="1700"/>
              <a:t>OCS schedules observations for the Lesedi telescope in robotic mode.</a:t>
            </a:r>
            <a:endParaRPr/>
          </a:p>
          <a:p>
            <a:pPr indent="-234950" lvl="0" marL="342900" rtl="0" algn="l">
              <a:lnSpc>
                <a:spcPct val="100000"/>
              </a:lnSpc>
              <a:spcBef>
                <a:spcPts val="0"/>
              </a:spcBef>
              <a:spcAft>
                <a:spcPts val="0"/>
              </a:spcAft>
              <a:buClr>
                <a:schemeClr val="accent6"/>
              </a:buClr>
              <a:buSzPts val="1700"/>
              <a:buFont typeface="Arial"/>
              <a:buNone/>
            </a:pPr>
            <a:r>
              <a:t/>
            </a:r>
            <a:endParaRPr sz="1700"/>
          </a:p>
          <a:p>
            <a:pPr indent="-342900" lvl="0" marL="342900" rtl="0" algn="l">
              <a:lnSpc>
                <a:spcPct val="100000"/>
              </a:lnSpc>
              <a:spcBef>
                <a:spcPts val="0"/>
              </a:spcBef>
              <a:spcAft>
                <a:spcPts val="0"/>
              </a:spcAft>
              <a:buClr>
                <a:schemeClr val="accent6"/>
              </a:buClr>
              <a:buSzPts val="1700"/>
              <a:buFont typeface="Arial"/>
              <a:buChar char="•"/>
            </a:pPr>
            <a:r>
              <a:rPr lang="en-ZA" sz="1700"/>
              <a:t>Dedicated software on Lesedi retrieves the latest schedule and executes observations.</a:t>
            </a:r>
            <a:endParaRPr/>
          </a:p>
          <a:p>
            <a:pPr indent="-234950" lvl="0" marL="342900" rtl="0" algn="l">
              <a:lnSpc>
                <a:spcPct val="100000"/>
              </a:lnSpc>
              <a:spcBef>
                <a:spcPts val="0"/>
              </a:spcBef>
              <a:spcAft>
                <a:spcPts val="0"/>
              </a:spcAft>
              <a:buClr>
                <a:schemeClr val="accent6"/>
              </a:buClr>
              <a:buSzPts val="1700"/>
              <a:buFont typeface="Arial"/>
              <a:buNone/>
            </a:pPr>
            <a:r>
              <a:t/>
            </a:r>
            <a:endParaRPr sz="1700"/>
          </a:p>
          <a:p>
            <a:pPr indent="-342900" lvl="0" marL="342900" rtl="0" algn="l">
              <a:lnSpc>
                <a:spcPct val="100000"/>
              </a:lnSpc>
              <a:spcBef>
                <a:spcPts val="0"/>
              </a:spcBef>
              <a:spcAft>
                <a:spcPts val="0"/>
              </a:spcAft>
              <a:buClr>
                <a:schemeClr val="accent6"/>
              </a:buClr>
              <a:buSzPts val="1700"/>
              <a:buFont typeface="Arial"/>
              <a:buChar char="•"/>
            </a:pPr>
            <a:r>
              <a:rPr lang="en-ZA" sz="1700"/>
              <a:t>Systems are in place to notify the PIs when observations are completed.</a:t>
            </a:r>
            <a:endParaRPr/>
          </a:p>
          <a:p>
            <a:pPr indent="-234950" lvl="0" marL="342900" rtl="0" algn="l">
              <a:lnSpc>
                <a:spcPct val="100000"/>
              </a:lnSpc>
              <a:spcBef>
                <a:spcPts val="0"/>
              </a:spcBef>
              <a:spcAft>
                <a:spcPts val="0"/>
              </a:spcAft>
              <a:buClr>
                <a:schemeClr val="accent6"/>
              </a:buClr>
              <a:buSzPts val="1700"/>
              <a:buFont typeface="Arial"/>
              <a:buNone/>
            </a:pPr>
            <a:r>
              <a:t/>
            </a:r>
            <a:endParaRPr sz="1700"/>
          </a:p>
        </p:txBody>
      </p:sp>
      <p:pic>
        <p:nvPicPr>
          <p:cNvPr id="168" name="Google Shape;168;p4"/>
          <p:cNvPicPr preferRelativeResize="0"/>
          <p:nvPr/>
        </p:nvPicPr>
        <p:blipFill rotWithShape="1">
          <a:blip r:embed="rId3">
            <a:alphaModFix/>
          </a:blip>
          <a:srcRect b="0" l="0" r="0" t="0"/>
          <a:stretch/>
        </p:blipFill>
        <p:spPr>
          <a:xfrm>
            <a:off x="8062484" y="423934"/>
            <a:ext cx="3688941" cy="623456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5"/>
          <p:cNvSpPr txBox="1"/>
          <p:nvPr>
            <p:ph type="title"/>
          </p:nvPr>
        </p:nvSpPr>
        <p:spPr>
          <a:xfrm>
            <a:off x="432262" y="587432"/>
            <a:ext cx="8778300" cy="609600"/>
          </a:xfrm>
          <a:prstGeom prst="rect">
            <a:avLst/>
          </a:prstGeom>
          <a:noFill/>
          <a:ln>
            <a:noFill/>
          </a:ln>
        </p:spPr>
        <p:txBody>
          <a:bodyPr anchorCtr="0" anchor="b" bIns="0" lIns="91425" spcFirstLastPara="1" rIns="91425" wrap="square" tIns="0">
            <a:noAutofit/>
          </a:bodyPr>
          <a:lstStyle/>
          <a:p>
            <a:pPr indent="0" lvl="0" marL="0" rtl="0" algn="l">
              <a:lnSpc>
                <a:spcPct val="100000"/>
              </a:lnSpc>
              <a:spcBef>
                <a:spcPts val="0"/>
              </a:spcBef>
              <a:spcAft>
                <a:spcPts val="0"/>
              </a:spcAft>
              <a:buClr>
                <a:schemeClr val="accent6"/>
              </a:buClr>
              <a:buSzPts val="3600"/>
              <a:buFont typeface="Arial Black"/>
              <a:buNone/>
            </a:pPr>
            <a:r>
              <a:rPr lang="en-ZA"/>
              <a:t>OBSERVATIONS: ASTROMETRY</a:t>
            </a:r>
            <a:endParaRPr/>
          </a:p>
        </p:txBody>
      </p:sp>
      <p:sp>
        <p:nvSpPr>
          <p:cNvPr id="174" name="Google Shape;174;p5"/>
          <p:cNvSpPr txBox="1"/>
          <p:nvPr>
            <p:ph idx="1" type="body"/>
          </p:nvPr>
        </p:nvSpPr>
        <p:spPr>
          <a:xfrm>
            <a:off x="459971" y="1404284"/>
            <a:ext cx="11272058" cy="1368559"/>
          </a:xfrm>
          <a:prstGeom prst="rect">
            <a:avLst/>
          </a:prstGeom>
          <a:noFill/>
          <a:ln>
            <a:noFill/>
          </a:ln>
        </p:spPr>
        <p:txBody>
          <a:bodyPr anchorCtr="0" anchor="t" bIns="0" lIns="91425" spcFirstLastPara="1" rIns="91425" wrap="square" tIns="0">
            <a:normAutofit/>
          </a:bodyPr>
          <a:lstStyle/>
          <a:p>
            <a:pPr indent="-342900" lvl="0" marL="342900" rtl="0" algn="l">
              <a:lnSpc>
                <a:spcPct val="100000"/>
              </a:lnSpc>
              <a:spcBef>
                <a:spcPts val="0"/>
              </a:spcBef>
              <a:spcAft>
                <a:spcPts val="0"/>
              </a:spcAft>
              <a:buClr>
                <a:schemeClr val="accent6"/>
              </a:buClr>
              <a:buSzPts val="1800"/>
              <a:buFont typeface="Arial"/>
              <a:buChar char="•"/>
            </a:pPr>
            <a:r>
              <a:rPr lang="en-ZA" sz="1800"/>
              <a:t>From unfiltered images, we manually measure astrometry and submit to the Minor Planet Centre (MPC), contributing to the orbit refinement of these NEAs.</a:t>
            </a:r>
            <a:endParaRPr/>
          </a:p>
          <a:p>
            <a:pPr indent="0" lvl="0" marL="0" rtl="0" algn="l">
              <a:lnSpc>
                <a:spcPct val="100000"/>
              </a:lnSpc>
              <a:spcBef>
                <a:spcPts val="0"/>
              </a:spcBef>
              <a:spcAft>
                <a:spcPts val="0"/>
              </a:spcAft>
              <a:buClr>
                <a:schemeClr val="accent6"/>
              </a:buClr>
              <a:buSzPts val="1800"/>
              <a:buNone/>
            </a:pPr>
            <a:r>
              <a:t/>
            </a:r>
            <a:endParaRPr sz="1800"/>
          </a:p>
        </p:txBody>
      </p:sp>
      <p:pic>
        <p:nvPicPr>
          <p:cNvPr id="175" name="Google Shape;175;p5"/>
          <p:cNvPicPr preferRelativeResize="0"/>
          <p:nvPr/>
        </p:nvPicPr>
        <p:blipFill rotWithShape="1">
          <a:blip r:embed="rId3">
            <a:alphaModFix/>
          </a:blip>
          <a:srcRect b="0" l="0" r="0" t="0"/>
          <a:stretch/>
        </p:blipFill>
        <p:spPr>
          <a:xfrm>
            <a:off x="3074075" y="2807241"/>
            <a:ext cx="2482185" cy="2646475"/>
          </a:xfrm>
          <a:prstGeom prst="rect">
            <a:avLst/>
          </a:prstGeom>
          <a:noFill/>
          <a:ln>
            <a:noFill/>
          </a:ln>
        </p:spPr>
      </p:pic>
      <p:pic>
        <p:nvPicPr>
          <p:cNvPr descr="A black and white image of stars and a yellow circle&#10;&#10;Description automatically generated" id="176" name="Google Shape;176;p5"/>
          <p:cNvPicPr preferRelativeResize="0"/>
          <p:nvPr/>
        </p:nvPicPr>
        <p:blipFill rotWithShape="1">
          <a:blip r:embed="rId4">
            <a:alphaModFix/>
          </a:blip>
          <a:srcRect b="0" l="0" r="0" t="0"/>
          <a:stretch/>
        </p:blipFill>
        <p:spPr>
          <a:xfrm>
            <a:off x="5964462" y="2807266"/>
            <a:ext cx="2563679" cy="2646426"/>
          </a:xfrm>
          <a:prstGeom prst="rect">
            <a:avLst/>
          </a:prstGeom>
          <a:noFill/>
          <a:ln>
            <a:noFill/>
          </a:ln>
        </p:spPr>
      </p:pic>
      <p:cxnSp>
        <p:nvCxnSpPr>
          <p:cNvPr id="177" name="Google Shape;177;p5"/>
          <p:cNvCxnSpPr/>
          <p:nvPr/>
        </p:nvCxnSpPr>
        <p:spPr>
          <a:xfrm flipH="1">
            <a:off x="2405173" y="2814616"/>
            <a:ext cx="5700" cy="2639100"/>
          </a:xfrm>
          <a:prstGeom prst="straightConnector1">
            <a:avLst/>
          </a:prstGeom>
          <a:noFill/>
          <a:ln cap="flat" cmpd="sng" w="25400">
            <a:solidFill>
              <a:schemeClr val="dk1"/>
            </a:solidFill>
            <a:prstDash val="solid"/>
            <a:round/>
            <a:headEnd len="sm" w="sm" type="none"/>
            <a:tailEnd len="med" w="med" type="stealth"/>
          </a:ln>
        </p:spPr>
      </p:cxnSp>
      <p:sp>
        <p:nvSpPr>
          <p:cNvPr id="178" name="Google Shape;178;p5"/>
          <p:cNvSpPr txBox="1"/>
          <p:nvPr/>
        </p:nvSpPr>
        <p:spPr>
          <a:xfrm>
            <a:off x="831689" y="3630291"/>
            <a:ext cx="1834200" cy="355200"/>
          </a:xfrm>
          <a:prstGeom prst="rect">
            <a:avLst/>
          </a:prstGeom>
          <a:noFill/>
          <a:ln>
            <a:noFill/>
          </a:ln>
        </p:spPr>
        <p:txBody>
          <a:bodyPr anchorCtr="0" anchor="t" bIns="0" lIns="91425" spcFirstLastPara="1" rIns="91425" wrap="square" tIns="0">
            <a:normAutofit/>
          </a:bodyPr>
          <a:lstStyle/>
          <a:p>
            <a:pPr indent="0" lvl="0" marL="0" marR="0" rtl="0" algn="l">
              <a:lnSpc>
                <a:spcPct val="100000"/>
              </a:lnSpc>
              <a:spcBef>
                <a:spcPts val="0"/>
              </a:spcBef>
              <a:spcAft>
                <a:spcPts val="0"/>
              </a:spcAft>
              <a:buClr>
                <a:schemeClr val="accent6"/>
              </a:buClr>
              <a:buSzPts val="1800"/>
              <a:buFont typeface="Arial"/>
              <a:buNone/>
            </a:pPr>
            <a:r>
              <a:rPr b="0" i="0" lang="en-ZA" sz="1800" u="none" cap="none" strike="noStrike">
                <a:solidFill>
                  <a:schemeClr val="accent6"/>
                </a:solidFill>
                <a:latin typeface="EB Garamond"/>
                <a:ea typeface="EB Garamond"/>
                <a:cs typeface="EB Garamond"/>
                <a:sym typeface="EB Garamond"/>
              </a:rPr>
              <a:t>2 arcminutes</a:t>
            </a:r>
            <a:endParaRPr b="0" i="0" sz="1400" u="none" cap="none" strike="noStrike">
              <a:solidFill>
                <a:srgbClr val="000000"/>
              </a:solidFill>
              <a:latin typeface="Arial"/>
              <a:ea typeface="Arial"/>
              <a:cs typeface="Arial"/>
              <a:sym typeface="Arial"/>
            </a:endParaRPr>
          </a:p>
        </p:txBody>
      </p:sp>
      <p:pic>
        <p:nvPicPr>
          <p:cNvPr id="179" name="Google Shape;179;p5" title="red.gif"/>
          <p:cNvPicPr preferRelativeResize="0"/>
          <p:nvPr/>
        </p:nvPicPr>
        <p:blipFill>
          <a:blip r:embed="rId5">
            <a:alphaModFix/>
          </a:blip>
          <a:stretch>
            <a:fillRect/>
          </a:stretch>
        </p:blipFill>
        <p:spPr>
          <a:xfrm>
            <a:off x="8964625" y="2814625"/>
            <a:ext cx="2755155" cy="2608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6"/>
          <p:cNvSpPr txBox="1"/>
          <p:nvPr>
            <p:ph type="title"/>
          </p:nvPr>
        </p:nvSpPr>
        <p:spPr>
          <a:xfrm>
            <a:off x="420500" y="453825"/>
            <a:ext cx="11619300" cy="578700"/>
          </a:xfrm>
          <a:prstGeom prst="rect">
            <a:avLst/>
          </a:prstGeom>
          <a:noFill/>
          <a:ln>
            <a:noFill/>
          </a:ln>
        </p:spPr>
        <p:txBody>
          <a:bodyPr anchorCtr="0" anchor="b" bIns="0" lIns="91425" spcFirstLastPara="1" rIns="91425" wrap="square" tIns="0">
            <a:noAutofit/>
          </a:bodyPr>
          <a:lstStyle/>
          <a:p>
            <a:pPr indent="0" lvl="0" marL="0" rtl="0" algn="l">
              <a:lnSpc>
                <a:spcPct val="100000"/>
              </a:lnSpc>
              <a:spcBef>
                <a:spcPts val="0"/>
              </a:spcBef>
              <a:spcAft>
                <a:spcPts val="0"/>
              </a:spcAft>
              <a:buClr>
                <a:schemeClr val="accent6"/>
              </a:buClr>
              <a:buSzPts val="3600"/>
              <a:buFont typeface="Arial Black"/>
              <a:buNone/>
            </a:pPr>
            <a:r>
              <a:rPr lang="en-ZA" sz="3400"/>
              <a:t>OBSERVATIONS: MULTI-FILTER PHOTOMETRY </a:t>
            </a:r>
            <a:endParaRPr sz="3400"/>
          </a:p>
        </p:txBody>
      </p:sp>
      <p:sp>
        <p:nvSpPr>
          <p:cNvPr id="185" name="Google Shape;185;p6"/>
          <p:cNvSpPr txBox="1"/>
          <p:nvPr>
            <p:ph idx="1" type="body"/>
          </p:nvPr>
        </p:nvSpPr>
        <p:spPr>
          <a:xfrm>
            <a:off x="448888" y="1575517"/>
            <a:ext cx="11272057" cy="1766199"/>
          </a:xfrm>
          <a:prstGeom prst="rect">
            <a:avLst/>
          </a:prstGeom>
          <a:noFill/>
          <a:ln>
            <a:noFill/>
          </a:ln>
        </p:spPr>
        <p:txBody>
          <a:bodyPr anchorCtr="0" anchor="t" bIns="0" lIns="91425" spcFirstLastPara="1" rIns="91425" wrap="square" tIns="0">
            <a:normAutofit/>
          </a:bodyPr>
          <a:lstStyle/>
          <a:p>
            <a:pPr indent="-342900" lvl="0" marL="342900" rtl="0" algn="l">
              <a:lnSpc>
                <a:spcPct val="100000"/>
              </a:lnSpc>
              <a:spcBef>
                <a:spcPts val="0"/>
              </a:spcBef>
              <a:spcAft>
                <a:spcPts val="0"/>
              </a:spcAft>
              <a:buClr>
                <a:schemeClr val="accent6"/>
              </a:buClr>
              <a:buSzPts val="1800"/>
              <a:buFont typeface="Arial"/>
              <a:buChar char="•"/>
            </a:pPr>
            <a:r>
              <a:rPr lang="en-ZA" sz="1800"/>
              <a:t>Involves the use of the PHOTOMETRYPIPELINE (PP) (Mommert et al., 2017), on each of the filters g, r, and i once asteroid has been designated.</a:t>
            </a:r>
            <a:endParaRPr/>
          </a:p>
          <a:p>
            <a:pPr indent="-228600" lvl="0" marL="342900" rtl="0" algn="l">
              <a:lnSpc>
                <a:spcPct val="100000"/>
              </a:lnSpc>
              <a:spcBef>
                <a:spcPts val="0"/>
              </a:spcBef>
              <a:spcAft>
                <a:spcPts val="0"/>
              </a:spcAft>
              <a:buClr>
                <a:schemeClr val="accent6"/>
              </a:buClr>
              <a:buSzPts val="1800"/>
              <a:buFont typeface="Arial"/>
              <a:buNone/>
            </a:pPr>
            <a:r>
              <a:t/>
            </a:r>
            <a:endParaRPr sz="1800"/>
          </a:p>
          <a:p>
            <a:pPr indent="-342900" lvl="0" marL="342900" rtl="0" algn="l">
              <a:lnSpc>
                <a:spcPct val="100000"/>
              </a:lnSpc>
              <a:spcBef>
                <a:spcPts val="0"/>
              </a:spcBef>
              <a:spcAft>
                <a:spcPts val="0"/>
              </a:spcAft>
              <a:buClr>
                <a:schemeClr val="accent6"/>
              </a:buClr>
              <a:buSzPts val="1800"/>
              <a:buFont typeface="Arial"/>
              <a:buChar char="•"/>
            </a:pPr>
            <a:r>
              <a:rPr lang="en-ZA" sz="1800"/>
              <a:t>We compute photometric colours from the calibrated g, r, i photometry as shown below</a:t>
            </a:r>
            <a:endParaRPr/>
          </a:p>
        </p:txBody>
      </p:sp>
      <p:pic>
        <p:nvPicPr>
          <p:cNvPr id="186" name="Google Shape;186;p6"/>
          <p:cNvPicPr preferRelativeResize="0"/>
          <p:nvPr/>
        </p:nvPicPr>
        <p:blipFill rotWithShape="1">
          <a:blip r:embed="rId3">
            <a:alphaModFix/>
          </a:blip>
          <a:srcRect b="0" l="0" r="0" t="0"/>
          <a:stretch/>
        </p:blipFill>
        <p:spPr>
          <a:xfrm>
            <a:off x="2357105" y="2765721"/>
            <a:ext cx="7824625" cy="409227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7"/>
          <p:cNvSpPr txBox="1"/>
          <p:nvPr>
            <p:ph type="title"/>
          </p:nvPr>
        </p:nvSpPr>
        <p:spPr>
          <a:xfrm>
            <a:off x="448887" y="439053"/>
            <a:ext cx="10632000" cy="503100"/>
          </a:xfrm>
          <a:prstGeom prst="rect">
            <a:avLst/>
          </a:prstGeom>
          <a:noFill/>
          <a:ln>
            <a:noFill/>
          </a:ln>
        </p:spPr>
        <p:txBody>
          <a:bodyPr anchorCtr="0" anchor="b" bIns="0" lIns="91425" spcFirstLastPara="1" rIns="91425" wrap="square" tIns="0">
            <a:noAutofit/>
          </a:bodyPr>
          <a:lstStyle/>
          <a:p>
            <a:pPr indent="0" lvl="0" marL="0" rtl="0" algn="l">
              <a:lnSpc>
                <a:spcPct val="100000"/>
              </a:lnSpc>
              <a:spcBef>
                <a:spcPts val="0"/>
              </a:spcBef>
              <a:spcAft>
                <a:spcPts val="0"/>
              </a:spcAft>
              <a:buClr>
                <a:schemeClr val="accent6"/>
              </a:buClr>
              <a:buSzPts val="3600"/>
              <a:buFont typeface="Arial Black"/>
              <a:buNone/>
            </a:pPr>
            <a:r>
              <a:rPr lang="en-ZA"/>
              <a:t>SUMMARY OF OBSERVATIONS</a:t>
            </a:r>
            <a:endParaRPr/>
          </a:p>
        </p:txBody>
      </p:sp>
      <p:sp>
        <p:nvSpPr>
          <p:cNvPr id="192" name="Google Shape;192;p7"/>
          <p:cNvSpPr txBox="1"/>
          <p:nvPr>
            <p:ph idx="1" type="body"/>
          </p:nvPr>
        </p:nvSpPr>
        <p:spPr>
          <a:xfrm>
            <a:off x="453597" y="912952"/>
            <a:ext cx="10824000" cy="1095900"/>
          </a:xfrm>
          <a:prstGeom prst="rect">
            <a:avLst/>
          </a:prstGeom>
          <a:noFill/>
          <a:ln>
            <a:noFill/>
          </a:ln>
        </p:spPr>
        <p:txBody>
          <a:bodyPr anchorCtr="0" anchor="t" bIns="0" lIns="91425" spcFirstLastPara="1" rIns="91425" wrap="square" tIns="0">
            <a:normAutofit/>
          </a:bodyPr>
          <a:lstStyle/>
          <a:p>
            <a:pPr indent="-342900" lvl="0" marL="342900" rtl="0" algn="l">
              <a:lnSpc>
                <a:spcPct val="100000"/>
              </a:lnSpc>
              <a:spcBef>
                <a:spcPts val="0"/>
              </a:spcBef>
              <a:spcAft>
                <a:spcPts val="0"/>
              </a:spcAft>
              <a:buClr>
                <a:schemeClr val="accent6"/>
              </a:buClr>
              <a:buSzPts val="1800"/>
              <a:buFont typeface="Arial"/>
              <a:buChar char="•"/>
            </a:pPr>
            <a:r>
              <a:rPr b="1" lang="en-ZA" sz="1800">
                <a:solidFill>
                  <a:srgbClr val="FF0000"/>
                </a:solidFill>
              </a:rPr>
              <a:t>230</a:t>
            </a:r>
            <a:r>
              <a:rPr lang="en-ZA" sz="1800"/>
              <a:t> successful observations</a:t>
            </a:r>
            <a:endParaRPr sz="1800"/>
          </a:p>
          <a:p>
            <a:pPr indent="-342900" lvl="0" marL="342900" rtl="0" algn="l">
              <a:lnSpc>
                <a:spcPct val="100000"/>
              </a:lnSpc>
              <a:spcBef>
                <a:spcPts val="0"/>
              </a:spcBef>
              <a:spcAft>
                <a:spcPts val="0"/>
              </a:spcAft>
              <a:buClr>
                <a:schemeClr val="accent6"/>
              </a:buClr>
              <a:buSzPts val="1800"/>
              <a:buFont typeface="Arial"/>
              <a:buChar char="•"/>
            </a:pPr>
            <a:r>
              <a:rPr lang="en-ZA" sz="1800"/>
              <a:t>Majority of our follow up observations are within 1 day after discovery </a:t>
            </a:r>
            <a:endParaRPr/>
          </a:p>
          <a:p>
            <a:pPr indent="-342900" lvl="0" marL="342900" rtl="0" algn="l">
              <a:lnSpc>
                <a:spcPct val="100000"/>
              </a:lnSpc>
              <a:spcBef>
                <a:spcPts val="0"/>
              </a:spcBef>
              <a:spcAft>
                <a:spcPts val="0"/>
              </a:spcAft>
              <a:buClr>
                <a:schemeClr val="accent6"/>
              </a:buClr>
              <a:buSzPts val="1800"/>
              <a:buFont typeface="Arial"/>
              <a:buChar char="•"/>
            </a:pPr>
            <a:r>
              <a:rPr lang="en-ZA" sz="1800"/>
              <a:t>Faster response time is possible, but we are limited by the reporting of discoveries to the Minor Planet Center (MPC)</a:t>
            </a:r>
            <a:endParaRPr/>
          </a:p>
        </p:txBody>
      </p:sp>
      <p:pic>
        <p:nvPicPr>
          <p:cNvPr id="193" name="Google Shape;193;p7"/>
          <p:cNvPicPr preferRelativeResize="0"/>
          <p:nvPr/>
        </p:nvPicPr>
        <p:blipFill rotWithShape="1">
          <a:blip r:embed="rId3">
            <a:alphaModFix/>
          </a:blip>
          <a:srcRect b="0" l="0" r="0" t="0"/>
          <a:stretch/>
        </p:blipFill>
        <p:spPr>
          <a:xfrm>
            <a:off x="1477684" y="5476978"/>
            <a:ext cx="8946476" cy="839174"/>
          </a:xfrm>
          <a:prstGeom prst="rect">
            <a:avLst/>
          </a:prstGeom>
          <a:noFill/>
          <a:ln>
            <a:noFill/>
          </a:ln>
        </p:spPr>
      </p:pic>
      <p:sp>
        <p:nvSpPr>
          <p:cNvPr id="194" name="Google Shape;194;p7"/>
          <p:cNvSpPr/>
          <p:nvPr/>
        </p:nvSpPr>
        <p:spPr>
          <a:xfrm>
            <a:off x="1633107" y="5896565"/>
            <a:ext cx="1517417" cy="368035"/>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EB Garamond"/>
              <a:ea typeface="EB Garamond"/>
              <a:cs typeface="EB Garamond"/>
              <a:sym typeface="EB Garamond"/>
            </a:endParaRPr>
          </a:p>
        </p:txBody>
      </p:sp>
      <p:sp>
        <p:nvSpPr>
          <p:cNvPr id="195" name="Google Shape;195;p7"/>
          <p:cNvSpPr/>
          <p:nvPr/>
        </p:nvSpPr>
        <p:spPr>
          <a:xfrm>
            <a:off x="1633107" y="5526064"/>
            <a:ext cx="1517417" cy="368035"/>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EB Garamond"/>
              <a:ea typeface="EB Garamond"/>
              <a:cs typeface="EB Garamond"/>
              <a:sym typeface="EB Garamond"/>
            </a:endParaRPr>
          </a:p>
        </p:txBody>
      </p:sp>
      <p:sp>
        <p:nvSpPr>
          <p:cNvPr id="196" name="Google Shape;196;p7"/>
          <p:cNvSpPr txBox="1"/>
          <p:nvPr/>
        </p:nvSpPr>
        <p:spPr>
          <a:xfrm>
            <a:off x="533443" y="5128693"/>
            <a:ext cx="19722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ZA" sz="1800" u="none" cap="none" strike="noStrike">
                <a:solidFill>
                  <a:srgbClr val="FF0000"/>
                </a:solidFill>
                <a:latin typeface="Arial Black"/>
                <a:ea typeface="Arial Black"/>
                <a:cs typeface="Arial Black"/>
                <a:sym typeface="Arial Black"/>
              </a:rPr>
              <a:t>57 Minutes!</a:t>
            </a:r>
            <a:endParaRPr b="0" i="0" sz="1400" u="none" cap="none" strike="noStrike">
              <a:solidFill>
                <a:srgbClr val="000000"/>
              </a:solidFill>
              <a:latin typeface="Arial"/>
              <a:ea typeface="Arial"/>
              <a:cs typeface="Arial"/>
              <a:sym typeface="Arial"/>
            </a:endParaRPr>
          </a:p>
        </p:txBody>
      </p:sp>
      <p:sp>
        <p:nvSpPr>
          <p:cNvPr id="197" name="Google Shape;197;p7"/>
          <p:cNvSpPr txBox="1"/>
          <p:nvPr/>
        </p:nvSpPr>
        <p:spPr>
          <a:xfrm>
            <a:off x="346018" y="5743477"/>
            <a:ext cx="1712100" cy="521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0000"/>
              </a:buClr>
              <a:buSzPts val="1800"/>
              <a:buFont typeface="Arial Black"/>
              <a:buNone/>
            </a:pPr>
            <a:r>
              <a:rPr b="1" i="0" lang="en-ZA" sz="1800" u="none" cap="none" strike="noStrike">
                <a:solidFill>
                  <a:srgbClr val="FF0000"/>
                </a:solidFill>
                <a:latin typeface="Arial Black"/>
                <a:ea typeface="Arial Black"/>
                <a:cs typeface="Arial Black"/>
                <a:sym typeface="Arial Black"/>
              </a:rPr>
              <a:t>2023 QN7</a:t>
            </a:r>
            <a:endParaRPr b="1" i="0" sz="1800" u="none" cap="none" strike="noStrike">
              <a:solidFill>
                <a:srgbClr val="FF0000"/>
              </a:solidFill>
              <a:latin typeface="Arial Black"/>
              <a:ea typeface="Arial Black"/>
              <a:cs typeface="Arial Black"/>
              <a:sym typeface="Arial Black"/>
            </a:endParaRPr>
          </a:p>
        </p:txBody>
      </p:sp>
      <p:pic>
        <p:nvPicPr>
          <p:cNvPr id="198" name="Google Shape;198;p7" title="Average_Asteroid_Size_Distribution.jpeg"/>
          <p:cNvPicPr preferRelativeResize="0"/>
          <p:nvPr/>
        </p:nvPicPr>
        <p:blipFill rotWithShape="1">
          <a:blip r:embed="rId4">
            <a:alphaModFix/>
          </a:blip>
          <a:srcRect b="0" l="0" r="0" t="0"/>
          <a:stretch/>
        </p:blipFill>
        <p:spPr>
          <a:xfrm>
            <a:off x="1428900" y="1868975"/>
            <a:ext cx="4397298" cy="3231661"/>
          </a:xfrm>
          <a:prstGeom prst="rect">
            <a:avLst/>
          </a:prstGeom>
          <a:noFill/>
          <a:ln>
            <a:noFill/>
          </a:ln>
        </p:spPr>
      </p:pic>
      <p:sp>
        <p:nvSpPr>
          <p:cNvPr id="199" name="Google Shape;199;p7"/>
          <p:cNvSpPr txBox="1"/>
          <p:nvPr/>
        </p:nvSpPr>
        <p:spPr>
          <a:xfrm>
            <a:off x="2670506" y="3101113"/>
            <a:ext cx="2006400" cy="369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ZA" sz="1800" u="none" cap="none" strike="noStrike">
                <a:solidFill>
                  <a:srgbClr val="FF0000"/>
                </a:solidFill>
                <a:latin typeface="Arial Black"/>
                <a:ea typeface="Arial Black"/>
                <a:cs typeface="Arial Black"/>
                <a:sym typeface="Arial Black"/>
              </a:rPr>
              <a:t>≈75% &lt;100m</a:t>
            </a:r>
            <a:endParaRPr b="1" i="0" sz="1800" u="none" cap="none" strike="noStrike">
              <a:solidFill>
                <a:srgbClr val="FF0000"/>
              </a:solidFill>
              <a:latin typeface="Arial Black"/>
              <a:ea typeface="Arial Black"/>
              <a:cs typeface="Arial Black"/>
              <a:sym typeface="Arial Black"/>
            </a:endParaRPr>
          </a:p>
          <a:p>
            <a:pPr indent="0" lvl="0" marL="0" marR="0" rtl="0" algn="l">
              <a:lnSpc>
                <a:spcPct val="100000"/>
              </a:lnSpc>
              <a:spcBef>
                <a:spcPts val="0"/>
              </a:spcBef>
              <a:spcAft>
                <a:spcPts val="0"/>
              </a:spcAft>
              <a:buClr>
                <a:schemeClr val="dk1"/>
              </a:buClr>
              <a:buSzPts val="1800"/>
              <a:buFont typeface="EB Garamond"/>
              <a:buNone/>
            </a:pPr>
            <a:r>
              <a:t/>
            </a:r>
            <a:endParaRPr b="1" i="0" sz="1800" u="none" cap="none" strike="noStrike">
              <a:solidFill>
                <a:schemeClr val="dk1"/>
              </a:solidFill>
              <a:latin typeface="Arial Black"/>
              <a:ea typeface="Arial Black"/>
              <a:cs typeface="Arial Black"/>
              <a:sym typeface="Arial Black"/>
            </a:endParaRPr>
          </a:p>
        </p:txBody>
      </p:sp>
      <p:pic>
        <p:nvPicPr>
          <p:cNvPr id="200" name="Google Shape;200;p7" title="Time_to_Follow_up_with_Inset_3_hour_bins_fixed.jpeg"/>
          <p:cNvPicPr preferRelativeResize="0"/>
          <p:nvPr/>
        </p:nvPicPr>
        <p:blipFill>
          <a:blip r:embed="rId5">
            <a:alphaModFix/>
          </a:blip>
          <a:stretch>
            <a:fillRect/>
          </a:stretch>
        </p:blipFill>
        <p:spPr>
          <a:xfrm>
            <a:off x="6005400" y="1760700"/>
            <a:ext cx="5399200" cy="3239525"/>
          </a:xfrm>
          <a:prstGeom prst="rect">
            <a:avLst/>
          </a:prstGeom>
          <a:noFill/>
          <a:ln>
            <a:noFill/>
          </a:ln>
        </p:spPr>
      </p:pic>
      <p:sp>
        <p:nvSpPr>
          <p:cNvPr id="201" name="Google Shape;201;p7"/>
          <p:cNvSpPr txBox="1"/>
          <p:nvPr/>
        </p:nvSpPr>
        <p:spPr>
          <a:xfrm>
            <a:off x="7096375" y="3043323"/>
            <a:ext cx="2602800" cy="615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ZA" sz="1700" u="none" cap="none" strike="noStrike">
                <a:solidFill>
                  <a:srgbClr val="FF0000"/>
                </a:solidFill>
                <a:latin typeface="Arial Black"/>
                <a:ea typeface="Arial Black"/>
                <a:cs typeface="Arial Black"/>
                <a:sym typeface="Arial Black"/>
              </a:rPr>
              <a:t>61% &lt;1 day</a:t>
            </a:r>
            <a:br>
              <a:rPr b="1" i="0" lang="en-ZA" sz="1700" u="none" cap="none" strike="noStrike">
                <a:solidFill>
                  <a:srgbClr val="FF0000"/>
                </a:solidFill>
                <a:latin typeface="Arial Black"/>
                <a:ea typeface="Arial Black"/>
                <a:cs typeface="Arial Black"/>
                <a:sym typeface="Arial Black"/>
              </a:rPr>
            </a:br>
            <a:r>
              <a:rPr b="1" i="0" lang="en-ZA" sz="1700" u="none" cap="none" strike="noStrike">
                <a:solidFill>
                  <a:srgbClr val="FF0000"/>
                </a:solidFill>
                <a:latin typeface="Arial Black"/>
                <a:ea typeface="Arial Black"/>
                <a:cs typeface="Arial Black"/>
                <a:sym typeface="Arial Black"/>
              </a:rPr>
              <a:t>10% in &lt; 3 hours</a:t>
            </a:r>
            <a:endParaRPr b="1" i="0" sz="1700" u="none" cap="none" strike="noStrike">
              <a:solidFill>
                <a:srgbClr val="FF0000"/>
              </a:solidFill>
              <a:latin typeface="Arial Black"/>
              <a:ea typeface="Arial Black"/>
              <a:cs typeface="Arial Black"/>
              <a:sym typeface="Arial Black"/>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8"/>
          <p:cNvSpPr txBox="1"/>
          <p:nvPr>
            <p:ph type="title"/>
          </p:nvPr>
        </p:nvSpPr>
        <p:spPr>
          <a:xfrm>
            <a:off x="433111" y="436282"/>
            <a:ext cx="10285689" cy="640932"/>
          </a:xfrm>
          <a:prstGeom prst="rect">
            <a:avLst/>
          </a:prstGeom>
          <a:noFill/>
          <a:ln>
            <a:noFill/>
          </a:ln>
        </p:spPr>
        <p:txBody>
          <a:bodyPr anchorCtr="0" anchor="b" bIns="0" lIns="91425" spcFirstLastPara="1" rIns="91425" wrap="square" tIns="0">
            <a:noAutofit/>
          </a:bodyPr>
          <a:lstStyle/>
          <a:p>
            <a:pPr indent="0" lvl="0" marL="0" rtl="0" algn="l">
              <a:lnSpc>
                <a:spcPct val="100000"/>
              </a:lnSpc>
              <a:spcBef>
                <a:spcPts val="0"/>
              </a:spcBef>
              <a:spcAft>
                <a:spcPts val="0"/>
              </a:spcAft>
              <a:buClr>
                <a:schemeClr val="accent6"/>
              </a:buClr>
              <a:buSzPts val="3600"/>
              <a:buFont typeface="Arial Black"/>
              <a:buNone/>
            </a:pPr>
            <a:r>
              <a:rPr lang="en-ZA"/>
              <a:t>TAXONOMIC CLASSIFICATIONS </a:t>
            </a:r>
            <a:endParaRPr/>
          </a:p>
        </p:txBody>
      </p:sp>
      <p:sp>
        <p:nvSpPr>
          <p:cNvPr id="207" name="Google Shape;207;p8"/>
          <p:cNvSpPr txBox="1"/>
          <p:nvPr>
            <p:ph idx="1" type="body"/>
          </p:nvPr>
        </p:nvSpPr>
        <p:spPr>
          <a:xfrm>
            <a:off x="694225" y="1194425"/>
            <a:ext cx="3992100" cy="5297400"/>
          </a:xfrm>
          <a:prstGeom prst="rect">
            <a:avLst/>
          </a:prstGeom>
          <a:noFill/>
          <a:ln>
            <a:noFill/>
          </a:ln>
        </p:spPr>
        <p:txBody>
          <a:bodyPr anchorCtr="0" anchor="t" bIns="0" lIns="91425" spcFirstLastPara="1" rIns="91425" wrap="square" tIns="0">
            <a:noAutofit/>
          </a:bodyPr>
          <a:lstStyle/>
          <a:p>
            <a:pPr indent="-285750" lvl="0" marL="285750" rtl="0" algn="l">
              <a:lnSpc>
                <a:spcPct val="100000"/>
              </a:lnSpc>
              <a:spcBef>
                <a:spcPts val="0"/>
              </a:spcBef>
              <a:spcAft>
                <a:spcPts val="0"/>
              </a:spcAft>
              <a:buClr>
                <a:schemeClr val="accent6"/>
              </a:buClr>
              <a:buSzPts val="1800"/>
              <a:buFont typeface="Arial"/>
              <a:buChar char="•"/>
            </a:pPr>
            <a:r>
              <a:rPr lang="en-ZA" sz="1800"/>
              <a:t>Using final calculated </a:t>
            </a:r>
            <a:r>
              <a:rPr b="1" lang="en-ZA" sz="1800">
                <a:solidFill>
                  <a:srgbClr val="FF0000"/>
                </a:solidFill>
              </a:rPr>
              <a:t>g - r </a:t>
            </a:r>
            <a:r>
              <a:rPr lang="en-ZA" sz="1800">
                <a:solidFill>
                  <a:schemeClr val="dk1"/>
                </a:solidFill>
              </a:rPr>
              <a:t>and</a:t>
            </a:r>
            <a:r>
              <a:rPr b="1" lang="en-ZA" sz="1800">
                <a:solidFill>
                  <a:srgbClr val="FF0000"/>
                </a:solidFill>
              </a:rPr>
              <a:t> r - i </a:t>
            </a:r>
            <a:r>
              <a:rPr lang="en-ZA" sz="1800"/>
              <a:t>colors to determine taxonomic types. </a:t>
            </a:r>
            <a:endParaRPr/>
          </a:p>
          <a:p>
            <a:pPr indent="-171450" lvl="0" marL="285750" rtl="0" algn="l">
              <a:lnSpc>
                <a:spcPct val="100000"/>
              </a:lnSpc>
              <a:spcBef>
                <a:spcPts val="0"/>
              </a:spcBef>
              <a:spcAft>
                <a:spcPts val="0"/>
              </a:spcAft>
              <a:buClr>
                <a:schemeClr val="accent6"/>
              </a:buClr>
              <a:buSzPts val="1800"/>
              <a:buFont typeface="Arial"/>
              <a:buNone/>
            </a:pPr>
            <a:r>
              <a:t/>
            </a:r>
            <a:endParaRPr sz="1800"/>
          </a:p>
          <a:p>
            <a:pPr indent="-285750" lvl="0" marL="285750" rtl="0" algn="l">
              <a:lnSpc>
                <a:spcPct val="100000"/>
              </a:lnSpc>
              <a:spcBef>
                <a:spcPts val="0"/>
              </a:spcBef>
              <a:spcAft>
                <a:spcPts val="0"/>
              </a:spcAft>
              <a:buClr>
                <a:schemeClr val="accent6"/>
              </a:buClr>
              <a:buSzPts val="1800"/>
              <a:buFont typeface="Arial"/>
              <a:buChar char="•"/>
            </a:pPr>
            <a:r>
              <a:rPr lang="en-ZA" sz="1800"/>
              <a:t>Decision surface from a trained machine learning algorithm (Petro Janse van Rensburg, 2021 MSc thesis). </a:t>
            </a:r>
            <a:endParaRPr/>
          </a:p>
          <a:p>
            <a:pPr indent="-171450" lvl="0" marL="285750" rtl="0" algn="l">
              <a:lnSpc>
                <a:spcPct val="100000"/>
              </a:lnSpc>
              <a:spcBef>
                <a:spcPts val="0"/>
              </a:spcBef>
              <a:spcAft>
                <a:spcPts val="0"/>
              </a:spcAft>
              <a:buClr>
                <a:schemeClr val="accent6"/>
              </a:buClr>
              <a:buSzPts val="1800"/>
              <a:buFont typeface="Arial"/>
              <a:buNone/>
            </a:pPr>
            <a:r>
              <a:t/>
            </a:r>
            <a:endParaRPr sz="1800"/>
          </a:p>
          <a:p>
            <a:pPr indent="-285750" lvl="0" marL="285750" rtl="0" algn="l">
              <a:lnSpc>
                <a:spcPct val="100000"/>
              </a:lnSpc>
              <a:spcBef>
                <a:spcPts val="0"/>
              </a:spcBef>
              <a:spcAft>
                <a:spcPts val="0"/>
              </a:spcAft>
              <a:buClr>
                <a:schemeClr val="accent6"/>
              </a:buClr>
              <a:buSzPts val="1800"/>
              <a:buFont typeface="Arial"/>
              <a:buChar char="•"/>
            </a:pPr>
            <a:r>
              <a:rPr lang="en-ZA" sz="1800"/>
              <a:t>Employing the Bus-DeMeo taxonomic scheme. </a:t>
            </a:r>
            <a:endParaRPr/>
          </a:p>
          <a:p>
            <a:pPr indent="-171450" lvl="0" marL="285750" rtl="0" algn="l">
              <a:lnSpc>
                <a:spcPct val="100000"/>
              </a:lnSpc>
              <a:spcBef>
                <a:spcPts val="0"/>
              </a:spcBef>
              <a:spcAft>
                <a:spcPts val="0"/>
              </a:spcAft>
              <a:buClr>
                <a:schemeClr val="accent6"/>
              </a:buClr>
              <a:buSzPts val="1800"/>
              <a:buFont typeface="Arial"/>
              <a:buNone/>
            </a:pPr>
            <a:r>
              <a:t/>
            </a:r>
            <a:endParaRPr sz="1800"/>
          </a:p>
          <a:p>
            <a:pPr indent="-285750" lvl="0" marL="285750" rtl="0" algn="l">
              <a:lnSpc>
                <a:spcPct val="100000"/>
              </a:lnSpc>
              <a:spcBef>
                <a:spcPts val="0"/>
              </a:spcBef>
              <a:spcAft>
                <a:spcPts val="0"/>
              </a:spcAft>
              <a:buClr>
                <a:schemeClr val="accent6"/>
              </a:buClr>
              <a:buSzPts val="1800"/>
              <a:buFont typeface="Arial"/>
              <a:buChar char="•"/>
            </a:pPr>
            <a:r>
              <a:rPr lang="en-ZA" sz="1800"/>
              <a:t>The trained algorithm was used to generate decision boundaries separating each taxonomic class. </a:t>
            </a:r>
            <a:endParaRPr/>
          </a:p>
          <a:p>
            <a:pPr indent="-171450" lvl="0" marL="285750" rtl="0" algn="l">
              <a:lnSpc>
                <a:spcPct val="100000"/>
              </a:lnSpc>
              <a:spcBef>
                <a:spcPts val="0"/>
              </a:spcBef>
              <a:spcAft>
                <a:spcPts val="0"/>
              </a:spcAft>
              <a:buClr>
                <a:schemeClr val="accent6"/>
              </a:buClr>
              <a:buSzPts val="1800"/>
              <a:buFont typeface="Arial"/>
              <a:buNone/>
            </a:pPr>
            <a:r>
              <a:t/>
            </a:r>
            <a:endParaRPr sz="1800"/>
          </a:p>
          <a:p>
            <a:pPr indent="-285750" lvl="0" marL="285750" rtl="0" algn="l">
              <a:lnSpc>
                <a:spcPct val="100000"/>
              </a:lnSpc>
              <a:spcBef>
                <a:spcPts val="0"/>
              </a:spcBef>
              <a:spcAft>
                <a:spcPts val="0"/>
              </a:spcAft>
              <a:buClr>
                <a:schemeClr val="accent6"/>
              </a:buClr>
              <a:buSzPts val="1800"/>
              <a:buFont typeface="Arial"/>
              <a:buChar char="•"/>
            </a:pPr>
            <a:r>
              <a:rPr lang="en-ZA" sz="1800"/>
              <a:t>Shown are the color indices of the  73 NEAS superimposed on the decision surface.</a:t>
            </a:r>
            <a:endParaRPr/>
          </a:p>
        </p:txBody>
      </p:sp>
      <p:pic>
        <p:nvPicPr>
          <p:cNvPr id="208" name="Google Shape;208;p8" title="marcel_markers_decision_boundary.jpg"/>
          <p:cNvPicPr preferRelativeResize="0"/>
          <p:nvPr/>
        </p:nvPicPr>
        <p:blipFill>
          <a:blip r:embed="rId3">
            <a:alphaModFix/>
          </a:blip>
          <a:stretch>
            <a:fillRect/>
          </a:stretch>
        </p:blipFill>
        <p:spPr>
          <a:xfrm>
            <a:off x="4686325" y="2220224"/>
            <a:ext cx="7505674" cy="4251261"/>
          </a:xfrm>
          <a:prstGeom prst="rect">
            <a:avLst/>
          </a:prstGeom>
          <a:noFill/>
          <a:ln>
            <a:noFill/>
          </a:ln>
        </p:spPr>
      </p:pic>
      <p:sp>
        <p:nvSpPr>
          <p:cNvPr id="209" name="Google Shape;209;p8"/>
          <p:cNvSpPr/>
          <p:nvPr/>
        </p:nvSpPr>
        <p:spPr>
          <a:xfrm>
            <a:off x="6251550" y="3328949"/>
            <a:ext cx="298500" cy="200100"/>
          </a:xfrm>
          <a:prstGeom prst="star5">
            <a:avLst>
              <a:gd fmla="val 19098" name="adj"/>
              <a:gd fmla="val 105146" name="hf"/>
              <a:gd fmla="val 110557" name="vf"/>
            </a:avLst>
          </a:prstGeom>
          <a:solidFill>
            <a:srgbClr val="FF00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EB Garamond"/>
              <a:ea typeface="EB Garamond"/>
              <a:cs typeface="EB Garamond"/>
              <a:sym typeface="EB Garamo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0"/>
          <p:cNvSpPr txBox="1"/>
          <p:nvPr>
            <p:ph type="title"/>
          </p:nvPr>
        </p:nvSpPr>
        <p:spPr>
          <a:xfrm>
            <a:off x="490451" y="669175"/>
            <a:ext cx="8928000" cy="618000"/>
          </a:xfrm>
          <a:prstGeom prst="rect">
            <a:avLst/>
          </a:prstGeom>
          <a:noFill/>
          <a:ln>
            <a:noFill/>
          </a:ln>
        </p:spPr>
        <p:txBody>
          <a:bodyPr anchorCtr="0" anchor="b" bIns="0" lIns="91425" spcFirstLastPara="1" rIns="91425" wrap="square" tIns="0">
            <a:noAutofit/>
          </a:bodyPr>
          <a:lstStyle/>
          <a:p>
            <a:pPr indent="0" lvl="0" marL="0" rtl="0" algn="l">
              <a:lnSpc>
                <a:spcPct val="100000"/>
              </a:lnSpc>
              <a:spcBef>
                <a:spcPts val="0"/>
              </a:spcBef>
              <a:spcAft>
                <a:spcPts val="0"/>
              </a:spcAft>
              <a:buClr>
                <a:schemeClr val="accent6"/>
              </a:buClr>
              <a:buSzPts val="3600"/>
              <a:buFont typeface="Arial Black"/>
              <a:buNone/>
            </a:pPr>
            <a:r>
              <a:rPr lang="en-ZA"/>
              <a:t>TAXONOMIC CLASSIFICATIONS</a:t>
            </a:r>
            <a:endParaRPr/>
          </a:p>
        </p:txBody>
      </p:sp>
      <p:sp>
        <p:nvSpPr>
          <p:cNvPr id="215" name="Google Shape;215;p10"/>
          <p:cNvSpPr txBox="1"/>
          <p:nvPr>
            <p:ph idx="1" type="body"/>
          </p:nvPr>
        </p:nvSpPr>
        <p:spPr>
          <a:xfrm>
            <a:off x="439901" y="1668173"/>
            <a:ext cx="5702400" cy="4348800"/>
          </a:xfrm>
          <a:prstGeom prst="rect">
            <a:avLst/>
          </a:prstGeom>
          <a:noFill/>
          <a:ln>
            <a:noFill/>
          </a:ln>
        </p:spPr>
        <p:txBody>
          <a:bodyPr anchorCtr="0" anchor="t" bIns="0" lIns="91425" spcFirstLastPara="1" rIns="91425" wrap="square" tIns="0">
            <a:noAutofit/>
          </a:bodyPr>
          <a:lstStyle/>
          <a:p>
            <a:pPr indent="-342900" lvl="0" marL="342900" rtl="0" algn="l">
              <a:lnSpc>
                <a:spcPct val="100000"/>
              </a:lnSpc>
              <a:spcBef>
                <a:spcPts val="0"/>
              </a:spcBef>
              <a:spcAft>
                <a:spcPts val="0"/>
              </a:spcAft>
              <a:buClr>
                <a:schemeClr val="accent6"/>
              </a:buClr>
              <a:buSzPts val="1800"/>
              <a:buFont typeface="Arial"/>
              <a:buChar char="•"/>
            </a:pPr>
            <a:r>
              <a:rPr lang="en-ZA" sz="1800"/>
              <a:t>To account for this uncertainty, we used a Monte-Carlo approach.</a:t>
            </a:r>
            <a:endParaRPr/>
          </a:p>
          <a:p>
            <a:pPr indent="-228600" lvl="0" marL="342900" rtl="0" algn="l">
              <a:lnSpc>
                <a:spcPct val="100000"/>
              </a:lnSpc>
              <a:spcBef>
                <a:spcPts val="0"/>
              </a:spcBef>
              <a:spcAft>
                <a:spcPts val="0"/>
              </a:spcAft>
              <a:buClr>
                <a:schemeClr val="accent6"/>
              </a:buClr>
              <a:buSzPts val="1800"/>
              <a:buFont typeface="Arial"/>
              <a:buNone/>
            </a:pPr>
            <a:r>
              <a:t/>
            </a:r>
            <a:endParaRPr sz="1800"/>
          </a:p>
          <a:p>
            <a:pPr indent="-342900" lvl="0" marL="342900" rtl="0" algn="l">
              <a:lnSpc>
                <a:spcPct val="100000"/>
              </a:lnSpc>
              <a:spcBef>
                <a:spcPts val="0"/>
              </a:spcBef>
              <a:spcAft>
                <a:spcPts val="0"/>
              </a:spcAft>
              <a:buClr>
                <a:schemeClr val="accent6"/>
              </a:buClr>
              <a:buSzPts val="1800"/>
              <a:buFont typeface="Arial"/>
              <a:buChar char="•"/>
            </a:pPr>
            <a:r>
              <a:rPr lang="en-ZA" sz="1800"/>
              <a:t>This was done by generating 10 000 random pseudo-colours within the colour uncertainties.</a:t>
            </a:r>
            <a:endParaRPr/>
          </a:p>
          <a:p>
            <a:pPr indent="-228600" lvl="0" marL="342900" rtl="0" algn="l">
              <a:lnSpc>
                <a:spcPct val="100000"/>
              </a:lnSpc>
              <a:spcBef>
                <a:spcPts val="0"/>
              </a:spcBef>
              <a:spcAft>
                <a:spcPts val="0"/>
              </a:spcAft>
              <a:buClr>
                <a:schemeClr val="accent6"/>
              </a:buClr>
              <a:buSzPts val="1800"/>
              <a:buFont typeface="Arial"/>
              <a:buNone/>
            </a:pPr>
            <a:r>
              <a:t/>
            </a:r>
            <a:endParaRPr sz="1800"/>
          </a:p>
          <a:p>
            <a:pPr indent="-342900" lvl="0" marL="342900" rtl="0" algn="l">
              <a:lnSpc>
                <a:spcPct val="100000"/>
              </a:lnSpc>
              <a:spcBef>
                <a:spcPts val="0"/>
              </a:spcBef>
              <a:spcAft>
                <a:spcPts val="0"/>
              </a:spcAft>
              <a:buClr>
                <a:schemeClr val="accent6"/>
              </a:buClr>
              <a:buSzPts val="1800"/>
              <a:buFont typeface="Arial"/>
              <a:buChar char="•"/>
            </a:pPr>
            <a:r>
              <a:rPr lang="en-ZA" sz="1800"/>
              <a:t>The pseudo-colours were individually classified with the </a:t>
            </a:r>
            <a:r>
              <a:rPr lang="en-ZA"/>
              <a:t> </a:t>
            </a:r>
            <a:r>
              <a:rPr lang="en-ZA" sz="1800"/>
              <a:t>trained ML algorithm and tallied up.</a:t>
            </a:r>
            <a:endParaRPr/>
          </a:p>
          <a:p>
            <a:pPr indent="-228600" lvl="0" marL="342900" rtl="0" algn="l">
              <a:lnSpc>
                <a:spcPct val="100000"/>
              </a:lnSpc>
              <a:spcBef>
                <a:spcPts val="0"/>
              </a:spcBef>
              <a:spcAft>
                <a:spcPts val="0"/>
              </a:spcAft>
              <a:buClr>
                <a:schemeClr val="accent6"/>
              </a:buClr>
              <a:buSzPts val="1800"/>
              <a:buFont typeface="Arial"/>
              <a:buNone/>
            </a:pPr>
            <a:r>
              <a:t/>
            </a:r>
            <a:endParaRPr sz="1800"/>
          </a:p>
          <a:p>
            <a:pPr indent="-342900" lvl="0" marL="342900" rtl="0" algn="l">
              <a:lnSpc>
                <a:spcPct val="100000"/>
              </a:lnSpc>
              <a:spcBef>
                <a:spcPts val="0"/>
              </a:spcBef>
              <a:spcAft>
                <a:spcPts val="0"/>
              </a:spcAft>
              <a:buClr>
                <a:schemeClr val="accent6"/>
              </a:buClr>
              <a:buSzPts val="1800"/>
              <a:buFont typeface="Arial"/>
              <a:buChar char="•"/>
            </a:pPr>
            <a:r>
              <a:rPr lang="en-ZA" sz="1800"/>
              <a:t>A percentage for each likely classification is returned.</a:t>
            </a:r>
            <a:endParaRPr/>
          </a:p>
        </p:txBody>
      </p:sp>
      <p:sp>
        <p:nvSpPr>
          <p:cNvPr id="216" name="Google Shape;216;p10"/>
          <p:cNvSpPr txBox="1"/>
          <p:nvPr/>
        </p:nvSpPr>
        <p:spPr>
          <a:xfrm>
            <a:off x="8239924" y="1708523"/>
            <a:ext cx="1937700" cy="369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ZA" sz="1800" u="none" cap="none" strike="noStrike">
                <a:solidFill>
                  <a:schemeClr val="dk1"/>
                </a:solidFill>
                <a:latin typeface="EB Garamond"/>
                <a:ea typeface="EB Garamond"/>
                <a:cs typeface="EB Garamond"/>
                <a:sym typeface="EB Garamond"/>
              </a:rPr>
              <a:t>2024 EJ1</a:t>
            </a:r>
            <a:endParaRPr b="1" i="0" sz="1800" u="none" cap="none" strike="noStrike">
              <a:solidFill>
                <a:schemeClr val="dk1"/>
              </a:solidFill>
              <a:latin typeface="EB Garamond"/>
              <a:ea typeface="EB Garamond"/>
              <a:cs typeface="EB Garamond"/>
              <a:sym typeface="EB Garamond"/>
            </a:endParaRPr>
          </a:p>
          <a:p>
            <a:pPr indent="0" lvl="0" marL="0" marR="0" rtl="0" algn="l">
              <a:lnSpc>
                <a:spcPct val="100000"/>
              </a:lnSpc>
              <a:spcBef>
                <a:spcPts val="0"/>
              </a:spcBef>
              <a:spcAft>
                <a:spcPts val="0"/>
              </a:spcAft>
              <a:buClr>
                <a:schemeClr val="dk1"/>
              </a:buClr>
              <a:buSzPts val="1800"/>
              <a:buFont typeface="EB Garamond"/>
              <a:buNone/>
            </a:pPr>
            <a:r>
              <a:t/>
            </a:r>
            <a:endParaRPr b="1" i="0" sz="1800" u="none" cap="none" strike="noStrike">
              <a:solidFill>
                <a:schemeClr val="dk1"/>
              </a:solidFill>
              <a:latin typeface="EB Garamond"/>
              <a:ea typeface="EB Garamond"/>
              <a:cs typeface="EB Garamond"/>
              <a:sym typeface="EB Garamond"/>
            </a:endParaRPr>
          </a:p>
        </p:txBody>
      </p:sp>
      <p:pic>
        <p:nvPicPr>
          <p:cNvPr id="217" name="Google Shape;217;p10" title="Screenshot 2025-03-12 at 17-08-19 Classify_targets MARCEL Works.pdf.png"/>
          <p:cNvPicPr preferRelativeResize="0"/>
          <p:nvPr/>
        </p:nvPicPr>
        <p:blipFill rotWithShape="1">
          <a:blip r:embed="rId3">
            <a:alphaModFix/>
          </a:blip>
          <a:srcRect b="0" l="0" r="0" t="0"/>
          <a:stretch/>
        </p:blipFill>
        <p:spPr>
          <a:xfrm>
            <a:off x="5875589" y="2077823"/>
            <a:ext cx="5851024" cy="415014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1"/>
          <p:cNvSpPr txBox="1"/>
          <p:nvPr>
            <p:ph type="title"/>
          </p:nvPr>
        </p:nvSpPr>
        <p:spPr>
          <a:xfrm>
            <a:off x="433111" y="586597"/>
            <a:ext cx="9036000" cy="503100"/>
          </a:xfrm>
          <a:prstGeom prst="rect">
            <a:avLst/>
          </a:prstGeom>
          <a:noFill/>
          <a:ln>
            <a:noFill/>
          </a:ln>
        </p:spPr>
        <p:txBody>
          <a:bodyPr anchorCtr="0" anchor="b" bIns="0" lIns="91425" spcFirstLastPara="1" rIns="91425" wrap="square" tIns="0">
            <a:noAutofit/>
          </a:bodyPr>
          <a:lstStyle/>
          <a:p>
            <a:pPr indent="0" lvl="0" marL="0" rtl="0" algn="l">
              <a:lnSpc>
                <a:spcPct val="100000"/>
              </a:lnSpc>
              <a:spcBef>
                <a:spcPts val="0"/>
              </a:spcBef>
              <a:spcAft>
                <a:spcPts val="0"/>
              </a:spcAft>
              <a:buClr>
                <a:schemeClr val="accent6"/>
              </a:buClr>
              <a:buSzPts val="3600"/>
              <a:buFont typeface="Arial Black"/>
              <a:buNone/>
            </a:pPr>
            <a:r>
              <a:rPr lang="en-ZA"/>
              <a:t>TAXONOMIC CLASSIFICATION </a:t>
            </a:r>
            <a:endParaRPr/>
          </a:p>
        </p:txBody>
      </p:sp>
      <p:sp>
        <p:nvSpPr>
          <p:cNvPr id="223" name="Google Shape;223;p11"/>
          <p:cNvSpPr txBox="1"/>
          <p:nvPr>
            <p:ph idx="1" type="body"/>
          </p:nvPr>
        </p:nvSpPr>
        <p:spPr>
          <a:xfrm>
            <a:off x="526472" y="1132052"/>
            <a:ext cx="11139055" cy="1120697"/>
          </a:xfrm>
          <a:prstGeom prst="rect">
            <a:avLst/>
          </a:prstGeom>
          <a:noFill/>
          <a:ln>
            <a:noFill/>
          </a:ln>
        </p:spPr>
        <p:txBody>
          <a:bodyPr anchorCtr="0" anchor="t" bIns="0" lIns="91425" spcFirstLastPara="1" rIns="91425" wrap="square" tIns="0">
            <a:normAutofit/>
          </a:bodyPr>
          <a:lstStyle/>
          <a:p>
            <a:pPr indent="-285750" lvl="0" marL="285750" rtl="0" algn="l">
              <a:lnSpc>
                <a:spcPct val="100000"/>
              </a:lnSpc>
              <a:spcBef>
                <a:spcPts val="0"/>
              </a:spcBef>
              <a:spcAft>
                <a:spcPts val="0"/>
              </a:spcAft>
              <a:buClr>
                <a:schemeClr val="accent6"/>
              </a:buClr>
              <a:buSzPts val="1800"/>
              <a:buFont typeface="Arial"/>
              <a:buChar char="•"/>
            </a:pPr>
            <a:r>
              <a:rPr lang="en-ZA" sz="1800"/>
              <a:t>If a target has a taxonomic probability of more than 50% in a specific class, it's assigned that classification. </a:t>
            </a:r>
            <a:endParaRPr/>
          </a:p>
          <a:p>
            <a:pPr indent="-171450" lvl="0" marL="285750" rtl="0" algn="l">
              <a:lnSpc>
                <a:spcPct val="100000"/>
              </a:lnSpc>
              <a:spcBef>
                <a:spcPts val="0"/>
              </a:spcBef>
              <a:spcAft>
                <a:spcPts val="0"/>
              </a:spcAft>
              <a:buClr>
                <a:schemeClr val="accent6"/>
              </a:buClr>
              <a:buSzPts val="1800"/>
              <a:buFont typeface="Arial"/>
              <a:buNone/>
            </a:pPr>
            <a:r>
              <a:t/>
            </a:r>
            <a:endParaRPr sz="1800"/>
          </a:p>
          <a:p>
            <a:pPr indent="-285750" lvl="0" marL="285750" rtl="0" algn="l">
              <a:lnSpc>
                <a:spcPct val="100000"/>
              </a:lnSpc>
              <a:spcBef>
                <a:spcPts val="0"/>
              </a:spcBef>
              <a:spcAft>
                <a:spcPts val="0"/>
              </a:spcAft>
              <a:buClr>
                <a:schemeClr val="accent6"/>
              </a:buClr>
              <a:buSzPts val="1800"/>
              <a:buFont typeface="Arial"/>
              <a:buChar char="•"/>
            </a:pPr>
            <a:r>
              <a:rPr lang="en-ZA" sz="1800"/>
              <a:t>Excerpt from table containing Asteroid Classification Probabilities Using Training Data</a:t>
            </a:r>
            <a:endParaRPr/>
          </a:p>
          <a:p>
            <a:pPr indent="-171450" lvl="0" marL="285750" rtl="0" algn="l">
              <a:lnSpc>
                <a:spcPct val="100000"/>
              </a:lnSpc>
              <a:spcBef>
                <a:spcPts val="0"/>
              </a:spcBef>
              <a:spcAft>
                <a:spcPts val="0"/>
              </a:spcAft>
              <a:buClr>
                <a:schemeClr val="accent6"/>
              </a:buClr>
              <a:buSzPts val="1800"/>
              <a:buFont typeface="Arial"/>
              <a:buNone/>
            </a:pPr>
            <a:r>
              <a:t/>
            </a:r>
            <a:endParaRPr sz="1800"/>
          </a:p>
        </p:txBody>
      </p:sp>
      <p:pic>
        <p:nvPicPr>
          <p:cNvPr id="224" name="Google Shape;224;p11"/>
          <p:cNvPicPr preferRelativeResize="0"/>
          <p:nvPr/>
        </p:nvPicPr>
        <p:blipFill rotWithShape="1">
          <a:blip r:embed="rId3">
            <a:alphaModFix/>
          </a:blip>
          <a:srcRect b="0" l="5792" r="5632" t="14993"/>
          <a:stretch/>
        </p:blipFill>
        <p:spPr>
          <a:xfrm>
            <a:off x="502600" y="2295100"/>
            <a:ext cx="6619824" cy="4067601"/>
          </a:xfrm>
          <a:prstGeom prst="rect">
            <a:avLst/>
          </a:prstGeom>
          <a:noFill/>
          <a:ln>
            <a:noFill/>
          </a:ln>
        </p:spPr>
      </p:pic>
      <p:pic>
        <p:nvPicPr>
          <p:cNvPr id="225" name="Google Shape;225;p11" title="Comparison Data Marcel.jpeg"/>
          <p:cNvPicPr preferRelativeResize="0"/>
          <p:nvPr/>
        </p:nvPicPr>
        <p:blipFill rotWithShape="1">
          <a:blip r:embed="rId4">
            <a:alphaModFix/>
          </a:blip>
          <a:srcRect b="0" l="0" r="0" t="0"/>
          <a:stretch/>
        </p:blipFill>
        <p:spPr>
          <a:xfrm>
            <a:off x="7198151" y="2632851"/>
            <a:ext cx="4547576" cy="3410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