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658"/>
  </p:normalViewPr>
  <p:slideViewPr>
    <p:cSldViewPr snapToGrid="0">
      <p:cViewPr varScale="1">
        <p:scale>
          <a:sx n="116" d="100"/>
          <a:sy n="116" d="100"/>
        </p:scale>
        <p:origin x="904" y="17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FCA4E-CA15-93E7-81A3-C89C0EA390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4EAB92-4FBA-68DB-136D-10CCB9DD8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56C88-0216-1CEB-98EB-C0904D781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87CF7-1852-9011-9E50-63A996C6D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A915D-C4BF-221F-F21C-BAE2146C8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324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4D19C-4D51-2763-8B45-3054D4003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A1C4E-0543-4E73-0CCB-67DE767D1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0EBD7-F4F7-D62E-8675-BA54A3EDB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40A3C-75CD-C5FA-6FA5-59D46081D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8C525-D855-18C9-A3DC-A5ACFC799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47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08E39-69DA-A323-D215-2243C3406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4E211-ABD3-FEAB-991F-4F735AFD5A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56C16-9362-D141-336C-84946A4A2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FA31C-C674-BB2E-AF7C-BD2878846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A259E-C600-8145-DC44-31D558F30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192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EF642-21AE-F4D0-AEF3-C8E9B14B9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8B11F-29EB-EC83-18B4-C1F0D14F7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00C8CA-76D1-F022-16C7-826C9B536D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5A1A03-960A-C73D-A1E2-A6983AFBF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1E27D3-7748-B880-C387-623D5A66D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76E74B-78B5-F30A-F29A-1334B323F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034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DF593-60E6-1C27-6533-03B10BF9A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47A3DC-6A08-707D-7AEB-4D2F3EF060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C16D-F17E-6357-5FAB-60EEFC7F4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F94DEC-76A8-ED2C-BA69-3803FD8FC2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9CA9B7-D1E8-CF55-A234-70A8AB7FFA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7BF655-398F-C579-FC72-0791F3C8E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3F1015-0441-5843-3312-F400802E6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B5B835-A047-5B08-A555-59A868D7A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209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E7D53-80CA-FC91-E54C-62CD24AA9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6CAD90-F033-D3A5-5DBF-8F0F0451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1C02CF-1BD5-C3C2-FCAD-C2F938CD0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B098D7-22E9-7846-F8CA-662B087E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810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AB4A41-FF09-21E4-D8C7-D6CDA9FF3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0AD1B4-21E6-8783-85BC-ABA10094E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B4EEB9-2DA1-A59E-AA09-61B1812C0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6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68EBE-4CA2-D470-BE38-2BF30BF4B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8F06D-97C9-AC90-884D-833C4A7E7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49A67B-7835-B646-2C3D-5120ABBDCA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424AF4-3E9F-1EBA-5867-DEEF0CB31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0BAF0-6B66-60CA-3026-B77693425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9BF36F-FFEE-AB90-1173-4490AC41A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5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BB259-9ACE-7B00-8251-7416C719F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E0BE33-B9EB-9E8A-1448-41050FEC37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0409C4-F853-7C75-58E6-6CC6DF6284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CC678-4103-57C0-8C09-7519809AA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59E08-3161-6B9D-76A7-6A28EB579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A27A3E-4AAD-4DC0-2CA2-6E79FE7FF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81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B1AFF-E820-C06A-6E14-2F75F2553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5527A4-B312-F585-96E5-BA1E6E3A2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97E4A-5D89-E3B3-D179-15CEF29A3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23D04-4785-4C59-C5E9-5E5979FCC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2225FD-E45A-82D0-B8A0-72FA427B5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69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1BEBB7-921D-A960-2FAB-407FAC0E02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F6A39-CF02-EA74-7FF1-BD1B4CD36C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18D637-BF4A-FC0E-370F-81B923217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2F692-42BC-F88B-DD1E-C078AAC07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BB245-F203-EB49-94B9-C04C3E3DC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706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748681-9BB8-92A8-3E84-64EE55C9B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367B45-E52C-EF59-7AC4-50A1484D38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DA21C-4346-3836-56EA-CDD9D5D7AA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EB44C4-2EE0-4F4A-83F1-170E74F99FEF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F425F-2F94-AA92-3DC9-D5B48CCFD4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B0E4B-AE3B-A066-6795-7C3FC3DC75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99B94DE-D334-41CC-861E-67C4CD21A7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505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DC_video_final">
            <a:hlinkClick r:id="" action="ppaction://media"/>
            <a:extLst>
              <a:ext uri="{FF2B5EF4-FFF2-40B4-BE49-F238E27FC236}">
                <a16:creationId xmlns:a16="http://schemas.microsoft.com/office/drawing/2014/main" id="{38873F12-6421-6475-F1F7-22FB05A09F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627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0</Words>
  <Application>Microsoft Macintosh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Korneyeva, Veronika Alexandra</dc:creator>
  <cp:lastModifiedBy>Sorin ZGURA</cp:lastModifiedBy>
  <cp:revision>1</cp:revision>
  <dcterms:created xsi:type="dcterms:W3CDTF">2025-04-29T07:34:17Z</dcterms:created>
  <dcterms:modified xsi:type="dcterms:W3CDTF">2025-04-29T12:42:39Z</dcterms:modified>
</cp:coreProperties>
</file>