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904113" cy="43883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p:scale>
          <a:sx n="18" d="100"/>
          <a:sy n="18" d="100"/>
        </p:scale>
        <p:origin x="301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D994F-C4B2-7645-99A2-47B970CF118A}" type="datetimeFigureOut">
              <a:rPr lang="en-US" smtClean="0"/>
              <a:t>4/26/25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70137D-976A-0142-A64A-B0272B0BD524}" type="slidenum">
              <a:rPr lang="en-US" smtClean="0"/>
              <a:t>‹#›</a:t>
            </a:fld>
            <a:endParaRPr lang="en-US"/>
          </a:p>
        </p:txBody>
      </p:sp>
    </p:spTree>
    <p:extLst>
      <p:ext uri="{BB962C8B-B14F-4D97-AF65-F5344CB8AC3E}">
        <p14:creationId xmlns:p14="http://schemas.microsoft.com/office/powerpoint/2010/main" val="4138118563"/>
      </p:ext>
    </p:extLst>
  </p:cSld>
  <p:clrMap bg1="lt1" tx1="dk1" bg2="lt2" tx2="dk2" accent1="accent1" accent2="accent2" accent3="accent3" accent4="accent4" accent5="accent5" accent6="accent6" hlink="hlink" folHlink="folHlink"/>
  <p:notesStyle>
    <a:lvl1pPr marL="0" algn="l" defTabSz="3685764" rtl="0" eaLnBrk="1" latinLnBrk="0" hangingPunct="1">
      <a:defRPr sz="4837" kern="1200">
        <a:solidFill>
          <a:schemeClr val="tx1"/>
        </a:solidFill>
        <a:latin typeface="+mn-lt"/>
        <a:ea typeface="+mn-ea"/>
        <a:cs typeface="+mn-cs"/>
      </a:defRPr>
    </a:lvl1pPr>
    <a:lvl2pPr marL="1842882" algn="l" defTabSz="3685764" rtl="0" eaLnBrk="1" latinLnBrk="0" hangingPunct="1">
      <a:defRPr sz="4837" kern="1200">
        <a:solidFill>
          <a:schemeClr val="tx1"/>
        </a:solidFill>
        <a:latin typeface="+mn-lt"/>
        <a:ea typeface="+mn-ea"/>
        <a:cs typeface="+mn-cs"/>
      </a:defRPr>
    </a:lvl2pPr>
    <a:lvl3pPr marL="3685764" algn="l" defTabSz="3685764" rtl="0" eaLnBrk="1" latinLnBrk="0" hangingPunct="1">
      <a:defRPr sz="4837" kern="1200">
        <a:solidFill>
          <a:schemeClr val="tx1"/>
        </a:solidFill>
        <a:latin typeface="+mn-lt"/>
        <a:ea typeface="+mn-ea"/>
        <a:cs typeface="+mn-cs"/>
      </a:defRPr>
    </a:lvl3pPr>
    <a:lvl4pPr marL="5528645" algn="l" defTabSz="3685764" rtl="0" eaLnBrk="1" latinLnBrk="0" hangingPunct="1">
      <a:defRPr sz="4837" kern="1200">
        <a:solidFill>
          <a:schemeClr val="tx1"/>
        </a:solidFill>
        <a:latin typeface="+mn-lt"/>
        <a:ea typeface="+mn-ea"/>
        <a:cs typeface="+mn-cs"/>
      </a:defRPr>
    </a:lvl4pPr>
    <a:lvl5pPr marL="7371527" algn="l" defTabSz="3685764" rtl="0" eaLnBrk="1" latinLnBrk="0" hangingPunct="1">
      <a:defRPr sz="4837" kern="1200">
        <a:solidFill>
          <a:schemeClr val="tx1"/>
        </a:solidFill>
        <a:latin typeface="+mn-lt"/>
        <a:ea typeface="+mn-ea"/>
        <a:cs typeface="+mn-cs"/>
      </a:defRPr>
    </a:lvl5pPr>
    <a:lvl6pPr marL="9214409" algn="l" defTabSz="3685764" rtl="0" eaLnBrk="1" latinLnBrk="0" hangingPunct="1">
      <a:defRPr sz="4837" kern="1200">
        <a:solidFill>
          <a:schemeClr val="tx1"/>
        </a:solidFill>
        <a:latin typeface="+mn-lt"/>
        <a:ea typeface="+mn-ea"/>
        <a:cs typeface="+mn-cs"/>
      </a:defRPr>
    </a:lvl6pPr>
    <a:lvl7pPr marL="11057291" algn="l" defTabSz="3685764" rtl="0" eaLnBrk="1" latinLnBrk="0" hangingPunct="1">
      <a:defRPr sz="4837" kern="1200">
        <a:solidFill>
          <a:schemeClr val="tx1"/>
        </a:solidFill>
        <a:latin typeface="+mn-lt"/>
        <a:ea typeface="+mn-ea"/>
        <a:cs typeface="+mn-cs"/>
      </a:defRPr>
    </a:lvl7pPr>
    <a:lvl8pPr marL="12900172" algn="l" defTabSz="3685764" rtl="0" eaLnBrk="1" latinLnBrk="0" hangingPunct="1">
      <a:defRPr sz="4837" kern="1200">
        <a:solidFill>
          <a:schemeClr val="tx1"/>
        </a:solidFill>
        <a:latin typeface="+mn-lt"/>
        <a:ea typeface="+mn-ea"/>
        <a:cs typeface="+mn-cs"/>
      </a:defRPr>
    </a:lvl8pPr>
    <a:lvl9pPr marL="14743054" algn="l" defTabSz="3685764" rtl="0" eaLnBrk="1" latinLnBrk="0" hangingPunct="1">
      <a:defRPr sz="48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70137D-976A-0142-A64A-B0272B0BD524}" type="slidenum">
              <a:rPr lang="en-US" smtClean="0"/>
              <a:t>1</a:t>
            </a:fld>
            <a:endParaRPr lang="en-US"/>
          </a:p>
        </p:txBody>
      </p:sp>
    </p:spTree>
    <p:extLst>
      <p:ext uri="{BB962C8B-B14F-4D97-AF65-F5344CB8AC3E}">
        <p14:creationId xmlns:p14="http://schemas.microsoft.com/office/powerpoint/2010/main" val="899342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7809" y="7181824"/>
            <a:ext cx="27968496" cy="15277877"/>
          </a:xfrm>
        </p:spPr>
        <p:txBody>
          <a:bodyPr anchor="b"/>
          <a:lstStyle>
            <a:lvl1pPr algn="ctr">
              <a:defRPr sz="21590"/>
            </a:lvl1pPr>
          </a:lstStyle>
          <a:p>
            <a:r>
              <a:rPr lang="en-GB"/>
              <a:t>Click to edit Master title style</a:t>
            </a:r>
            <a:endParaRPr lang="en-US" dirty="0"/>
          </a:p>
        </p:txBody>
      </p:sp>
      <p:sp>
        <p:nvSpPr>
          <p:cNvPr id="3" name="Subtitle 2"/>
          <p:cNvSpPr>
            <a:spLocks noGrp="1"/>
          </p:cNvSpPr>
          <p:nvPr>
            <p:ph type="subTitle" idx="1"/>
          </p:nvPr>
        </p:nvSpPr>
        <p:spPr>
          <a:xfrm>
            <a:off x="4113014" y="23048874"/>
            <a:ext cx="24678085" cy="10594961"/>
          </a:xfrm>
        </p:spPr>
        <p:txBody>
          <a:bodyPr/>
          <a:lstStyle>
            <a:lvl1pPr marL="0" indent="0" algn="ctr">
              <a:buNone/>
              <a:defRPr sz="8636"/>
            </a:lvl1pPr>
            <a:lvl2pPr marL="1645188" indent="0" algn="ctr">
              <a:buNone/>
              <a:defRPr sz="7197"/>
            </a:lvl2pPr>
            <a:lvl3pPr marL="3290377" indent="0" algn="ctr">
              <a:buNone/>
              <a:defRPr sz="6477"/>
            </a:lvl3pPr>
            <a:lvl4pPr marL="4935565" indent="0" algn="ctr">
              <a:buNone/>
              <a:defRPr sz="5757"/>
            </a:lvl4pPr>
            <a:lvl5pPr marL="6580754" indent="0" algn="ctr">
              <a:buNone/>
              <a:defRPr sz="5757"/>
            </a:lvl5pPr>
            <a:lvl6pPr marL="8225942" indent="0" algn="ctr">
              <a:buNone/>
              <a:defRPr sz="5757"/>
            </a:lvl6pPr>
            <a:lvl7pPr marL="9871131" indent="0" algn="ctr">
              <a:buNone/>
              <a:defRPr sz="5757"/>
            </a:lvl7pPr>
            <a:lvl8pPr marL="11516319" indent="0" algn="ctr">
              <a:buNone/>
              <a:defRPr sz="5757"/>
            </a:lvl8pPr>
            <a:lvl9pPr marL="13161508" indent="0" algn="ctr">
              <a:buNone/>
              <a:defRPr sz="575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C3C101F-866D-084D-B5A7-2F9E9E560416}" type="datetimeFigureOut">
              <a:rPr lang="en-US" smtClean="0"/>
              <a:t>4/23/25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53885-C8C2-854A-BAA4-D69CF832F7F8}" type="slidenum">
              <a:rPr lang="en-US" smtClean="0"/>
              <a:t>‹#›</a:t>
            </a:fld>
            <a:endParaRPr lang="en-US"/>
          </a:p>
        </p:txBody>
      </p:sp>
    </p:spTree>
    <p:extLst>
      <p:ext uri="{BB962C8B-B14F-4D97-AF65-F5344CB8AC3E}">
        <p14:creationId xmlns:p14="http://schemas.microsoft.com/office/powerpoint/2010/main" val="1981933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C3C101F-866D-084D-B5A7-2F9E9E560416}" type="datetimeFigureOut">
              <a:rPr lang="en-US" smtClean="0"/>
              <a:t>4/23/25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53885-C8C2-854A-BAA4-D69CF832F7F8}" type="slidenum">
              <a:rPr lang="en-US" smtClean="0"/>
              <a:t>‹#›</a:t>
            </a:fld>
            <a:endParaRPr lang="en-US"/>
          </a:p>
        </p:txBody>
      </p:sp>
    </p:spTree>
    <p:extLst>
      <p:ext uri="{BB962C8B-B14F-4D97-AF65-F5344CB8AC3E}">
        <p14:creationId xmlns:p14="http://schemas.microsoft.com/office/powerpoint/2010/main" val="280034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47008" y="2336377"/>
            <a:ext cx="7094949" cy="3718903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62159" y="2336377"/>
            <a:ext cx="20873547" cy="3718903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C3C101F-866D-084D-B5A7-2F9E9E560416}" type="datetimeFigureOut">
              <a:rPr lang="en-US" smtClean="0"/>
              <a:t>4/23/25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53885-C8C2-854A-BAA4-D69CF832F7F8}" type="slidenum">
              <a:rPr lang="en-US" smtClean="0"/>
              <a:t>‹#›</a:t>
            </a:fld>
            <a:endParaRPr lang="en-US"/>
          </a:p>
        </p:txBody>
      </p:sp>
    </p:spTree>
    <p:extLst>
      <p:ext uri="{BB962C8B-B14F-4D97-AF65-F5344CB8AC3E}">
        <p14:creationId xmlns:p14="http://schemas.microsoft.com/office/powerpoint/2010/main" val="389670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C3C101F-866D-084D-B5A7-2F9E9E560416}" type="datetimeFigureOut">
              <a:rPr lang="en-US" smtClean="0"/>
              <a:t>4/23/25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53885-C8C2-854A-BAA4-D69CF832F7F8}" type="slidenum">
              <a:rPr lang="en-US" smtClean="0"/>
              <a:t>‹#›</a:t>
            </a:fld>
            <a:endParaRPr lang="en-US"/>
          </a:p>
        </p:txBody>
      </p:sp>
    </p:spTree>
    <p:extLst>
      <p:ext uri="{BB962C8B-B14F-4D97-AF65-F5344CB8AC3E}">
        <p14:creationId xmlns:p14="http://schemas.microsoft.com/office/powerpoint/2010/main" val="384814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022" y="10940354"/>
            <a:ext cx="28379797" cy="18254215"/>
          </a:xfrm>
        </p:spPr>
        <p:txBody>
          <a:bodyPr anchor="b"/>
          <a:lstStyle>
            <a:lvl1pPr>
              <a:defRPr sz="21590"/>
            </a:lvl1pPr>
          </a:lstStyle>
          <a:p>
            <a:r>
              <a:rPr lang="en-GB"/>
              <a:t>Click to edit Master title style</a:t>
            </a:r>
            <a:endParaRPr lang="en-US" dirty="0"/>
          </a:p>
        </p:txBody>
      </p:sp>
      <p:sp>
        <p:nvSpPr>
          <p:cNvPr id="3" name="Text Placeholder 2"/>
          <p:cNvSpPr>
            <a:spLocks noGrp="1"/>
          </p:cNvSpPr>
          <p:nvPr>
            <p:ph type="body" idx="1"/>
          </p:nvPr>
        </p:nvSpPr>
        <p:spPr>
          <a:xfrm>
            <a:off x="2245022" y="29367261"/>
            <a:ext cx="28379797" cy="9599461"/>
          </a:xfrm>
        </p:spPr>
        <p:txBody>
          <a:bodyPr/>
          <a:lstStyle>
            <a:lvl1pPr marL="0" indent="0">
              <a:buNone/>
              <a:defRPr sz="8636">
                <a:solidFill>
                  <a:schemeClr val="tx1">
                    <a:tint val="82000"/>
                  </a:schemeClr>
                </a:solidFill>
              </a:defRPr>
            </a:lvl1pPr>
            <a:lvl2pPr marL="1645188" indent="0">
              <a:buNone/>
              <a:defRPr sz="7197">
                <a:solidFill>
                  <a:schemeClr val="tx1">
                    <a:tint val="82000"/>
                  </a:schemeClr>
                </a:solidFill>
              </a:defRPr>
            </a:lvl2pPr>
            <a:lvl3pPr marL="3290377" indent="0">
              <a:buNone/>
              <a:defRPr sz="6477">
                <a:solidFill>
                  <a:schemeClr val="tx1">
                    <a:tint val="82000"/>
                  </a:schemeClr>
                </a:solidFill>
              </a:defRPr>
            </a:lvl3pPr>
            <a:lvl4pPr marL="4935565" indent="0">
              <a:buNone/>
              <a:defRPr sz="5757">
                <a:solidFill>
                  <a:schemeClr val="tx1">
                    <a:tint val="82000"/>
                  </a:schemeClr>
                </a:solidFill>
              </a:defRPr>
            </a:lvl4pPr>
            <a:lvl5pPr marL="6580754" indent="0">
              <a:buNone/>
              <a:defRPr sz="5757">
                <a:solidFill>
                  <a:schemeClr val="tx1">
                    <a:tint val="82000"/>
                  </a:schemeClr>
                </a:solidFill>
              </a:defRPr>
            </a:lvl5pPr>
            <a:lvl6pPr marL="8225942" indent="0">
              <a:buNone/>
              <a:defRPr sz="5757">
                <a:solidFill>
                  <a:schemeClr val="tx1">
                    <a:tint val="82000"/>
                  </a:schemeClr>
                </a:solidFill>
              </a:defRPr>
            </a:lvl6pPr>
            <a:lvl7pPr marL="9871131" indent="0">
              <a:buNone/>
              <a:defRPr sz="5757">
                <a:solidFill>
                  <a:schemeClr val="tx1">
                    <a:tint val="82000"/>
                  </a:schemeClr>
                </a:solidFill>
              </a:defRPr>
            </a:lvl7pPr>
            <a:lvl8pPr marL="11516319" indent="0">
              <a:buNone/>
              <a:defRPr sz="5757">
                <a:solidFill>
                  <a:schemeClr val="tx1">
                    <a:tint val="82000"/>
                  </a:schemeClr>
                </a:solidFill>
              </a:defRPr>
            </a:lvl8pPr>
            <a:lvl9pPr marL="13161508" indent="0">
              <a:buNone/>
              <a:defRPr sz="5757">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C3C101F-866D-084D-B5A7-2F9E9E560416}" type="datetimeFigureOut">
              <a:rPr lang="en-US" smtClean="0"/>
              <a:t>4/23/25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53885-C8C2-854A-BAA4-D69CF832F7F8}" type="slidenum">
              <a:rPr lang="en-US" smtClean="0"/>
              <a:t>‹#›</a:t>
            </a:fld>
            <a:endParaRPr lang="en-US"/>
          </a:p>
        </p:txBody>
      </p:sp>
    </p:spTree>
    <p:extLst>
      <p:ext uri="{BB962C8B-B14F-4D97-AF65-F5344CB8AC3E}">
        <p14:creationId xmlns:p14="http://schemas.microsoft.com/office/powerpoint/2010/main" val="2363956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262158" y="11681887"/>
            <a:ext cx="13984248" cy="278435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6657707" y="11681887"/>
            <a:ext cx="13984248" cy="278435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C3C101F-866D-084D-B5A7-2F9E9E560416}" type="datetimeFigureOut">
              <a:rPr lang="en-US" smtClean="0"/>
              <a:t>4/23/25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53885-C8C2-854A-BAA4-D69CF832F7F8}" type="slidenum">
              <a:rPr lang="en-US" smtClean="0"/>
              <a:t>‹#›</a:t>
            </a:fld>
            <a:endParaRPr lang="en-US"/>
          </a:p>
        </p:txBody>
      </p:sp>
    </p:spTree>
    <p:extLst>
      <p:ext uri="{BB962C8B-B14F-4D97-AF65-F5344CB8AC3E}">
        <p14:creationId xmlns:p14="http://schemas.microsoft.com/office/powerpoint/2010/main" val="1792027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6444" y="2336387"/>
            <a:ext cx="28379797" cy="8482069"/>
          </a:xfrm>
        </p:spPr>
        <p:txBody>
          <a:bodyPr/>
          <a:lstStyle/>
          <a:p>
            <a:r>
              <a:rPr lang="en-GB"/>
              <a:t>Click to edit Master title style</a:t>
            </a:r>
            <a:endParaRPr lang="en-US" dirty="0"/>
          </a:p>
        </p:txBody>
      </p:sp>
      <p:sp>
        <p:nvSpPr>
          <p:cNvPr id="3" name="Text Placeholder 2"/>
          <p:cNvSpPr>
            <a:spLocks noGrp="1"/>
          </p:cNvSpPr>
          <p:nvPr>
            <p:ph type="body" idx="1"/>
          </p:nvPr>
        </p:nvSpPr>
        <p:spPr>
          <a:xfrm>
            <a:off x="2266447" y="10757498"/>
            <a:ext cx="13919980" cy="5272083"/>
          </a:xfrm>
        </p:spPr>
        <p:txBody>
          <a:bodyPr anchor="b"/>
          <a:lstStyle>
            <a:lvl1pPr marL="0" indent="0">
              <a:buNone/>
              <a:defRPr sz="8636" b="1"/>
            </a:lvl1pPr>
            <a:lvl2pPr marL="1645188" indent="0">
              <a:buNone/>
              <a:defRPr sz="7197" b="1"/>
            </a:lvl2pPr>
            <a:lvl3pPr marL="3290377" indent="0">
              <a:buNone/>
              <a:defRPr sz="6477" b="1"/>
            </a:lvl3pPr>
            <a:lvl4pPr marL="4935565" indent="0">
              <a:buNone/>
              <a:defRPr sz="5757" b="1"/>
            </a:lvl4pPr>
            <a:lvl5pPr marL="6580754" indent="0">
              <a:buNone/>
              <a:defRPr sz="5757" b="1"/>
            </a:lvl5pPr>
            <a:lvl6pPr marL="8225942" indent="0">
              <a:buNone/>
              <a:defRPr sz="5757" b="1"/>
            </a:lvl6pPr>
            <a:lvl7pPr marL="9871131" indent="0">
              <a:buNone/>
              <a:defRPr sz="5757" b="1"/>
            </a:lvl7pPr>
            <a:lvl8pPr marL="11516319" indent="0">
              <a:buNone/>
              <a:defRPr sz="5757" b="1"/>
            </a:lvl8pPr>
            <a:lvl9pPr marL="13161508" indent="0">
              <a:buNone/>
              <a:defRPr sz="5757" b="1"/>
            </a:lvl9pPr>
          </a:lstStyle>
          <a:p>
            <a:pPr lvl="0"/>
            <a:r>
              <a:rPr lang="en-GB"/>
              <a:t>Click to edit Master text styles</a:t>
            </a:r>
          </a:p>
        </p:txBody>
      </p:sp>
      <p:sp>
        <p:nvSpPr>
          <p:cNvPr id="4" name="Content Placeholder 3"/>
          <p:cNvSpPr>
            <a:spLocks noGrp="1"/>
          </p:cNvSpPr>
          <p:nvPr>
            <p:ph sz="half" idx="2"/>
          </p:nvPr>
        </p:nvSpPr>
        <p:spPr>
          <a:xfrm>
            <a:off x="2266447" y="16029581"/>
            <a:ext cx="13919980" cy="235770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6657709" y="10757498"/>
            <a:ext cx="13988534" cy="5272083"/>
          </a:xfrm>
        </p:spPr>
        <p:txBody>
          <a:bodyPr anchor="b"/>
          <a:lstStyle>
            <a:lvl1pPr marL="0" indent="0">
              <a:buNone/>
              <a:defRPr sz="8636" b="1"/>
            </a:lvl1pPr>
            <a:lvl2pPr marL="1645188" indent="0">
              <a:buNone/>
              <a:defRPr sz="7197" b="1"/>
            </a:lvl2pPr>
            <a:lvl3pPr marL="3290377" indent="0">
              <a:buNone/>
              <a:defRPr sz="6477" b="1"/>
            </a:lvl3pPr>
            <a:lvl4pPr marL="4935565" indent="0">
              <a:buNone/>
              <a:defRPr sz="5757" b="1"/>
            </a:lvl4pPr>
            <a:lvl5pPr marL="6580754" indent="0">
              <a:buNone/>
              <a:defRPr sz="5757" b="1"/>
            </a:lvl5pPr>
            <a:lvl6pPr marL="8225942" indent="0">
              <a:buNone/>
              <a:defRPr sz="5757" b="1"/>
            </a:lvl6pPr>
            <a:lvl7pPr marL="9871131" indent="0">
              <a:buNone/>
              <a:defRPr sz="5757" b="1"/>
            </a:lvl7pPr>
            <a:lvl8pPr marL="11516319" indent="0">
              <a:buNone/>
              <a:defRPr sz="5757" b="1"/>
            </a:lvl8pPr>
            <a:lvl9pPr marL="13161508" indent="0">
              <a:buNone/>
              <a:defRPr sz="5757" b="1"/>
            </a:lvl9pPr>
          </a:lstStyle>
          <a:p>
            <a:pPr lvl="0"/>
            <a:r>
              <a:rPr lang="en-GB"/>
              <a:t>Click to edit Master text styles</a:t>
            </a:r>
          </a:p>
        </p:txBody>
      </p:sp>
      <p:sp>
        <p:nvSpPr>
          <p:cNvPr id="6" name="Content Placeholder 5"/>
          <p:cNvSpPr>
            <a:spLocks noGrp="1"/>
          </p:cNvSpPr>
          <p:nvPr>
            <p:ph sz="quarter" idx="4"/>
          </p:nvPr>
        </p:nvSpPr>
        <p:spPr>
          <a:xfrm>
            <a:off x="16657709" y="16029581"/>
            <a:ext cx="13988534" cy="235770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C3C101F-866D-084D-B5A7-2F9E9E560416}" type="datetimeFigureOut">
              <a:rPr lang="en-US" smtClean="0"/>
              <a:t>4/23/25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A53885-C8C2-854A-BAA4-D69CF832F7F8}" type="slidenum">
              <a:rPr lang="en-US" smtClean="0"/>
              <a:t>‹#›</a:t>
            </a:fld>
            <a:endParaRPr lang="en-US"/>
          </a:p>
        </p:txBody>
      </p:sp>
    </p:spTree>
    <p:extLst>
      <p:ext uri="{BB962C8B-B14F-4D97-AF65-F5344CB8AC3E}">
        <p14:creationId xmlns:p14="http://schemas.microsoft.com/office/powerpoint/2010/main" val="1466230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C3C101F-866D-084D-B5A7-2F9E9E560416}" type="datetimeFigureOut">
              <a:rPr lang="en-US" smtClean="0"/>
              <a:t>4/23/25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A53885-C8C2-854A-BAA4-D69CF832F7F8}" type="slidenum">
              <a:rPr lang="en-US" smtClean="0"/>
              <a:t>‹#›</a:t>
            </a:fld>
            <a:endParaRPr lang="en-US"/>
          </a:p>
        </p:txBody>
      </p:sp>
    </p:spTree>
    <p:extLst>
      <p:ext uri="{BB962C8B-B14F-4D97-AF65-F5344CB8AC3E}">
        <p14:creationId xmlns:p14="http://schemas.microsoft.com/office/powerpoint/2010/main" val="400006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C101F-866D-084D-B5A7-2F9E9E560416}" type="datetimeFigureOut">
              <a:rPr lang="en-US" smtClean="0"/>
              <a:t>4/23/25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A53885-C8C2-854A-BAA4-D69CF832F7F8}" type="slidenum">
              <a:rPr lang="en-US" smtClean="0"/>
              <a:t>‹#›</a:t>
            </a:fld>
            <a:endParaRPr lang="en-US"/>
          </a:p>
        </p:txBody>
      </p:sp>
    </p:spTree>
    <p:extLst>
      <p:ext uri="{BB962C8B-B14F-4D97-AF65-F5344CB8AC3E}">
        <p14:creationId xmlns:p14="http://schemas.microsoft.com/office/powerpoint/2010/main" val="237179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6443" y="2925551"/>
            <a:ext cx="10612433" cy="10239428"/>
          </a:xfrm>
        </p:spPr>
        <p:txBody>
          <a:bodyPr anchor="b"/>
          <a:lstStyle>
            <a:lvl1pPr>
              <a:defRPr sz="11515"/>
            </a:lvl1pPr>
          </a:lstStyle>
          <a:p>
            <a:r>
              <a:rPr lang="en-GB"/>
              <a:t>Click to edit Master title style</a:t>
            </a:r>
            <a:endParaRPr lang="en-US" dirty="0"/>
          </a:p>
        </p:txBody>
      </p:sp>
      <p:sp>
        <p:nvSpPr>
          <p:cNvPr id="3" name="Content Placeholder 2"/>
          <p:cNvSpPr>
            <a:spLocks noGrp="1"/>
          </p:cNvSpPr>
          <p:nvPr>
            <p:ph idx="1"/>
          </p:nvPr>
        </p:nvSpPr>
        <p:spPr>
          <a:xfrm>
            <a:off x="13988534" y="6318387"/>
            <a:ext cx="16657707" cy="31185560"/>
          </a:xfrm>
        </p:spPr>
        <p:txBody>
          <a:bodyPr/>
          <a:lstStyle>
            <a:lvl1pPr>
              <a:defRPr sz="11515"/>
            </a:lvl1pPr>
            <a:lvl2pPr>
              <a:defRPr sz="10076"/>
            </a:lvl2pPr>
            <a:lvl3pPr>
              <a:defRPr sz="8636"/>
            </a:lvl3pPr>
            <a:lvl4pPr>
              <a:defRPr sz="7197"/>
            </a:lvl4pPr>
            <a:lvl5pPr>
              <a:defRPr sz="7197"/>
            </a:lvl5pPr>
            <a:lvl6pPr>
              <a:defRPr sz="7197"/>
            </a:lvl6pPr>
            <a:lvl7pPr>
              <a:defRPr sz="7197"/>
            </a:lvl7pPr>
            <a:lvl8pPr>
              <a:defRPr sz="7197"/>
            </a:lvl8pPr>
            <a:lvl9pPr>
              <a:defRPr sz="719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266443" y="13164979"/>
            <a:ext cx="10612433" cy="24389752"/>
          </a:xfrm>
        </p:spPr>
        <p:txBody>
          <a:bodyPr/>
          <a:lstStyle>
            <a:lvl1pPr marL="0" indent="0">
              <a:buNone/>
              <a:defRPr sz="5757"/>
            </a:lvl1pPr>
            <a:lvl2pPr marL="1645188" indent="0">
              <a:buNone/>
              <a:defRPr sz="5038"/>
            </a:lvl2pPr>
            <a:lvl3pPr marL="3290377" indent="0">
              <a:buNone/>
              <a:defRPr sz="4318"/>
            </a:lvl3pPr>
            <a:lvl4pPr marL="4935565" indent="0">
              <a:buNone/>
              <a:defRPr sz="3598"/>
            </a:lvl4pPr>
            <a:lvl5pPr marL="6580754" indent="0">
              <a:buNone/>
              <a:defRPr sz="3598"/>
            </a:lvl5pPr>
            <a:lvl6pPr marL="8225942" indent="0">
              <a:buNone/>
              <a:defRPr sz="3598"/>
            </a:lvl6pPr>
            <a:lvl7pPr marL="9871131" indent="0">
              <a:buNone/>
              <a:defRPr sz="3598"/>
            </a:lvl7pPr>
            <a:lvl8pPr marL="11516319" indent="0">
              <a:buNone/>
              <a:defRPr sz="3598"/>
            </a:lvl8pPr>
            <a:lvl9pPr marL="13161508" indent="0">
              <a:buNone/>
              <a:defRPr sz="3598"/>
            </a:lvl9pPr>
          </a:lstStyle>
          <a:p>
            <a:pPr lvl="0"/>
            <a:r>
              <a:rPr lang="en-GB"/>
              <a:t>Click to edit Master text styles</a:t>
            </a:r>
          </a:p>
        </p:txBody>
      </p:sp>
      <p:sp>
        <p:nvSpPr>
          <p:cNvPr id="5" name="Date Placeholder 4"/>
          <p:cNvSpPr>
            <a:spLocks noGrp="1"/>
          </p:cNvSpPr>
          <p:nvPr>
            <p:ph type="dt" sz="half" idx="10"/>
          </p:nvPr>
        </p:nvSpPr>
        <p:spPr/>
        <p:txBody>
          <a:bodyPr/>
          <a:lstStyle/>
          <a:p>
            <a:fld id="{BC3C101F-866D-084D-B5A7-2F9E9E560416}" type="datetimeFigureOut">
              <a:rPr lang="en-US" smtClean="0"/>
              <a:t>4/23/25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53885-C8C2-854A-BAA4-D69CF832F7F8}" type="slidenum">
              <a:rPr lang="en-US" smtClean="0"/>
              <a:t>‹#›</a:t>
            </a:fld>
            <a:endParaRPr lang="en-US"/>
          </a:p>
        </p:txBody>
      </p:sp>
    </p:spTree>
    <p:extLst>
      <p:ext uri="{BB962C8B-B14F-4D97-AF65-F5344CB8AC3E}">
        <p14:creationId xmlns:p14="http://schemas.microsoft.com/office/powerpoint/2010/main" val="136759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6443" y="2925551"/>
            <a:ext cx="10612433" cy="10239428"/>
          </a:xfrm>
        </p:spPr>
        <p:txBody>
          <a:bodyPr anchor="b"/>
          <a:lstStyle>
            <a:lvl1pPr>
              <a:defRPr sz="11515"/>
            </a:lvl1pPr>
          </a:lstStyle>
          <a:p>
            <a:r>
              <a:rPr lang="en-GB"/>
              <a:t>Click to edit Master title style</a:t>
            </a:r>
            <a:endParaRPr lang="en-US" dirty="0"/>
          </a:p>
        </p:txBody>
      </p:sp>
      <p:sp>
        <p:nvSpPr>
          <p:cNvPr id="3" name="Picture Placeholder 2"/>
          <p:cNvSpPr>
            <a:spLocks noGrp="1" noChangeAspect="1"/>
          </p:cNvSpPr>
          <p:nvPr>
            <p:ph type="pic" idx="1"/>
          </p:nvPr>
        </p:nvSpPr>
        <p:spPr>
          <a:xfrm>
            <a:off x="13988534" y="6318387"/>
            <a:ext cx="16657707" cy="31185560"/>
          </a:xfrm>
        </p:spPr>
        <p:txBody>
          <a:bodyPr anchor="t"/>
          <a:lstStyle>
            <a:lvl1pPr marL="0" indent="0">
              <a:buNone/>
              <a:defRPr sz="11515"/>
            </a:lvl1pPr>
            <a:lvl2pPr marL="1645188" indent="0">
              <a:buNone/>
              <a:defRPr sz="10076"/>
            </a:lvl2pPr>
            <a:lvl3pPr marL="3290377" indent="0">
              <a:buNone/>
              <a:defRPr sz="8636"/>
            </a:lvl3pPr>
            <a:lvl4pPr marL="4935565" indent="0">
              <a:buNone/>
              <a:defRPr sz="7197"/>
            </a:lvl4pPr>
            <a:lvl5pPr marL="6580754" indent="0">
              <a:buNone/>
              <a:defRPr sz="7197"/>
            </a:lvl5pPr>
            <a:lvl6pPr marL="8225942" indent="0">
              <a:buNone/>
              <a:defRPr sz="7197"/>
            </a:lvl6pPr>
            <a:lvl7pPr marL="9871131" indent="0">
              <a:buNone/>
              <a:defRPr sz="7197"/>
            </a:lvl7pPr>
            <a:lvl8pPr marL="11516319" indent="0">
              <a:buNone/>
              <a:defRPr sz="7197"/>
            </a:lvl8pPr>
            <a:lvl9pPr marL="13161508" indent="0">
              <a:buNone/>
              <a:defRPr sz="7197"/>
            </a:lvl9pPr>
          </a:lstStyle>
          <a:p>
            <a:r>
              <a:rPr lang="en-GB"/>
              <a:t>Click icon to add picture</a:t>
            </a:r>
            <a:endParaRPr lang="en-US" dirty="0"/>
          </a:p>
        </p:txBody>
      </p:sp>
      <p:sp>
        <p:nvSpPr>
          <p:cNvPr id="4" name="Text Placeholder 3"/>
          <p:cNvSpPr>
            <a:spLocks noGrp="1"/>
          </p:cNvSpPr>
          <p:nvPr>
            <p:ph type="body" sz="half" idx="2"/>
          </p:nvPr>
        </p:nvSpPr>
        <p:spPr>
          <a:xfrm>
            <a:off x="2266443" y="13164979"/>
            <a:ext cx="10612433" cy="24389752"/>
          </a:xfrm>
        </p:spPr>
        <p:txBody>
          <a:bodyPr/>
          <a:lstStyle>
            <a:lvl1pPr marL="0" indent="0">
              <a:buNone/>
              <a:defRPr sz="5757"/>
            </a:lvl1pPr>
            <a:lvl2pPr marL="1645188" indent="0">
              <a:buNone/>
              <a:defRPr sz="5038"/>
            </a:lvl2pPr>
            <a:lvl3pPr marL="3290377" indent="0">
              <a:buNone/>
              <a:defRPr sz="4318"/>
            </a:lvl3pPr>
            <a:lvl4pPr marL="4935565" indent="0">
              <a:buNone/>
              <a:defRPr sz="3598"/>
            </a:lvl4pPr>
            <a:lvl5pPr marL="6580754" indent="0">
              <a:buNone/>
              <a:defRPr sz="3598"/>
            </a:lvl5pPr>
            <a:lvl6pPr marL="8225942" indent="0">
              <a:buNone/>
              <a:defRPr sz="3598"/>
            </a:lvl6pPr>
            <a:lvl7pPr marL="9871131" indent="0">
              <a:buNone/>
              <a:defRPr sz="3598"/>
            </a:lvl7pPr>
            <a:lvl8pPr marL="11516319" indent="0">
              <a:buNone/>
              <a:defRPr sz="3598"/>
            </a:lvl8pPr>
            <a:lvl9pPr marL="13161508" indent="0">
              <a:buNone/>
              <a:defRPr sz="3598"/>
            </a:lvl9pPr>
          </a:lstStyle>
          <a:p>
            <a:pPr lvl="0"/>
            <a:r>
              <a:rPr lang="en-GB"/>
              <a:t>Click to edit Master text styles</a:t>
            </a:r>
          </a:p>
        </p:txBody>
      </p:sp>
      <p:sp>
        <p:nvSpPr>
          <p:cNvPr id="5" name="Date Placeholder 4"/>
          <p:cNvSpPr>
            <a:spLocks noGrp="1"/>
          </p:cNvSpPr>
          <p:nvPr>
            <p:ph type="dt" sz="half" idx="10"/>
          </p:nvPr>
        </p:nvSpPr>
        <p:spPr/>
        <p:txBody>
          <a:bodyPr/>
          <a:lstStyle/>
          <a:p>
            <a:fld id="{BC3C101F-866D-084D-B5A7-2F9E9E560416}" type="datetimeFigureOut">
              <a:rPr lang="en-US" smtClean="0"/>
              <a:t>4/23/25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53885-C8C2-854A-BAA4-D69CF832F7F8}" type="slidenum">
              <a:rPr lang="en-US" smtClean="0"/>
              <a:t>‹#›</a:t>
            </a:fld>
            <a:endParaRPr lang="en-US"/>
          </a:p>
        </p:txBody>
      </p:sp>
    </p:spTree>
    <p:extLst>
      <p:ext uri="{BB962C8B-B14F-4D97-AF65-F5344CB8AC3E}">
        <p14:creationId xmlns:p14="http://schemas.microsoft.com/office/powerpoint/2010/main" val="95121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2158" y="2336387"/>
            <a:ext cx="28379797" cy="8482069"/>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62158" y="11681887"/>
            <a:ext cx="28379797" cy="2784352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262158" y="40673293"/>
            <a:ext cx="7403425" cy="2336377"/>
          </a:xfrm>
          <a:prstGeom prst="rect">
            <a:avLst/>
          </a:prstGeom>
        </p:spPr>
        <p:txBody>
          <a:bodyPr vert="horz" lIns="91440" tIns="45720" rIns="91440" bIns="45720" rtlCol="0" anchor="ctr"/>
          <a:lstStyle>
            <a:lvl1pPr algn="l">
              <a:defRPr sz="4318">
                <a:solidFill>
                  <a:schemeClr val="tx1">
                    <a:tint val="82000"/>
                  </a:schemeClr>
                </a:solidFill>
              </a:defRPr>
            </a:lvl1pPr>
          </a:lstStyle>
          <a:p>
            <a:fld id="{BC3C101F-866D-084D-B5A7-2F9E9E560416}" type="datetimeFigureOut">
              <a:rPr lang="en-US" smtClean="0"/>
              <a:t>4/23/25</a:t>
            </a:fld>
            <a:endParaRPr lang="en-US"/>
          </a:p>
        </p:txBody>
      </p:sp>
      <p:sp>
        <p:nvSpPr>
          <p:cNvPr id="5" name="Footer Placeholder 4"/>
          <p:cNvSpPr>
            <a:spLocks noGrp="1"/>
          </p:cNvSpPr>
          <p:nvPr>
            <p:ph type="ftr" sz="quarter" idx="3"/>
          </p:nvPr>
        </p:nvSpPr>
        <p:spPr>
          <a:xfrm>
            <a:off x="10899488" y="40673293"/>
            <a:ext cx="11105138" cy="2336377"/>
          </a:xfrm>
          <a:prstGeom prst="rect">
            <a:avLst/>
          </a:prstGeom>
        </p:spPr>
        <p:txBody>
          <a:bodyPr vert="horz" lIns="91440" tIns="45720" rIns="91440" bIns="45720" rtlCol="0" anchor="ctr"/>
          <a:lstStyle>
            <a:lvl1pPr algn="ctr">
              <a:defRPr sz="4318">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3238530" y="40673293"/>
            <a:ext cx="7403425" cy="2336377"/>
          </a:xfrm>
          <a:prstGeom prst="rect">
            <a:avLst/>
          </a:prstGeom>
        </p:spPr>
        <p:txBody>
          <a:bodyPr vert="horz" lIns="91440" tIns="45720" rIns="91440" bIns="45720" rtlCol="0" anchor="ctr"/>
          <a:lstStyle>
            <a:lvl1pPr algn="r">
              <a:defRPr sz="4318">
                <a:solidFill>
                  <a:schemeClr val="tx1">
                    <a:tint val="82000"/>
                  </a:schemeClr>
                </a:solidFill>
              </a:defRPr>
            </a:lvl1pPr>
          </a:lstStyle>
          <a:p>
            <a:fld id="{AFA53885-C8C2-854A-BAA4-D69CF832F7F8}" type="slidenum">
              <a:rPr lang="en-US" smtClean="0"/>
              <a:t>‹#›</a:t>
            </a:fld>
            <a:endParaRPr lang="en-US"/>
          </a:p>
        </p:txBody>
      </p:sp>
    </p:spTree>
    <p:extLst>
      <p:ext uri="{BB962C8B-B14F-4D97-AF65-F5344CB8AC3E}">
        <p14:creationId xmlns:p14="http://schemas.microsoft.com/office/powerpoint/2010/main" val="87027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0377" rtl="0" eaLnBrk="1" latinLnBrk="0" hangingPunct="1">
        <a:lnSpc>
          <a:spcPct val="90000"/>
        </a:lnSpc>
        <a:spcBef>
          <a:spcPct val="0"/>
        </a:spcBef>
        <a:buNone/>
        <a:defRPr sz="15833" kern="1200">
          <a:solidFill>
            <a:schemeClr val="tx1"/>
          </a:solidFill>
          <a:latin typeface="+mj-lt"/>
          <a:ea typeface="+mj-ea"/>
          <a:cs typeface="+mj-cs"/>
        </a:defRPr>
      </a:lvl1pPr>
    </p:titleStyle>
    <p:bodyStyle>
      <a:lvl1pPr marL="822594" indent="-822594" algn="l" defTabSz="3290377" rtl="0" eaLnBrk="1" latinLnBrk="0" hangingPunct="1">
        <a:lnSpc>
          <a:spcPct val="90000"/>
        </a:lnSpc>
        <a:spcBef>
          <a:spcPts val="3598"/>
        </a:spcBef>
        <a:buFont typeface="Arial" panose="020B0604020202020204" pitchFamily="34" charset="0"/>
        <a:buChar char="•"/>
        <a:defRPr sz="10076" kern="1200">
          <a:solidFill>
            <a:schemeClr val="tx1"/>
          </a:solidFill>
          <a:latin typeface="+mn-lt"/>
          <a:ea typeface="+mn-ea"/>
          <a:cs typeface="+mn-cs"/>
        </a:defRPr>
      </a:lvl1pPr>
      <a:lvl2pPr marL="2467783" indent="-822594" algn="l" defTabSz="3290377" rtl="0" eaLnBrk="1" latinLnBrk="0" hangingPunct="1">
        <a:lnSpc>
          <a:spcPct val="90000"/>
        </a:lnSpc>
        <a:spcBef>
          <a:spcPts val="1799"/>
        </a:spcBef>
        <a:buFont typeface="Arial" panose="020B0604020202020204" pitchFamily="34" charset="0"/>
        <a:buChar char="•"/>
        <a:defRPr sz="8636" kern="1200">
          <a:solidFill>
            <a:schemeClr val="tx1"/>
          </a:solidFill>
          <a:latin typeface="+mn-lt"/>
          <a:ea typeface="+mn-ea"/>
          <a:cs typeface="+mn-cs"/>
        </a:defRPr>
      </a:lvl2pPr>
      <a:lvl3pPr marL="4112971" indent="-822594" algn="l" defTabSz="3290377" rtl="0" eaLnBrk="1" latinLnBrk="0" hangingPunct="1">
        <a:lnSpc>
          <a:spcPct val="90000"/>
        </a:lnSpc>
        <a:spcBef>
          <a:spcPts val="1799"/>
        </a:spcBef>
        <a:buFont typeface="Arial" panose="020B0604020202020204" pitchFamily="34" charset="0"/>
        <a:buChar char="•"/>
        <a:defRPr sz="7197" kern="1200">
          <a:solidFill>
            <a:schemeClr val="tx1"/>
          </a:solidFill>
          <a:latin typeface="+mn-lt"/>
          <a:ea typeface="+mn-ea"/>
          <a:cs typeface="+mn-cs"/>
        </a:defRPr>
      </a:lvl3pPr>
      <a:lvl4pPr marL="5758160" indent="-822594" algn="l" defTabSz="3290377" rtl="0" eaLnBrk="1" latinLnBrk="0" hangingPunct="1">
        <a:lnSpc>
          <a:spcPct val="90000"/>
        </a:lnSpc>
        <a:spcBef>
          <a:spcPts val="1799"/>
        </a:spcBef>
        <a:buFont typeface="Arial" panose="020B0604020202020204" pitchFamily="34" charset="0"/>
        <a:buChar char="•"/>
        <a:defRPr sz="6477" kern="1200">
          <a:solidFill>
            <a:schemeClr val="tx1"/>
          </a:solidFill>
          <a:latin typeface="+mn-lt"/>
          <a:ea typeface="+mn-ea"/>
          <a:cs typeface="+mn-cs"/>
        </a:defRPr>
      </a:lvl4pPr>
      <a:lvl5pPr marL="7403348" indent="-822594" algn="l" defTabSz="3290377" rtl="0" eaLnBrk="1" latinLnBrk="0" hangingPunct="1">
        <a:lnSpc>
          <a:spcPct val="90000"/>
        </a:lnSpc>
        <a:spcBef>
          <a:spcPts val="1799"/>
        </a:spcBef>
        <a:buFont typeface="Arial" panose="020B0604020202020204" pitchFamily="34" charset="0"/>
        <a:buChar char="•"/>
        <a:defRPr sz="6477" kern="1200">
          <a:solidFill>
            <a:schemeClr val="tx1"/>
          </a:solidFill>
          <a:latin typeface="+mn-lt"/>
          <a:ea typeface="+mn-ea"/>
          <a:cs typeface="+mn-cs"/>
        </a:defRPr>
      </a:lvl5pPr>
      <a:lvl6pPr marL="9048537" indent="-822594" algn="l" defTabSz="3290377" rtl="0" eaLnBrk="1" latinLnBrk="0" hangingPunct="1">
        <a:lnSpc>
          <a:spcPct val="90000"/>
        </a:lnSpc>
        <a:spcBef>
          <a:spcPts val="1799"/>
        </a:spcBef>
        <a:buFont typeface="Arial" panose="020B0604020202020204" pitchFamily="34" charset="0"/>
        <a:buChar char="•"/>
        <a:defRPr sz="6477" kern="1200">
          <a:solidFill>
            <a:schemeClr val="tx1"/>
          </a:solidFill>
          <a:latin typeface="+mn-lt"/>
          <a:ea typeface="+mn-ea"/>
          <a:cs typeface="+mn-cs"/>
        </a:defRPr>
      </a:lvl6pPr>
      <a:lvl7pPr marL="10693725" indent="-822594" algn="l" defTabSz="3290377" rtl="0" eaLnBrk="1" latinLnBrk="0" hangingPunct="1">
        <a:lnSpc>
          <a:spcPct val="90000"/>
        </a:lnSpc>
        <a:spcBef>
          <a:spcPts val="1799"/>
        </a:spcBef>
        <a:buFont typeface="Arial" panose="020B0604020202020204" pitchFamily="34" charset="0"/>
        <a:buChar char="•"/>
        <a:defRPr sz="6477" kern="1200">
          <a:solidFill>
            <a:schemeClr val="tx1"/>
          </a:solidFill>
          <a:latin typeface="+mn-lt"/>
          <a:ea typeface="+mn-ea"/>
          <a:cs typeface="+mn-cs"/>
        </a:defRPr>
      </a:lvl7pPr>
      <a:lvl8pPr marL="12338914" indent="-822594" algn="l" defTabSz="3290377" rtl="0" eaLnBrk="1" latinLnBrk="0" hangingPunct="1">
        <a:lnSpc>
          <a:spcPct val="90000"/>
        </a:lnSpc>
        <a:spcBef>
          <a:spcPts val="1799"/>
        </a:spcBef>
        <a:buFont typeface="Arial" panose="020B0604020202020204" pitchFamily="34" charset="0"/>
        <a:buChar char="•"/>
        <a:defRPr sz="6477" kern="1200">
          <a:solidFill>
            <a:schemeClr val="tx1"/>
          </a:solidFill>
          <a:latin typeface="+mn-lt"/>
          <a:ea typeface="+mn-ea"/>
          <a:cs typeface="+mn-cs"/>
        </a:defRPr>
      </a:lvl8pPr>
      <a:lvl9pPr marL="13984102" indent="-822594" algn="l" defTabSz="3290377" rtl="0" eaLnBrk="1" latinLnBrk="0" hangingPunct="1">
        <a:lnSpc>
          <a:spcPct val="90000"/>
        </a:lnSpc>
        <a:spcBef>
          <a:spcPts val="1799"/>
        </a:spcBef>
        <a:buFont typeface="Arial" panose="020B0604020202020204" pitchFamily="34" charset="0"/>
        <a:buChar char="•"/>
        <a:defRPr sz="6477" kern="1200">
          <a:solidFill>
            <a:schemeClr val="tx1"/>
          </a:solidFill>
          <a:latin typeface="+mn-lt"/>
          <a:ea typeface="+mn-ea"/>
          <a:cs typeface="+mn-cs"/>
        </a:defRPr>
      </a:lvl9pPr>
    </p:bodyStyle>
    <p:otherStyle>
      <a:defPPr>
        <a:defRPr lang="en-US"/>
      </a:defPPr>
      <a:lvl1pPr marL="0" algn="l" defTabSz="3290377" rtl="0" eaLnBrk="1" latinLnBrk="0" hangingPunct="1">
        <a:defRPr sz="6477" kern="1200">
          <a:solidFill>
            <a:schemeClr val="tx1"/>
          </a:solidFill>
          <a:latin typeface="+mn-lt"/>
          <a:ea typeface="+mn-ea"/>
          <a:cs typeface="+mn-cs"/>
        </a:defRPr>
      </a:lvl1pPr>
      <a:lvl2pPr marL="1645188" algn="l" defTabSz="3290377" rtl="0" eaLnBrk="1" latinLnBrk="0" hangingPunct="1">
        <a:defRPr sz="6477" kern="1200">
          <a:solidFill>
            <a:schemeClr val="tx1"/>
          </a:solidFill>
          <a:latin typeface="+mn-lt"/>
          <a:ea typeface="+mn-ea"/>
          <a:cs typeface="+mn-cs"/>
        </a:defRPr>
      </a:lvl2pPr>
      <a:lvl3pPr marL="3290377" algn="l" defTabSz="3290377" rtl="0" eaLnBrk="1" latinLnBrk="0" hangingPunct="1">
        <a:defRPr sz="6477" kern="1200">
          <a:solidFill>
            <a:schemeClr val="tx1"/>
          </a:solidFill>
          <a:latin typeface="+mn-lt"/>
          <a:ea typeface="+mn-ea"/>
          <a:cs typeface="+mn-cs"/>
        </a:defRPr>
      </a:lvl3pPr>
      <a:lvl4pPr marL="4935565" algn="l" defTabSz="3290377" rtl="0" eaLnBrk="1" latinLnBrk="0" hangingPunct="1">
        <a:defRPr sz="6477" kern="1200">
          <a:solidFill>
            <a:schemeClr val="tx1"/>
          </a:solidFill>
          <a:latin typeface="+mn-lt"/>
          <a:ea typeface="+mn-ea"/>
          <a:cs typeface="+mn-cs"/>
        </a:defRPr>
      </a:lvl4pPr>
      <a:lvl5pPr marL="6580754" algn="l" defTabSz="3290377" rtl="0" eaLnBrk="1" latinLnBrk="0" hangingPunct="1">
        <a:defRPr sz="6477" kern="1200">
          <a:solidFill>
            <a:schemeClr val="tx1"/>
          </a:solidFill>
          <a:latin typeface="+mn-lt"/>
          <a:ea typeface="+mn-ea"/>
          <a:cs typeface="+mn-cs"/>
        </a:defRPr>
      </a:lvl5pPr>
      <a:lvl6pPr marL="8225942" algn="l" defTabSz="3290377" rtl="0" eaLnBrk="1" latinLnBrk="0" hangingPunct="1">
        <a:defRPr sz="6477" kern="1200">
          <a:solidFill>
            <a:schemeClr val="tx1"/>
          </a:solidFill>
          <a:latin typeface="+mn-lt"/>
          <a:ea typeface="+mn-ea"/>
          <a:cs typeface="+mn-cs"/>
        </a:defRPr>
      </a:lvl6pPr>
      <a:lvl7pPr marL="9871131" algn="l" defTabSz="3290377" rtl="0" eaLnBrk="1" latinLnBrk="0" hangingPunct="1">
        <a:defRPr sz="6477" kern="1200">
          <a:solidFill>
            <a:schemeClr val="tx1"/>
          </a:solidFill>
          <a:latin typeface="+mn-lt"/>
          <a:ea typeface="+mn-ea"/>
          <a:cs typeface="+mn-cs"/>
        </a:defRPr>
      </a:lvl7pPr>
      <a:lvl8pPr marL="11516319" algn="l" defTabSz="3290377" rtl="0" eaLnBrk="1" latinLnBrk="0" hangingPunct="1">
        <a:defRPr sz="6477" kern="1200">
          <a:solidFill>
            <a:schemeClr val="tx1"/>
          </a:solidFill>
          <a:latin typeface="+mn-lt"/>
          <a:ea typeface="+mn-ea"/>
          <a:cs typeface="+mn-cs"/>
        </a:defRPr>
      </a:lvl8pPr>
      <a:lvl9pPr marL="13161508" algn="l" defTabSz="3290377" rtl="0" eaLnBrk="1" latinLnBrk="0" hangingPunct="1">
        <a:defRPr sz="64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za.pinterest.com/kovsies/ufs-logos/" TargetMode="External"/><Relationship Id="rId13" Type="http://schemas.openxmlformats.org/officeDocument/2006/relationships/image" Target="../media/image8.emf"/><Relationship Id="rId18" Type="http://schemas.openxmlformats.org/officeDocument/2006/relationships/image" Target="../media/image12.jp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7.jpeg"/><Relationship Id="rId17" Type="http://schemas.openxmlformats.org/officeDocument/2006/relationships/image" Target="../media/image11.jpeg"/><Relationship Id="rId2" Type="http://schemas.openxmlformats.org/officeDocument/2006/relationships/notesSlide" Target="../notesSlides/notesSlide1.xml"/><Relationship Id="rId16" Type="http://schemas.openxmlformats.org/officeDocument/2006/relationships/hyperlink" Target="https://www.brandwarehouse.co.uk/products/customer-shops/coventry-university" TargetMode="External"/><Relationship Id="rId1" Type="http://schemas.openxmlformats.org/officeDocument/2006/relationships/slideLayout" Target="../slideLayouts/slideLayout1.xml"/><Relationship Id="rId6" Type="http://schemas.openxmlformats.org/officeDocument/2006/relationships/hyperlink" Target="https://cdn.freelogovectors.net/wp-content/uploads/2023/11/ukzn_logo_freelogovectors.net_.png" TargetMode="External"/><Relationship Id="rId11" Type="http://schemas.openxmlformats.org/officeDocument/2006/relationships/image" Target="../media/image6.jpeg"/><Relationship Id="rId5" Type="http://schemas.openxmlformats.org/officeDocument/2006/relationships/image" Target="../media/image2.jpeg"/><Relationship Id="rId15" Type="http://schemas.openxmlformats.org/officeDocument/2006/relationships/image" Target="../media/image10.jpeg"/><Relationship Id="rId10" Type="http://schemas.openxmlformats.org/officeDocument/2006/relationships/image" Target="../media/image5.png"/><Relationship Id="rId4" Type="http://schemas.openxmlformats.org/officeDocument/2006/relationships/hyperlink" Target="https://www.psi.edu/edit-article/" TargetMode="External"/><Relationship Id="rId9" Type="http://schemas.openxmlformats.org/officeDocument/2006/relationships/image" Target="../media/image4.jpeg"/><Relationship Id="rId1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4A33B13C-29AA-6633-C59D-5DEEE39AFEA5}"/>
              </a:ext>
            </a:extLst>
          </p:cNvPr>
          <p:cNvPicPr>
            <a:picLocks noChangeAspect="1"/>
          </p:cNvPicPr>
          <p:nvPr/>
        </p:nvPicPr>
        <p:blipFill>
          <a:blip r:embed="rId3"/>
          <a:srcRect b="66471"/>
          <a:stretch/>
        </p:blipFill>
        <p:spPr>
          <a:xfrm>
            <a:off x="486328" y="22907473"/>
            <a:ext cx="10388816" cy="5192445"/>
          </a:xfrm>
          <a:prstGeom prst="rect">
            <a:avLst/>
          </a:prstGeom>
        </p:spPr>
      </p:pic>
      <p:pic>
        <p:nvPicPr>
          <p:cNvPr id="1026" name="Picture 2" descr="Edit Article - Planetary Science Institute">
            <a:hlinkClick r:id="rId4"/>
            <a:extLst>
              <a:ext uri="{FF2B5EF4-FFF2-40B4-BE49-F238E27FC236}">
                <a16:creationId xmlns:a16="http://schemas.microsoft.com/office/drawing/2014/main" id="{517D2077-2BE8-6A3B-1011-A66A847FA3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736" y="6400580"/>
            <a:ext cx="2743592" cy="2743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KZN Logo (University of KwaZulu Natal) png">
            <a:hlinkClick r:id="rId6"/>
            <a:extLst>
              <a:ext uri="{FF2B5EF4-FFF2-40B4-BE49-F238E27FC236}">
                <a16:creationId xmlns:a16="http://schemas.microsoft.com/office/drawing/2014/main" id="{59027587-D5D8-D640-82B2-1643D4BECE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63435" y="6400580"/>
            <a:ext cx="4494971" cy="28093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44 UFS Logos ideas | free state, bloemfontein, campus">
            <a:hlinkClick r:id="rId8"/>
            <a:extLst>
              <a:ext uri="{FF2B5EF4-FFF2-40B4-BE49-F238E27FC236}">
                <a16:creationId xmlns:a16="http://schemas.microsoft.com/office/drawing/2014/main" id="{4BB71738-E687-43FB-7BA2-2A6172726C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98146" y="6495797"/>
            <a:ext cx="2514876" cy="31409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ventry University">
            <a:extLst>
              <a:ext uri="{FF2B5EF4-FFF2-40B4-BE49-F238E27FC236}">
                <a16:creationId xmlns:a16="http://schemas.microsoft.com/office/drawing/2014/main" id="{A6449700-308D-58BF-5330-2F40FC3667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75004" y="5418179"/>
            <a:ext cx="7585741" cy="379287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University of Cape Town (UCT) | LSTM">
            <a:extLst>
              <a:ext uri="{FF2B5EF4-FFF2-40B4-BE49-F238E27FC236}">
                <a16:creationId xmlns:a16="http://schemas.microsoft.com/office/drawing/2014/main" id="{A0ECEDE4-4C92-B2AE-EB19-9318F415FD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72383" y="5857218"/>
            <a:ext cx="5560125" cy="417009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The Human Evolution Research Institute: Challenging traditional ...">
            <a:extLst>
              <a:ext uri="{FF2B5EF4-FFF2-40B4-BE49-F238E27FC236}">
                <a16:creationId xmlns:a16="http://schemas.microsoft.com/office/drawing/2014/main" id="{6B89BD6D-7454-1762-5406-37BA9590183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80736" y="5878138"/>
            <a:ext cx="3792871" cy="379287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7C553E6-CFB4-4563-DC24-2DC64A10C0E1}"/>
              </a:ext>
            </a:extLst>
          </p:cNvPr>
          <p:cNvSpPr txBox="1"/>
          <p:nvPr/>
        </p:nvSpPr>
        <p:spPr>
          <a:xfrm>
            <a:off x="1" y="9727062"/>
            <a:ext cx="32904112" cy="230832"/>
          </a:xfrm>
          <a:prstGeom prst="rect">
            <a:avLst/>
          </a:prstGeom>
          <a:noFill/>
        </p:spPr>
        <p:txBody>
          <a:bodyPr wrap="square">
            <a:spAutoFit/>
          </a:bodyPr>
          <a:lstStyle/>
          <a:p>
            <a:pPr algn="ctr"/>
            <a:r>
              <a:rPr lang="en-ZA" sz="900" b="0" i="0" u="none" strike="noStrike" baseline="30000" dirty="0">
                <a:solidFill>
                  <a:srgbClr val="000000"/>
                </a:solidFill>
                <a:effectLst/>
                <a:latin typeface="Arial" panose="020B0604020202020204" pitchFamily="34" charset="0"/>
              </a:rPr>
              <a:t>(1)</a:t>
            </a:r>
            <a:r>
              <a:rPr lang="en-ZA" sz="900" b="0" i="0" u="none" strike="noStrike" dirty="0">
                <a:solidFill>
                  <a:srgbClr val="000000"/>
                </a:solidFill>
                <a:effectLst/>
                <a:latin typeface="Arial" panose="020B0604020202020204" pitchFamily="34" charset="0"/>
              </a:rPr>
              <a:t> Planetary Science Institute, Tucson, AZ, 85719-2395, USA </a:t>
            </a:r>
            <a:r>
              <a:rPr lang="en-ZA" sz="900" b="0" i="0" u="none" strike="noStrike" baseline="30000" dirty="0">
                <a:solidFill>
                  <a:srgbClr val="000000"/>
                </a:solidFill>
                <a:effectLst/>
                <a:latin typeface="Arial" panose="020B0604020202020204" pitchFamily="34" charset="0"/>
              </a:rPr>
              <a:t>(2) </a:t>
            </a:r>
            <a:r>
              <a:rPr lang="en-ZA" sz="900" b="0" i="0" u="none" strike="noStrike" dirty="0">
                <a:solidFill>
                  <a:srgbClr val="000000"/>
                </a:solidFill>
                <a:effectLst/>
                <a:latin typeface="Arial" panose="020B0604020202020204" pitchFamily="34" charset="0"/>
              </a:rPr>
              <a:t>University of KwaZulu Natal, Durban, 54001, South Africa </a:t>
            </a:r>
            <a:r>
              <a:rPr lang="en-ZA" sz="900" b="0" i="0" u="none" strike="noStrike" baseline="30000" dirty="0">
                <a:solidFill>
                  <a:srgbClr val="000000"/>
                </a:solidFill>
                <a:effectLst/>
                <a:latin typeface="Arial" panose="020B0604020202020204" pitchFamily="34" charset="0"/>
              </a:rPr>
              <a:t>(3) </a:t>
            </a:r>
            <a:r>
              <a:rPr lang="en-ZA" sz="900" b="0" i="0" u="none" strike="noStrike" dirty="0">
                <a:solidFill>
                  <a:srgbClr val="000000"/>
                </a:solidFill>
                <a:effectLst/>
                <a:latin typeface="Arial" panose="020B0604020202020204" pitchFamily="34" charset="0"/>
              </a:rPr>
              <a:t>Institute of Groundwater Studies, University of the Free State, Bloemfontein, 9300, South Africa </a:t>
            </a:r>
            <a:r>
              <a:rPr lang="en-ZA" sz="900" b="0" i="0" u="none" strike="noStrike" baseline="30000" dirty="0">
                <a:solidFill>
                  <a:srgbClr val="000000"/>
                </a:solidFill>
                <a:effectLst/>
                <a:latin typeface="Arial" panose="020B0604020202020204" pitchFamily="34" charset="0"/>
              </a:rPr>
              <a:t>(4)</a:t>
            </a:r>
            <a:r>
              <a:rPr lang="en-ZA" sz="900" b="0" i="0" u="none" strike="noStrike" dirty="0">
                <a:solidFill>
                  <a:srgbClr val="000000"/>
                </a:solidFill>
                <a:effectLst/>
                <a:latin typeface="Arial" panose="020B0604020202020204" pitchFamily="34" charset="0"/>
              </a:rPr>
              <a:t> School of Energy, Construction and Environment, Coventry University, Coventry, United Kingdom </a:t>
            </a:r>
            <a:r>
              <a:rPr lang="en-ZA" sz="900" b="0" i="0" u="none" strike="noStrike" baseline="30000" dirty="0">
                <a:solidFill>
                  <a:srgbClr val="000000"/>
                </a:solidFill>
                <a:effectLst/>
                <a:latin typeface="Arial" panose="020B0604020202020204" pitchFamily="34" charset="0"/>
              </a:rPr>
              <a:t>(5)</a:t>
            </a:r>
            <a:r>
              <a:rPr lang="en-ZA" sz="900" b="0" i="0" u="none" strike="noStrike" dirty="0">
                <a:solidFill>
                  <a:srgbClr val="000000"/>
                </a:solidFill>
                <a:effectLst/>
                <a:latin typeface="Arial" panose="020B0604020202020204" pitchFamily="34" charset="0"/>
              </a:rPr>
              <a:t>Department of Geological Sciences, University of Cape Town, Rondebosch, South Africa </a:t>
            </a:r>
            <a:r>
              <a:rPr lang="en-ZA" sz="900" b="0" i="0" u="none" strike="noStrike" baseline="30000" dirty="0">
                <a:solidFill>
                  <a:srgbClr val="000000"/>
                </a:solidFill>
                <a:effectLst/>
                <a:latin typeface="Arial" panose="020B0604020202020204" pitchFamily="34" charset="0"/>
              </a:rPr>
              <a:t>(6)</a:t>
            </a:r>
            <a:r>
              <a:rPr lang="en-ZA" sz="900" b="0" i="0" u="none" strike="noStrike" dirty="0">
                <a:solidFill>
                  <a:srgbClr val="000000"/>
                </a:solidFill>
                <a:effectLst/>
                <a:latin typeface="Arial" panose="020B0604020202020204" pitchFamily="34" charset="0"/>
              </a:rPr>
              <a:t> Human Evolution Research Institute (HERI), University of Cape Town, Rondebosch, South Africa </a:t>
            </a:r>
            <a:r>
              <a:rPr lang="en-ZA" sz="900" b="0" i="0" u="none" strike="noStrike" baseline="30000" dirty="0">
                <a:solidFill>
                  <a:srgbClr val="000000"/>
                </a:solidFill>
                <a:effectLst/>
                <a:latin typeface="Arial" panose="020B0604020202020204" pitchFamily="34" charset="0"/>
              </a:rPr>
              <a:t>(7)</a:t>
            </a:r>
            <a:r>
              <a:rPr lang="en-ZA" sz="900" b="0" i="0" u="none" strike="noStrike" dirty="0">
                <a:solidFill>
                  <a:srgbClr val="000000"/>
                </a:solidFill>
                <a:effectLst/>
                <a:latin typeface="Arial" panose="020B0604020202020204" pitchFamily="34" charset="0"/>
              </a:rPr>
              <a:t> Geo Electrical Consulting (GEC), 92 Rauch Avenue, </a:t>
            </a:r>
            <a:r>
              <a:rPr lang="en-ZA" sz="900" b="0" i="0" u="none" strike="noStrike" dirty="0" err="1">
                <a:solidFill>
                  <a:srgbClr val="000000"/>
                </a:solidFill>
                <a:effectLst/>
                <a:latin typeface="Arial" panose="020B0604020202020204" pitchFamily="34" charset="0"/>
              </a:rPr>
              <a:t>Georgeville</a:t>
            </a:r>
            <a:r>
              <a:rPr lang="en-ZA" sz="900" b="0" i="0" u="none" strike="noStrike" dirty="0">
                <a:solidFill>
                  <a:srgbClr val="000000"/>
                </a:solidFill>
                <a:effectLst/>
                <a:latin typeface="Arial" panose="020B0604020202020204" pitchFamily="34" charset="0"/>
              </a:rPr>
              <a:t>, Pretoria, South Africa</a:t>
            </a:r>
            <a:endParaRPr lang="en-US" sz="900" dirty="0"/>
          </a:p>
        </p:txBody>
      </p:sp>
      <p:pic>
        <p:nvPicPr>
          <p:cNvPr id="10" name="Picture 9">
            <a:extLst>
              <a:ext uri="{FF2B5EF4-FFF2-40B4-BE49-F238E27FC236}">
                <a16:creationId xmlns:a16="http://schemas.microsoft.com/office/drawing/2014/main" id="{21EBE78E-B74B-DE2E-F4C1-FD752722DAD1}"/>
              </a:ext>
            </a:extLst>
          </p:cNvPr>
          <p:cNvPicPr>
            <a:picLocks noChangeAspect="1"/>
          </p:cNvPicPr>
          <p:nvPr/>
        </p:nvPicPr>
        <p:blipFill>
          <a:blip r:embed="rId3"/>
          <a:srcRect t="46981"/>
          <a:stretch/>
        </p:blipFill>
        <p:spPr>
          <a:xfrm>
            <a:off x="1307399" y="34113971"/>
            <a:ext cx="9120054" cy="7207943"/>
          </a:xfrm>
          <a:prstGeom prst="rect">
            <a:avLst/>
          </a:prstGeom>
        </p:spPr>
      </p:pic>
      <p:pic>
        <p:nvPicPr>
          <p:cNvPr id="12" name="Picture 11">
            <a:extLst>
              <a:ext uri="{FF2B5EF4-FFF2-40B4-BE49-F238E27FC236}">
                <a16:creationId xmlns:a16="http://schemas.microsoft.com/office/drawing/2014/main" id="{ECD78ABD-DA3D-432E-28A8-F727A31B02D7}"/>
              </a:ext>
            </a:extLst>
          </p:cNvPr>
          <p:cNvPicPr>
            <a:picLocks noChangeAspect="1"/>
          </p:cNvPicPr>
          <p:nvPr/>
        </p:nvPicPr>
        <p:blipFill>
          <a:blip r:embed="rId13"/>
          <a:srcRect b="48273"/>
          <a:stretch/>
        </p:blipFill>
        <p:spPr>
          <a:xfrm>
            <a:off x="9012575" y="23595202"/>
            <a:ext cx="24165228" cy="8862246"/>
          </a:xfrm>
          <a:prstGeom prst="rect">
            <a:avLst/>
          </a:prstGeom>
        </p:spPr>
      </p:pic>
      <p:pic>
        <p:nvPicPr>
          <p:cNvPr id="14" name="Picture 13" descr="A close-up of a map&#10;&#10;Description automatically generated">
            <a:extLst>
              <a:ext uri="{FF2B5EF4-FFF2-40B4-BE49-F238E27FC236}">
                <a16:creationId xmlns:a16="http://schemas.microsoft.com/office/drawing/2014/main" id="{6945A4E5-F2B3-A19E-55F3-10EB90728F7E}"/>
              </a:ext>
            </a:extLst>
          </p:cNvPr>
          <p:cNvPicPr>
            <a:picLocks noChangeAspect="1"/>
          </p:cNvPicPr>
          <p:nvPr/>
        </p:nvPicPr>
        <p:blipFill>
          <a:blip r:embed="rId14">
            <a:extLst>
              <a:ext uri="{28A0092B-C50C-407E-A947-70E740481C1C}">
                <a14:useLocalDpi xmlns:a14="http://schemas.microsoft.com/office/drawing/2010/main" val="0"/>
              </a:ext>
            </a:extLst>
          </a:blip>
          <a:srcRect r="32268"/>
          <a:stretch/>
        </p:blipFill>
        <p:spPr>
          <a:xfrm>
            <a:off x="18846654" y="12237347"/>
            <a:ext cx="10701393" cy="9125277"/>
          </a:xfrm>
          <a:prstGeom prst="rect">
            <a:avLst/>
          </a:prstGeom>
        </p:spPr>
      </p:pic>
      <p:pic>
        <p:nvPicPr>
          <p:cNvPr id="17" name="Picture 16">
            <a:extLst>
              <a:ext uri="{FF2B5EF4-FFF2-40B4-BE49-F238E27FC236}">
                <a16:creationId xmlns:a16="http://schemas.microsoft.com/office/drawing/2014/main" id="{964D3E6B-A236-6D1E-2D8A-87D50F5A7E08}"/>
              </a:ext>
            </a:extLst>
          </p:cNvPr>
          <p:cNvPicPr>
            <a:picLocks noChangeAspect="1"/>
          </p:cNvPicPr>
          <p:nvPr/>
        </p:nvPicPr>
        <p:blipFill>
          <a:blip r:embed="rId15"/>
          <a:stretch>
            <a:fillRect/>
          </a:stretch>
        </p:blipFill>
        <p:spPr>
          <a:xfrm>
            <a:off x="3103042" y="11371517"/>
            <a:ext cx="12429465" cy="8793735"/>
          </a:xfrm>
          <a:prstGeom prst="rect">
            <a:avLst/>
          </a:prstGeom>
        </p:spPr>
      </p:pic>
      <p:sp>
        <p:nvSpPr>
          <p:cNvPr id="18" name="TextBox 17">
            <a:extLst>
              <a:ext uri="{FF2B5EF4-FFF2-40B4-BE49-F238E27FC236}">
                <a16:creationId xmlns:a16="http://schemas.microsoft.com/office/drawing/2014/main" id="{F2C09492-AB89-3A4C-2E9B-AAAFD7FF8323}"/>
              </a:ext>
            </a:extLst>
          </p:cNvPr>
          <p:cNvSpPr txBox="1"/>
          <p:nvPr/>
        </p:nvSpPr>
        <p:spPr>
          <a:xfrm>
            <a:off x="1660186" y="934678"/>
            <a:ext cx="29583740" cy="4339650"/>
          </a:xfrm>
          <a:prstGeom prst="rect">
            <a:avLst/>
          </a:prstGeom>
          <a:noFill/>
        </p:spPr>
        <p:txBody>
          <a:bodyPr wrap="none" rtlCol="0">
            <a:spAutoFit/>
          </a:bodyPr>
          <a:lstStyle/>
          <a:p>
            <a:pPr algn="ctr"/>
            <a:r>
              <a:rPr lang="en-US" sz="13800" b="1" dirty="0">
                <a:latin typeface="Arial" panose="020B0604020202020204" pitchFamily="34" charset="0"/>
                <a:cs typeface="Arial" panose="020B0604020202020204" pitchFamily="34" charset="0"/>
              </a:rPr>
              <a:t>New evaluation of the morphology </a:t>
            </a:r>
          </a:p>
          <a:p>
            <a:pPr algn="ctr"/>
            <a:r>
              <a:rPr lang="en-US" sz="13800" b="1" dirty="0">
                <a:latin typeface="Arial" panose="020B0604020202020204" pitchFamily="34" charset="0"/>
                <a:cs typeface="Arial" panose="020B0604020202020204" pitchFamily="34" charset="0"/>
              </a:rPr>
              <a:t>of the </a:t>
            </a:r>
            <a:r>
              <a:rPr lang="en-US" sz="13800" b="1" dirty="0" err="1">
                <a:latin typeface="Arial" panose="020B0604020202020204" pitchFamily="34" charset="0"/>
                <a:cs typeface="Arial" panose="020B0604020202020204" pitchFamily="34" charset="0"/>
              </a:rPr>
              <a:t>Kalkkop</a:t>
            </a:r>
            <a:r>
              <a:rPr lang="en-US" sz="13800" b="1" dirty="0">
                <a:latin typeface="Arial" panose="020B0604020202020204" pitchFamily="34" charset="0"/>
                <a:cs typeface="Arial" panose="020B0604020202020204" pitchFamily="34" charset="0"/>
              </a:rPr>
              <a:t> Crater, South Africa</a:t>
            </a:r>
          </a:p>
        </p:txBody>
      </p:sp>
      <p:sp>
        <p:nvSpPr>
          <p:cNvPr id="20" name="TextBox 19">
            <a:extLst>
              <a:ext uri="{FF2B5EF4-FFF2-40B4-BE49-F238E27FC236}">
                <a16:creationId xmlns:a16="http://schemas.microsoft.com/office/drawing/2014/main" id="{02241FD3-D5B7-E9EF-D6C4-43246358318E}"/>
              </a:ext>
            </a:extLst>
          </p:cNvPr>
          <p:cNvSpPr txBox="1"/>
          <p:nvPr/>
        </p:nvSpPr>
        <p:spPr>
          <a:xfrm>
            <a:off x="1" y="5593913"/>
            <a:ext cx="32904112" cy="707886"/>
          </a:xfrm>
          <a:prstGeom prst="rect">
            <a:avLst/>
          </a:prstGeom>
          <a:noFill/>
        </p:spPr>
        <p:txBody>
          <a:bodyPr wrap="square">
            <a:spAutoFit/>
          </a:bodyPr>
          <a:lstStyle/>
          <a:p>
            <a:pPr algn="ctr"/>
            <a:r>
              <a:rPr lang="en-ZA" sz="4000" i="0" u="none" strike="noStrike" dirty="0">
                <a:solidFill>
                  <a:srgbClr val="000000"/>
                </a:solidFill>
                <a:effectLst/>
                <a:latin typeface="Arial" panose="020B0604020202020204" pitchFamily="34" charset="0"/>
                <a:cs typeface="Arial" panose="020B0604020202020204" pitchFamily="34" charset="0"/>
              </a:rPr>
              <a:t>Matthew S. Huber</a:t>
            </a:r>
            <a:r>
              <a:rPr lang="en-ZA" sz="4000" i="0" u="none" strike="noStrike" baseline="30000" dirty="0">
                <a:solidFill>
                  <a:srgbClr val="000000"/>
                </a:solidFill>
                <a:effectLst/>
                <a:latin typeface="Arial" panose="020B0604020202020204" pitchFamily="34" charset="0"/>
                <a:cs typeface="Arial" panose="020B0604020202020204" pitchFamily="34" charset="0"/>
              </a:rPr>
              <a:t> (1)(2)</a:t>
            </a:r>
            <a:r>
              <a:rPr lang="en-ZA" sz="4000" i="0" u="none" strike="noStrike" dirty="0">
                <a:solidFill>
                  <a:srgbClr val="000000"/>
                </a:solidFill>
                <a:effectLst/>
                <a:latin typeface="Arial" panose="020B0604020202020204" pitchFamily="34" charset="0"/>
                <a:cs typeface="Arial" panose="020B0604020202020204" pitchFamily="34" charset="0"/>
              </a:rPr>
              <a:t>, Francois Fourie</a:t>
            </a:r>
            <a:r>
              <a:rPr lang="en-ZA" sz="4000" i="0" u="none" strike="noStrike" baseline="30000" dirty="0">
                <a:solidFill>
                  <a:srgbClr val="000000"/>
                </a:solidFill>
                <a:effectLst/>
                <a:latin typeface="Arial" panose="020B0604020202020204" pitchFamily="34" charset="0"/>
                <a:cs typeface="Arial" panose="020B0604020202020204" pitchFamily="34" charset="0"/>
              </a:rPr>
              <a:t>(3)</a:t>
            </a:r>
            <a:r>
              <a:rPr lang="en-ZA" sz="4000" i="0" u="none" strike="noStrike" dirty="0">
                <a:solidFill>
                  <a:srgbClr val="000000"/>
                </a:solidFill>
                <a:effectLst/>
                <a:latin typeface="Arial" panose="020B0604020202020204" pitchFamily="34" charset="0"/>
                <a:cs typeface="Arial" panose="020B0604020202020204" pitchFamily="34" charset="0"/>
              </a:rPr>
              <a:t>, Kelly Kirsten</a:t>
            </a:r>
            <a:r>
              <a:rPr lang="en-ZA" sz="4000" i="0" u="none" strike="noStrike" baseline="30000" dirty="0">
                <a:solidFill>
                  <a:srgbClr val="000000"/>
                </a:solidFill>
                <a:effectLst/>
                <a:latin typeface="Arial" panose="020B0604020202020204" pitchFamily="34" charset="0"/>
                <a:cs typeface="Arial" panose="020B0604020202020204" pitchFamily="34" charset="0"/>
              </a:rPr>
              <a:t>(4)(5)(6)</a:t>
            </a:r>
            <a:r>
              <a:rPr lang="en-ZA" sz="4000" i="0" u="none" strike="noStrike" dirty="0">
                <a:solidFill>
                  <a:srgbClr val="000000"/>
                </a:solidFill>
                <a:effectLst/>
                <a:latin typeface="Arial" panose="020B0604020202020204" pitchFamily="34" charset="0"/>
                <a:cs typeface="Arial" panose="020B0604020202020204" pitchFamily="34" charset="0"/>
              </a:rPr>
              <a:t>, Jan van der Walt</a:t>
            </a:r>
            <a:r>
              <a:rPr lang="en-ZA" sz="4000" i="0" u="none" strike="noStrike" baseline="30000" dirty="0">
                <a:solidFill>
                  <a:srgbClr val="000000"/>
                </a:solidFill>
                <a:effectLst/>
                <a:latin typeface="Arial" panose="020B0604020202020204" pitchFamily="34" charset="0"/>
                <a:cs typeface="Arial" panose="020B0604020202020204" pitchFamily="34" charset="0"/>
              </a:rPr>
              <a:t>(7)</a:t>
            </a:r>
            <a:r>
              <a:rPr lang="en-ZA" sz="4000" i="0" u="none" strike="noStrike" dirty="0">
                <a:solidFill>
                  <a:srgbClr val="000000"/>
                </a:solidFill>
                <a:effectLst/>
                <a:latin typeface="Arial" panose="020B0604020202020204" pitchFamily="34" charset="0"/>
                <a:cs typeface="Arial" panose="020B0604020202020204" pitchFamily="34" charset="0"/>
              </a:rPr>
              <a:t>, and Robyn Pickering</a:t>
            </a:r>
            <a:r>
              <a:rPr lang="en-ZA" sz="4000" i="0" u="none" strike="noStrike" baseline="30000" dirty="0">
                <a:solidFill>
                  <a:srgbClr val="000000"/>
                </a:solidFill>
                <a:effectLst/>
                <a:latin typeface="Arial" panose="020B0604020202020204" pitchFamily="34" charset="0"/>
                <a:cs typeface="Arial" panose="020B0604020202020204" pitchFamily="34" charset="0"/>
              </a:rPr>
              <a:t>(5)(6)</a:t>
            </a:r>
            <a:endParaRPr lang="en-US" sz="4000" dirty="0">
              <a:latin typeface="Arial" panose="020B0604020202020204" pitchFamily="34" charset="0"/>
              <a:cs typeface="Arial" panose="020B0604020202020204" pitchFamily="34" charset="0"/>
            </a:endParaRPr>
          </a:p>
        </p:txBody>
      </p:sp>
      <p:pic>
        <p:nvPicPr>
          <p:cNvPr id="1033" name="Picture 9" descr="Coventry University">
            <a:hlinkClick r:id="rId16"/>
            <a:extLst>
              <a:ext uri="{FF2B5EF4-FFF2-40B4-BE49-F238E27FC236}">
                <a16:creationId xmlns:a16="http://schemas.microsoft.com/office/drawing/2014/main" id="{66947207-A09B-DD78-81C1-99FA04FD21A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171712" y="-2345088"/>
            <a:ext cx="1402794" cy="701397"/>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83BA980A-8F5C-3AD5-990D-89D4C8CF75BA}"/>
              </a:ext>
            </a:extLst>
          </p:cNvPr>
          <p:cNvSpPr/>
          <p:nvPr/>
        </p:nvSpPr>
        <p:spPr>
          <a:xfrm>
            <a:off x="1958764" y="10492127"/>
            <a:ext cx="1682496" cy="16824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500" dirty="0">
                <a:latin typeface="Roboto" panose="020F0502020204030204" pitchFamily="34" charset="0"/>
                <a:ea typeface="Roboto" panose="020F0502020204030204" pitchFamily="34" charset="0"/>
                <a:cs typeface="Roboto" panose="020F0502020204030204" pitchFamily="34" charset="0"/>
              </a:rPr>
              <a:t>1</a:t>
            </a:r>
            <a:endParaRPr lang="en-US" dirty="0">
              <a:latin typeface="Roboto" panose="020F0502020204030204" pitchFamily="34" charset="0"/>
              <a:ea typeface="Roboto" panose="020F0502020204030204" pitchFamily="34" charset="0"/>
              <a:cs typeface="Roboto" panose="020F0502020204030204" pitchFamily="34" charset="0"/>
            </a:endParaRPr>
          </a:p>
        </p:txBody>
      </p:sp>
      <p:sp>
        <p:nvSpPr>
          <p:cNvPr id="24" name="TextBox 23">
            <a:extLst>
              <a:ext uri="{FF2B5EF4-FFF2-40B4-BE49-F238E27FC236}">
                <a16:creationId xmlns:a16="http://schemas.microsoft.com/office/drawing/2014/main" id="{6683D047-1916-30D0-FA4C-E7F8FBE2BB29}"/>
              </a:ext>
            </a:extLst>
          </p:cNvPr>
          <p:cNvSpPr txBox="1"/>
          <p:nvPr/>
        </p:nvSpPr>
        <p:spPr>
          <a:xfrm>
            <a:off x="3138771" y="20367128"/>
            <a:ext cx="12393736"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t>
            </a:r>
            <a:r>
              <a:rPr lang="en-US" sz="2400" dirty="0" err="1">
                <a:latin typeface="Arial" panose="020B0604020202020204" pitchFamily="34" charset="0"/>
                <a:cs typeface="Arial" panose="020B0604020202020204" pitchFamily="34" charset="0"/>
              </a:rPr>
              <a:t>Kalkkop</a:t>
            </a:r>
            <a:r>
              <a:rPr lang="en-US" sz="2400" dirty="0">
                <a:latin typeface="Arial" panose="020B0604020202020204" pitchFamily="34" charset="0"/>
                <a:cs typeface="Arial" panose="020B0604020202020204" pitchFamily="34" charset="0"/>
              </a:rPr>
              <a:t> Crater in the Eastern Cape, near Graaff Reinet. The crater has long been considered the smallest of the four South African impact craters. The surface expression of the crater includes the carbonate lake sediments, seen here in white, and the surrounding disturbed sediments that are concealing breccias formed during the disruption of the impact. This image is constructed from Sentinel imagery, using bands 12, 4, and 2 to give a false-color indication of the surface expression of the crater. </a:t>
            </a:r>
          </a:p>
        </p:txBody>
      </p:sp>
      <p:sp>
        <p:nvSpPr>
          <p:cNvPr id="25" name="Oval 24">
            <a:extLst>
              <a:ext uri="{FF2B5EF4-FFF2-40B4-BE49-F238E27FC236}">
                <a16:creationId xmlns:a16="http://schemas.microsoft.com/office/drawing/2014/main" id="{595578C1-9F06-9E24-4E39-66E3F1FFE05B}"/>
              </a:ext>
            </a:extLst>
          </p:cNvPr>
          <p:cNvSpPr/>
          <p:nvPr/>
        </p:nvSpPr>
        <p:spPr>
          <a:xfrm>
            <a:off x="18005406" y="11239060"/>
            <a:ext cx="1682496" cy="16824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500" dirty="0">
                <a:latin typeface="Roboto" panose="020F0502020204030204" pitchFamily="34" charset="0"/>
                <a:ea typeface="Roboto" panose="020F0502020204030204" pitchFamily="34" charset="0"/>
                <a:cs typeface="Roboto" panose="020F0502020204030204" pitchFamily="34" charset="0"/>
              </a:rPr>
              <a:t>2</a:t>
            </a:r>
            <a:endParaRPr lang="en-US" dirty="0">
              <a:latin typeface="Roboto" panose="020F0502020204030204" pitchFamily="34" charset="0"/>
              <a:ea typeface="Roboto" panose="020F0502020204030204" pitchFamily="34" charset="0"/>
              <a:cs typeface="Roboto" panose="020F0502020204030204" pitchFamily="34" charset="0"/>
            </a:endParaRPr>
          </a:p>
        </p:txBody>
      </p:sp>
      <p:sp>
        <p:nvSpPr>
          <p:cNvPr id="27" name="TextBox 26">
            <a:extLst>
              <a:ext uri="{FF2B5EF4-FFF2-40B4-BE49-F238E27FC236}">
                <a16:creationId xmlns:a16="http://schemas.microsoft.com/office/drawing/2014/main" id="{834742D8-7733-4EC0-B9FF-CBA1C66DDCD5}"/>
              </a:ext>
            </a:extLst>
          </p:cNvPr>
          <p:cNvSpPr txBox="1"/>
          <p:nvPr/>
        </p:nvSpPr>
        <p:spPr>
          <a:xfrm>
            <a:off x="1212666" y="28099918"/>
            <a:ext cx="9120054" cy="513986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Early reconstructions of the crater based on drilling in the 1940’s (for oil and gas exploration) considered the crater to be simple in morphology, with a basic bowl shape that has since been eroded (</a:t>
            </a:r>
            <a:r>
              <a:rPr lang="en-US" sz="2400" dirty="0" err="1">
                <a:latin typeface="Arial" panose="020B0604020202020204" pitchFamily="34" charset="0"/>
                <a:cs typeface="Arial" panose="020B0604020202020204" pitchFamily="34" charset="0"/>
              </a:rPr>
              <a:t>Blignault</a:t>
            </a:r>
            <a:r>
              <a:rPr lang="en-US" sz="2400" dirty="0">
                <a:latin typeface="Arial" panose="020B0604020202020204" pitchFamily="34" charset="0"/>
                <a:cs typeface="Arial" panose="020B0604020202020204" pitchFamily="34" charset="0"/>
              </a:rPr>
              <a:t> et al., 1948; Haughton et al., 1953). We wanted to test this model and image the subsurface. The core logging suggested that the basement was encountered at a depth of 300 m. Figure after </a:t>
            </a:r>
            <a:r>
              <a:rPr lang="en-US" sz="2400" dirty="0" err="1">
                <a:latin typeface="Arial" panose="020B0604020202020204" pitchFamily="34" charset="0"/>
                <a:cs typeface="Arial" panose="020B0604020202020204" pitchFamily="34" charset="0"/>
              </a:rPr>
              <a:t>Reimold</a:t>
            </a:r>
            <a:r>
              <a:rPr lang="en-US" sz="2400" dirty="0">
                <a:latin typeface="Arial" panose="020B0604020202020204" pitchFamily="34" charset="0"/>
                <a:cs typeface="Arial" panose="020B0604020202020204" pitchFamily="34" charset="0"/>
              </a:rPr>
              <a:t> et al. (1998).</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latin typeface="Arial" panose="020B0604020202020204" pitchFamily="34" charset="0"/>
                <a:cs typeface="Arial" panose="020B0604020202020204" pitchFamily="34" charset="0"/>
              </a:rPr>
              <a:t>Blignault</a:t>
            </a:r>
            <a:r>
              <a:rPr lang="en-US" sz="1600" dirty="0">
                <a:latin typeface="Arial" panose="020B0604020202020204" pitchFamily="34" charset="0"/>
                <a:cs typeface="Arial" panose="020B0604020202020204" pitchFamily="34" charset="0"/>
              </a:rPr>
              <a:t>, J. J. G., Rossouw, P. J., de Villiers, J. and Russell, H. D. 1948. The Geology of the </a:t>
            </a:r>
            <a:r>
              <a:rPr lang="en-US" sz="1600" dirty="0" err="1">
                <a:latin typeface="Arial" panose="020B0604020202020204" pitchFamily="34" charset="0"/>
                <a:cs typeface="Arial" panose="020B0604020202020204" pitchFamily="34" charset="0"/>
              </a:rPr>
              <a:t>Schoorsteenberg</a:t>
            </a:r>
            <a:r>
              <a:rPr lang="en-US" sz="1600" dirty="0">
                <a:latin typeface="Arial" panose="020B0604020202020204" pitchFamily="34" charset="0"/>
                <a:cs typeface="Arial" panose="020B0604020202020204" pitchFamily="34" charset="0"/>
              </a:rPr>
              <a:t> Area, Cape Province. Geological Survey of South Africa, Explanation of Sheet No. 166, 48p. Government Printer, Pretoria.</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Haughton, S. H., </a:t>
            </a:r>
            <a:r>
              <a:rPr lang="en-US" sz="1600" dirty="0" err="1">
                <a:latin typeface="Arial" panose="020B0604020202020204" pitchFamily="34" charset="0"/>
                <a:cs typeface="Arial" panose="020B0604020202020204" pitchFamily="34" charset="0"/>
              </a:rPr>
              <a:t>Blignault</a:t>
            </a:r>
            <a:r>
              <a:rPr lang="en-US" sz="1600" dirty="0">
                <a:latin typeface="Arial" panose="020B0604020202020204" pitchFamily="34" charset="0"/>
                <a:cs typeface="Arial" panose="020B0604020202020204" pitchFamily="34" charset="0"/>
              </a:rPr>
              <a:t>, J. J. G., Rossouw, P. J., Spies, J. J. and </a:t>
            </a:r>
            <a:r>
              <a:rPr lang="en-US" sz="1600" dirty="0" err="1">
                <a:latin typeface="Arial" panose="020B0604020202020204" pitchFamily="34" charset="0"/>
                <a:cs typeface="Arial" panose="020B0604020202020204" pitchFamily="34" charset="0"/>
              </a:rPr>
              <a:t>Zagt</a:t>
            </a:r>
            <a:r>
              <a:rPr lang="en-US" sz="1600" dirty="0">
                <a:latin typeface="Arial" panose="020B0604020202020204" pitchFamily="34" charset="0"/>
                <a:cs typeface="Arial" panose="020B0604020202020204" pitchFamily="34" charset="0"/>
              </a:rPr>
              <a:t>, S. 1953. Results of an investigation into the possible presence of oil in Karoo rocks in parts of the Union of South Africa. Geological Survey South Africa Memoir 45, 90-92.</a:t>
            </a:r>
          </a:p>
          <a:p>
            <a:pPr marL="285750" indent="-285750">
              <a:buFont typeface="Arial" panose="020B0604020202020204" pitchFamily="34" charset="0"/>
              <a:buChar char="•"/>
            </a:pPr>
            <a:r>
              <a:rPr lang="en-US" sz="1600" dirty="0" err="1">
                <a:latin typeface="Arial" panose="020B0604020202020204" pitchFamily="34" charset="0"/>
                <a:cs typeface="Arial" panose="020B0604020202020204" pitchFamily="34" charset="0"/>
              </a:rPr>
              <a:t>Reimold</a:t>
            </a:r>
            <a:r>
              <a:rPr lang="en-US" sz="1600" dirty="0">
                <a:latin typeface="Arial" panose="020B0604020202020204" pitchFamily="34" charset="0"/>
                <a:cs typeface="Arial" panose="020B0604020202020204" pitchFamily="34" charset="0"/>
              </a:rPr>
              <a:t>, W.U., </a:t>
            </a:r>
            <a:r>
              <a:rPr lang="en-US" sz="1600" dirty="0" err="1">
                <a:latin typeface="Arial" panose="020B0604020202020204" pitchFamily="34" charset="0"/>
                <a:cs typeface="Arial" panose="020B0604020202020204" pitchFamily="34" charset="0"/>
              </a:rPr>
              <a:t>Koeberl</a:t>
            </a:r>
            <a:r>
              <a:rPr lang="en-US" sz="1600" dirty="0">
                <a:latin typeface="Arial" panose="020B0604020202020204" pitchFamily="34" charset="0"/>
                <a:cs typeface="Arial" panose="020B0604020202020204" pitchFamily="34" charset="0"/>
              </a:rPr>
              <a:t>, C. and </a:t>
            </a:r>
            <a:r>
              <a:rPr lang="en-US" sz="1600" dirty="0" err="1">
                <a:latin typeface="Arial" panose="020B0604020202020204" pitchFamily="34" charset="0"/>
                <a:cs typeface="Arial" panose="020B0604020202020204" pitchFamily="34" charset="0"/>
              </a:rPr>
              <a:t>Reddering</a:t>
            </a:r>
            <a:r>
              <a:rPr lang="en-US" sz="1600" dirty="0">
                <a:latin typeface="Arial" panose="020B0604020202020204" pitchFamily="34" charset="0"/>
                <a:cs typeface="Arial" panose="020B0604020202020204" pitchFamily="34" charset="0"/>
              </a:rPr>
              <a:t>, J.S., 1998. The 1992 drill core from the </a:t>
            </a:r>
            <a:r>
              <a:rPr lang="en-US" sz="1600" dirty="0" err="1">
                <a:latin typeface="Arial" panose="020B0604020202020204" pitchFamily="34" charset="0"/>
                <a:cs typeface="Arial" panose="020B0604020202020204" pitchFamily="34" charset="0"/>
              </a:rPr>
              <a:t>Kalkkop</a:t>
            </a:r>
            <a:r>
              <a:rPr lang="en-US" sz="1600" dirty="0">
                <a:latin typeface="Arial" panose="020B0604020202020204" pitchFamily="34" charset="0"/>
                <a:cs typeface="Arial" panose="020B0604020202020204" pitchFamily="34" charset="0"/>
              </a:rPr>
              <a:t> impact crater, Eastern Cape Province, South Africa: stratigraphy, petrography, geochemistry and age. Journal of African Earth Sciences, 26(4), pp.573-592.</a:t>
            </a:r>
            <a:endParaRPr lang="en-US" sz="24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0CB1F0AF-CC11-656B-70EC-9792A0E04720}"/>
              </a:ext>
            </a:extLst>
          </p:cNvPr>
          <p:cNvSpPr txBox="1"/>
          <p:nvPr/>
        </p:nvSpPr>
        <p:spPr>
          <a:xfrm>
            <a:off x="18846653" y="21472577"/>
            <a:ext cx="10701394"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high-resolution DEM of the modern morphology that we acquired through drone imagery allows for a clear picture of the uplift along the edges of the lake sediments, but also shows how the surrounding disturbed sediments are obscured in their modern expression. Earlier workers apparently did not consider the zone around the lake sediments to be significant for understanding the original crater morphology. </a:t>
            </a:r>
          </a:p>
        </p:txBody>
      </p:sp>
      <p:sp>
        <p:nvSpPr>
          <p:cNvPr id="29" name="Oval 28">
            <a:extLst>
              <a:ext uri="{FF2B5EF4-FFF2-40B4-BE49-F238E27FC236}">
                <a16:creationId xmlns:a16="http://schemas.microsoft.com/office/drawing/2014/main" id="{11F5CAF5-086B-2031-76AE-69B0FC1C05BC}"/>
              </a:ext>
            </a:extLst>
          </p:cNvPr>
          <p:cNvSpPr/>
          <p:nvPr/>
        </p:nvSpPr>
        <p:spPr>
          <a:xfrm>
            <a:off x="1154263" y="22854332"/>
            <a:ext cx="1682496" cy="16824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500" dirty="0">
                <a:latin typeface="Roboto" panose="020F0502020204030204" pitchFamily="34" charset="0"/>
                <a:ea typeface="Roboto" panose="020F0502020204030204" pitchFamily="34" charset="0"/>
                <a:cs typeface="Roboto" panose="020F0502020204030204" pitchFamily="34" charset="0"/>
              </a:rPr>
              <a:t>3</a:t>
            </a:r>
            <a:endParaRPr lang="en-US" dirty="0">
              <a:latin typeface="Roboto" panose="020F0502020204030204" pitchFamily="34" charset="0"/>
              <a:ea typeface="Roboto" panose="020F0502020204030204" pitchFamily="34" charset="0"/>
              <a:cs typeface="Roboto" panose="020F0502020204030204" pitchFamily="34" charset="0"/>
            </a:endParaRPr>
          </a:p>
        </p:txBody>
      </p:sp>
      <p:sp>
        <p:nvSpPr>
          <p:cNvPr id="30" name="Oval 29">
            <a:extLst>
              <a:ext uri="{FF2B5EF4-FFF2-40B4-BE49-F238E27FC236}">
                <a16:creationId xmlns:a16="http://schemas.microsoft.com/office/drawing/2014/main" id="{E7D816D8-FB8E-1685-14A8-0A29BCC46EA6}"/>
              </a:ext>
            </a:extLst>
          </p:cNvPr>
          <p:cNvSpPr/>
          <p:nvPr/>
        </p:nvSpPr>
        <p:spPr>
          <a:xfrm>
            <a:off x="11188270" y="23673831"/>
            <a:ext cx="1682496" cy="16824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500" dirty="0">
                <a:latin typeface="Roboto" panose="020F0502020204030204" pitchFamily="34" charset="0"/>
                <a:ea typeface="Roboto" panose="020F0502020204030204" pitchFamily="34" charset="0"/>
                <a:cs typeface="Roboto" panose="020F0502020204030204" pitchFamily="34" charset="0"/>
              </a:rPr>
              <a:t>4</a:t>
            </a:r>
            <a:endParaRPr lang="en-US" dirty="0">
              <a:latin typeface="Roboto" panose="020F0502020204030204" pitchFamily="34" charset="0"/>
              <a:ea typeface="Roboto" panose="020F0502020204030204" pitchFamily="34" charset="0"/>
              <a:cs typeface="Roboto" panose="020F0502020204030204" pitchFamily="34" charset="0"/>
            </a:endParaRPr>
          </a:p>
        </p:txBody>
      </p:sp>
      <p:sp>
        <p:nvSpPr>
          <p:cNvPr id="31" name="TextBox 30">
            <a:extLst>
              <a:ext uri="{FF2B5EF4-FFF2-40B4-BE49-F238E27FC236}">
                <a16:creationId xmlns:a16="http://schemas.microsoft.com/office/drawing/2014/main" id="{FD0F0E66-698E-6613-675B-C8D9989DCB13}"/>
              </a:ext>
            </a:extLst>
          </p:cNvPr>
          <p:cNvSpPr txBox="1"/>
          <p:nvPr/>
        </p:nvSpPr>
        <p:spPr>
          <a:xfrm>
            <a:off x="12155507" y="32114320"/>
            <a:ext cx="19846065"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understand the subsurface of the crater, we used electrical resistivity tomography (ERT) and audio </a:t>
            </a:r>
            <a:r>
              <a:rPr lang="en-US" sz="2400" dirty="0" err="1">
                <a:latin typeface="Arial" panose="020B0604020202020204" pitchFamily="34" charset="0"/>
                <a:cs typeface="Arial" panose="020B0604020202020204" pitchFamily="34" charset="0"/>
              </a:rPr>
              <a:t>magnetotelluric</a:t>
            </a:r>
            <a:r>
              <a:rPr lang="en-US" sz="2400" dirty="0">
                <a:latin typeface="Arial" panose="020B0604020202020204" pitchFamily="34" charset="0"/>
                <a:cs typeface="Arial" panose="020B0604020202020204" pitchFamily="34" charset="0"/>
              </a:rPr>
              <a:t> (AMT) techniques to get a geophysical understanding of the subsurface. Surprisingly, the morphology of the crater is totally unlike the earlier models. The crater floor is not apparent at the expected 300 m depth, and the area surrounding the central portion of the crater has a peculiar profile, with flanks that are much lower resistivity than the host rocks of the Karoo Supergroup. These features are inconsistent with the simple crater morphology that was proposed earlier, and more likely to be related to a terraced crater morphology. </a:t>
            </a:r>
          </a:p>
        </p:txBody>
      </p:sp>
      <p:pic>
        <p:nvPicPr>
          <p:cNvPr id="33" name="Picture 32">
            <a:extLst>
              <a:ext uri="{FF2B5EF4-FFF2-40B4-BE49-F238E27FC236}">
                <a16:creationId xmlns:a16="http://schemas.microsoft.com/office/drawing/2014/main" id="{79094D8F-ADD0-54BC-E125-55920D2804B9}"/>
              </a:ext>
            </a:extLst>
          </p:cNvPr>
          <p:cNvPicPr>
            <a:picLocks noChangeAspect="1"/>
          </p:cNvPicPr>
          <p:nvPr/>
        </p:nvPicPr>
        <p:blipFill>
          <a:blip r:embed="rId18"/>
          <a:stretch>
            <a:fillRect/>
          </a:stretch>
        </p:blipFill>
        <p:spPr>
          <a:xfrm>
            <a:off x="13804437" y="35688194"/>
            <a:ext cx="10675762" cy="7506122"/>
          </a:xfrm>
          <a:prstGeom prst="rect">
            <a:avLst/>
          </a:prstGeom>
        </p:spPr>
      </p:pic>
      <p:sp>
        <p:nvSpPr>
          <p:cNvPr id="35" name="Oval 34">
            <a:extLst>
              <a:ext uri="{FF2B5EF4-FFF2-40B4-BE49-F238E27FC236}">
                <a16:creationId xmlns:a16="http://schemas.microsoft.com/office/drawing/2014/main" id="{56014169-C1E0-0F12-5D8A-51EE95353518}"/>
              </a:ext>
            </a:extLst>
          </p:cNvPr>
          <p:cNvSpPr/>
          <p:nvPr/>
        </p:nvSpPr>
        <p:spPr>
          <a:xfrm>
            <a:off x="942473" y="33503455"/>
            <a:ext cx="1682496" cy="16824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500" dirty="0">
                <a:latin typeface="Roboto" panose="020F0502020204030204" pitchFamily="34" charset="0"/>
                <a:ea typeface="Roboto" panose="020F0502020204030204" pitchFamily="34" charset="0"/>
                <a:cs typeface="Roboto" panose="020F0502020204030204" pitchFamily="34" charset="0"/>
              </a:rPr>
              <a:t>5</a:t>
            </a:r>
            <a:endParaRPr lang="en-US" dirty="0">
              <a:latin typeface="Roboto" panose="020F0502020204030204" pitchFamily="34" charset="0"/>
              <a:ea typeface="Roboto" panose="020F0502020204030204" pitchFamily="34" charset="0"/>
              <a:cs typeface="Roboto" panose="020F0502020204030204" pitchFamily="34" charset="0"/>
            </a:endParaRPr>
          </a:p>
        </p:txBody>
      </p:sp>
      <p:sp>
        <p:nvSpPr>
          <p:cNvPr id="36" name="Oval 35">
            <a:extLst>
              <a:ext uri="{FF2B5EF4-FFF2-40B4-BE49-F238E27FC236}">
                <a16:creationId xmlns:a16="http://schemas.microsoft.com/office/drawing/2014/main" id="{CE8DDA09-5EC8-8C7A-D5F8-DC33990F8039}"/>
              </a:ext>
            </a:extLst>
          </p:cNvPr>
          <p:cNvSpPr/>
          <p:nvPr/>
        </p:nvSpPr>
        <p:spPr>
          <a:xfrm>
            <a:off x="12998917" y="34687802"/>
            <a:ext cx="1682496" cy="16824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500" dirty="0">
                <a:latin typeface="Roboto" panose="020F0502020204030204" pitchFamily="34" charset="0"/>
                <a:ea typeface="Roboto" panose="020F0502020204030204" pitchFamily="34" charset="0"/>
                <a:cs typeface="Roboto" panose="020F0502020204030204" pitchFamily="34" charset="0"/>
              </a:rPr>
              <a:t>6</a:t>
            </a:r>
            <a:endParaRPr lang="en-US" dirty="0">
              <a:latin typeface="Roboto" panose="020F0502020204030204" pitchFamily="34" charset="0"/>
              <a:ea typeface="Roboto" panose="020F0502020204030204" pitchFamily="34" charset="0"/>
              <a:cs typeface="Roboto" panose="020F0502020204030204" pitchFamily="34" charset="0"/>
            </a:endParaRPr>
          </a:p>
        </p:txBody>
      </p:sp>
      <p:sp>
        <p:nvSpPr>
          <p:cNvPr id="37" name="TextBox 36">
            <a:extLst>
              <a:ext uri="{FF2B5EF4-FFF2-40B4-BE49-F238E27FC236}">
                <a16:creationId xmlns:a16="http://schemas.microsoft.com/office/drawing/2014/main" id="{4F7116F0-93AB-ABBE-7182-D524CD104C24}"/>
              </a:ext>
            </a:extLst>
          </p:cNvPr>
          <p:cNvSpPr txBox="1"/>
          <p:nvPr/>
        </p:nvSpPr>
        <p:spPr>
          <a:xfrm>
            <a:off x="24630613" y="36304442"/>
            <a:ext cx="8108880" cy="6186309"/>
          </a:xfrm>
          <a:prstGeom prst="rect">
            <a:avLst/>
          </a:prstGeom>
          <a:noFill/>
        </p:spPr>
        <p:txBody>
          <a:bodyPr wrap="square" rtlCol="0">
            <a:spAutoFit/>
          </a:bodyPr>
          <a:lstStyle/>
          <a:p>
            <a:pPr marL="457200" indent="-457200">
              <a:buAutoNum type="arabicPeriod"/>
            </a:pPr>
            <a:r>
              <a:rPr lang="en-US" sz="3600" dirty="0">
                <a:latin typeface="Arial" panose="020B0604020202020204" pitchFamily="34" charset="0"/>
                <a:cs typeface="Arial" panose="020B0604020202020204" pitchFamily="34" charset="0"/>
              </a:rPr>
              <a:t>The morphology of the </a:t>
            </a:r>
            <a:r>
              <a:rPr lang="en-US" sz="3600" dirty="0" err="1">
                <a:latin typeface="Arial" panose="020B0604020202020204" pitchFamily="34" charset="0"/>
                <a:cs typeface="Arial" panose="020B0604020202020204" pitchFamily="34" charset="0"/>
              </a:rPr>
              <a:t>Kalkkop</a:t>
            </a:r>
            <a:r>
              <a:rPr lang="en-US" sz="3600" dirty="0">
                <a:latin typeface="Arial" panose="020B0604020202020204" pitchFamily="34" charset="0"/>
                <a:cs typeface="Arial" panose="020B0604020202020204" pitchFamily="34" charset="0"/>
              </a:rPr>
              <a:t> Crater is best described as terraced.</a:t>
            </a:r>
          </a:p>
          <a:p>
            <a:pPr marL="457200" indent="-457200">
              <a:buAutoNum type="arabicPeriod"/>
            </a:pPr>
            <a:r>
              <a:rPr lang="en-US" sz="3600" dirty="0">
                <a:latin typeface="Arial" panose="020B0604020202020204" pitchFamily="34" charset="0"/>
                <a:cs typeface="Arial" panose="020B0604020202020204" pitchFamily="34" charset="0"/>
              </a:rPr>
              <a:t>The previous estimate of &lt;1 km diameter did not take into account the structural surroundings. </a:t>
            </a:r>
          </a:p>
          <a:p>
            <a:pPr marL="457200" indent="-457200">
              <a:buAutoNum type="arabicPeriod"/>
            </a:pPr>
            <a:r>
              <a:rPr lang="en-US" sz="3600" dirty="0">
                <a:latin typeface="Arial" panose="020B0604020202020204" pitchFamily="34" charset="0"/>
                <a:cs typeface="Arial" panose="020B0604020202020204" pitchFamily="34" charset="0"/>
              </a:rPr>
              <a:t>The true diameter of </a:t>
            </a:r>
            <a:r>
              <a:rPr lang="en-US" sz="3600" dirty="0" err="1">
                <a:latin typeface="Arial" panose="020B0604020202020204" pitchFamily="34" charset="0"/>
                <a:cs typeface="Arial" panose="020B0604020202020204" pitchFamily="34" charset="0"/>
              </a:rPr>
              <a:t>Kalkkop</a:t>
            </a:r>
            <a:r>
              <a:rPr lang="en-US" sz="3600" dirty="0">
                <a:latin typeface="Arial" panose="020B0604020202020204" pitchFamily="34" charset="0"/>
                <a:cs typeface="Arial" panose="020B0604020202020204" pitchFamily="34" charset="0"/>
              </a:rPr>
              <a:t> is closer to 1.6 km, making it larger than the </a:t>
            </a:r>
            <a:r>
              <a:rPr lang="en-US" sz="3600" dirty="0" err="1">
                <a:latin typeface="Arial" panose="020B0604020202020204" pitchFamily="34" charset="0"/>
                <a:cs typeface="Arial" panose="020B0604020202020204" pitchFamily="34" charset="0"/>
              </a:rPr>
              <a:t>Tswaing</a:t>
            </a:r>
            <a:r>
              <a:rPr lang="en-US" sz="3600" dirty="0">
                <a:latin typeface="Arial" panose="020B0604020202020204" pitchFamily="34" charset="0"/>
                <a:cs typeface="Arial" panose="020B0604020202020204" pitchFamily="34" charset="0"/>
              </a:rPr>
              <a:t> crater. </a:t>
            </a:r>
          </a:p>
          <a:p>
            <a:pPr marL="457200" indent="-457200">
              <a:buAutoNum type="arabicPeriod"/>
            </a:pPr>
            <a:r>
              <a:rPr lang="en-US" sz="3600" dirty="0">
                <a:latin typeface="Arial" panose="020B0604020202020204" pitchFamily="34" charset="0"/>
                <a:cs typeface="Arial" panose="020B0604020202020204" pitchFamily="34" charset="0"/>
              </a:rPr>
              <a:t>The </a:t>
            </a:r>
            <a:r>
              <a:rPr lang="en-US" sz="3600" dirty="0" err="1">
                <a:latin typeface="Arial" panose="020B0604020202020204" pitchFamily="34" charset="0"/>
                <a:cs typeface="Arial" panose="020B0604020202020204" pitchFamily="34" charset="0"/>
              </a:rPr>
              <a:t>Kalkkop</a:t>
            </a:r>
            <a:r>
              <a:rPr lang="en-US" sz="3600" dirty="0">
                <a:latin typeface="Arial" panose="020B0604020202020204" pitchFamily="34" charset="0"/>
                <a:cs typeface="Arial" panose="020B0604020202020204" pitchFamily="34" charset="0"/>
              </a:rPr>
              <a:t> Crater is a potential analogue for Martian terraced craters. </a:t>
            </a:r>
          </a:p>
        </p:txBody>
      </p:sp>
      <p:sp>
        <p:nvSpPr>
          <p:cNvPr id="38" name="TextBox 37">
            <a:extLst>
              <a:ext uri="{FF2B5EF4-FFF2-40B4-BE49-F238E27FC236}">
                <a16:creationId xmlns:a16="http://schemas.microsoft.com/office/drawing/2014/main" id="{A1C130F7-B025-B3BE-2226-F313418E2A01}"/>
              </a:ext>
            </a:extLst>
          </p:cNvPr>
          <p:cNvSpPr txBox="1"/>
          <p:nvPr/>
        </p:nvSpPr>
        <p:spPr>
          <a:xfrm>
            <a:off x="14039232" y="42060246"/>
            <a:ext cx="2464136" cy="861774"/>
          </a:xfrm>
          <a:prstGeom prst="rect">
            <a:avLst/>
          </a:prstGeom>
          <a:noFill/>
        </p:spPr>
        <p:txBody>
          <a:bodyPr wrap="none" rtlCol="0">
            <a:spAutoFit/>
          </a:bodyPr>
          <a:lstStyle/>
          <a:p>
            <a:r>
              <a:rPr lang="en-US" sz="5000" dirty="0" err="1">
                <a:solidFill>
                  <a:schemeClr val="bg1"/>
                </a:solidFill>
                <a:latin typeface="Arial" panose="020B0604020202020204" pitchFamily="34" charset="0"/>
                <a:cs typeface="Arial" panose="020B0604020202020204" pitchFamily="34" charset="0"/>
              </a:rPr>
              <a:t>Kalkkop</a:t>
            </a:r>
            <a:endParaRPr lang="en-US" sz="5000" dirty="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A08574F8-57FA-D3FB-2FAE-AB42897C6908}"/>
              </a:ext>
            </a:extLst>
          </p:cNvPr>
          <p:cNvSpPr txBox="1"/>
          <p:nvPr/>
        </p:nvSpPr>
        <p:spPr>
          <a:xfrm>
            <a:off x="20558406" y="41890969"/>
            <a:ext cx="3638945" cy="1200329"/>
          </a:xfrm>
          <a:prstGeom prst="rect">
            <a:avLst/>
          </a:prstGeom>
          <a:noFill/>
        </p:spPr>
        <p:txBody>
          <a:bodyPr wrap="none" rtlCol="0">
            <a:spAutoFit/>
          </a:bodyPr>
          <a:lstStyle/>
          <a:p>
            <a:pPr algn="ctr"/>
            <a:r>
              <a:rPr lang="en-US" sz="3600" dirty="0">
                <a:solidFill>
                  <a:schemeClr val="bg1"/>
                </a:solidFill>
                <a:latin typeface="Arial" panose="020B0604020202020204" pitchFamily="34" charset="0"/>
                <a:cs typeface="Arial" panose="020B0604020202020204" pitchFamily="34" charset="0"/>
              </a:rPr>
              <a:t>Martian Terraced</a:t>
            </a:r>
          </a:p>
          <a:p>
            <a:pPr algn="ctr"/>
            <a:r>
              <a:rPr lang="en-US" sz="3600" dirty="0">
                <a:solidFill>
                  <a:schemeClr val="bg1"/>
                </a:solidFill>
                <a:latin typeface="Arial" panose="020B0604020202020204" pitchFamily="34" charset="0"/>
                <a:cs typeface="Arial" panose="020B0604020202020204" pitchFamily="34" charset="0"/>
              </a:rPr>
              <a:t> Crater</a:t>
            </a:r>
          </a:p>
        </p:txBody>
      </p:sp>
    </p:spTree>
    <p:extLst>
      <p:ext uri="{BB962C8B-B14F-4D97-AF65-F5344CB8AC3E}">
        <p14:creationId xmlns:p14="http://schemas.microsoft.com/office/powerpoint/2010/main" val="33440786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7069</TotalTime>
  <Words>780</Words>
  <Application>Microsoft Macintosh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Roboto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Huber</dc:creator>
  <cp:lastModifiedBy>Matthew Huber</cp:lastModifiedBy>
  <cp:revision>2</cp:revision>
  <dcterms:created xsi:type="dcterms:W3CDTF">2025-04-23T09:15:35Z</dcterms:created>
  <dcterms:modified xsi:type="dcterms:W3CDTF">2025-04-28T07:04:36Z</dcterms:modified>
</cp:coreProperties>
</file>