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84" r:id="rId2"/>
    <p:sldMasterId id="2147483696" r:id="rId3"/>
  </p:sldMasterIdLst>
  <p:notesMasterIdLst>
    <p:notesMasterId r:id="rId15"/>
  </p:notesMasterIdLst>
  <p:sldIdLst>
    <p:sldId id="256" r:id="rId4"/>
    <p:sldId id="441" r:id="rId5"/>
    <p:sldId id="391" r:id="rId6"/>
    <p:sldId id="444" r:id="rId7"/>
    <p:sldId id="442" r:id="rId8"/>
    <p:sldId id="443" r:id="rId9"/>
    <p:sldId id="445" r:id="rId10"/>
    <p:sldId id="448" r:id="rId11"/>
    <p:sldId id="449" r:id="rId12"/>
    <p:sldId id="446" r:id="rId13"/>
    <p:sldId id="447" r:id="rId14"/>
  </p:sldIdLst>
  <p:sldSz cx="12192000" cy="6858000"/>
  <p:notesSz cx="7559675" cy="10691813"/>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50505"/>
    <a:srgbClr val="FDFFAF"/>
    <a:srgbClr val="FBFF7C"/>
    <a:srgbClr val="FBFB84"/>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75" autoAdjust="0"/>
    <p:restoredTop sz="95097" autoAdjust="0"/>
  </p:normalViewPr>
  <p:slideViewPr>
    <p:cSldViewPr>
      <p:cViewPr varScale="1">
        <p:scale>
          <a:sx n="71" d="100"/>
          <a:sy n="71" d="100"/>
        </p:scale>
        <p:origin x="96" y="331"/>
      </p:cViewPr>
      <p:guideLst>
        <p:guide orient="horz" pos="2160"/>
        <p:guide pos="3840"/>
      </p:guideLst>
    </p:cSldViewPr>
  </p:slideViewPr>
  <p:outlineViewPr>
    <p:cViewPr varScale="1">
      <p:scale>
        <a:sx n="170" d="200"/>
        <a:sy n="170" d="200"/>
      </p:scale>
      <p:origin x="0" y="-298"/>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AutoShape 1">
            <a:extLst>
              <a:ext uri="{FF2B5EF4-FFF2-40B4-BE49-F238E27FC236}">
                <a16:creationId xmlns:a16="http://schemas.microsoft.com/office/drawing/2014/main" id="{99E05FA5-99C9-618B-464A-D8FECB14639D}"/>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hu-HU" altLang="hu-HU"/>
          </a:p>
        </p:txBody>
      </p:sp>
      <p:sp>
        <p:nvSpPr>
          <p:cNvPr id="4099" name="AutoShape 2">
            <a:extLst>
              <a:ext uri="{FF2B5EF4-FFF2-40B4-BE49-F238E27FC236}">
                <a16:creationId xmlns:a16="http://schemas.microsoft.com/office/drawing/2014/main" id="{53388B8A-D829-62C0-ED5B-4BF90CF188C9}"/>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hu-HU" altLang="hu-HU"/>
          </a:p>
        </p:txBody>
      </p:sp>
      <p:sp>
        <p:nvSpPr>
          <p:cNvPr id="4100" name="AutoShape 3">
            <a:extLst>
              <a:ext uri="{FF2B5EF4-FFF2-40B4-BE49-F238E27FC236}">
                <a16:creationId xmlns:a16="http://schemas.microsoft.com/office/drawing/2014/main" id="{D639812C-E996-7100-730D-268103765FEF}"/>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hu-HU" altLang="hu-HU"/>
          </a:p>
        </p:txBody>
      </p:sp>
      <p:sp>
        <p:nvSpPr>
          <p:cNvPr id="4101" name="AutoShape 4">
            <a:extLst>
              <a:ext uri="{FF2B5EF4-FFF2-40B4-BE49-F238E27FC236}">
                <a16:creationId xmlns:a16="http://schemas.microsoft.com/office/drawing/2014/main" id="{A345A8FF-1E5B-5985-40E8-5B9263E00DC1}"/>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hu-HU" altLang="hu-HU"/>
          </a:p>
        </p:txBody>
      </p:sp>
      <p:sp>
        <p:nvSpPr>
          <p:cNvPr id="4102" name="AutoShape 5">
            <a:extLst>
              <a:ext uri="{FF2B5EF4-FFF2-40B4-BE49-F238E27FC236}">
                <a16:creationId xmlns:a16="http://schemas.microsoft.com/office/drawing/2014/main" id="{927CD822-373D-66FB-9CFA-5A5A94596FDC}"/>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hu-HU" altLang="hu-HU"/>
          </a:p>
        </p:txBody>
      </p:sp>
      <p:sp>
        <p:nvSpPr>
          <p:cNvPr id="4103" name="AutoShape 6">
            <a:extLst>
              <a:ext uri="{FF2B5EF4-FFF2-40B4-BE49-F238E27FC236}">
                <a16:creationId xmlns:a16="http://schemas.microsoft.com/office/drawing/2014/main" id="{B9CFC0AE-20C0-AFF4-22E9-8FD6C0DBEA14}"/>
              </a:ext>
            </a:extLst>
          </p:cNvPr>
          <p:cNvSpPr>
            <a:spLocks noChangeArrowheads="1"/>
          </p:cNvSpPr>
          <p:nvPr/>
        </p:nvSpPr>
        <p:spPr bwMode="auto">
          <a:xfrm>
            <a:off x="0" y="0"/>
            <a:ext cx="7559675" cy="106918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hu-HU" altLang="hu-HU"/>
          </a:p>
        </p:txBody>
      </p:sp>
      <p:sp>
        <p:nvSpPr>
          <p:cNvPr id="4104" name="Rectangle 7">
            <a:extLst>
              <a:ext uri="{FF2B5EF4-FFF2-40B4-BE49-F238E27FC236}">
                <a16:creationId xmlns:a16="http://schemas.microsoft.com/office/drawing/2014/main" id="{17C0D33D-0384-478F-6F52-D14EE73DA9E4}"/>
              </a:ext>
            </a:extLst>
          </p:cNvPr>
          <p:cNvSpPr>
            <a:spLocks noGrp="1" noRot="1" noChangeAspect="1" noChangeArrowheads="1"/>
          </p:cNvSpPr>
          <p:nvPr>
            <p:ph type="sldImg"/>
          </p:nvPr>
        </p:nvSpPr>
        <p:spPr bwMode="auto">
          <a:xfrm>
            <a:off x="220663" y="812800"/>
            <a:ext cx="7105650" cy="399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8">
            <a:extLst>
              <a:ext uri="{FF2B5EF4-FFF2-40B4-BE49-F238E27FC236}">
                <a16:creationId xmlns:a16="http://schemas.microsoft.com/office/drawing/2014/main" id="{53BFDA04-C3E2-290E-B09C-3FD6CD0E6DA9}"/>
              </a:ext>
            </a:extLst>
          </p:cNvPr>
          <p:cNvSpPr>
            <a:spLocks noGrp="1" noChangeArrowheads="1"/>
          </p:cNvSpPr>
          <p:nvPr>
            <p:ph type="body"/>
          </p:nvPr>
        </p:nvSpPr>
        <p:spPr bwMode="auto">
          <a:xfrm>
            <a:off x="755650" y="5078413"/>
            <a:ext cx="6037263" cy="4800600"/>
          </a:xfrm>
          <a:prstGeom prst="rect">
            <a:avLst/>
          </a:prstGeom>
          <a:noFill/>
          <a:ln>
            <a:noFill/>
          </a:ln>
          <a:effectLst/>
        </p:spPr>
        <p:txBody>
          <a:bodyPr vert="horz" wrap="square" lIns="0" tIns="0" rIns="0" bIns="0" numCol="1" anchor="t" anchorCtr="0" compatLnSpc="1">
            <a:prstTxWarp prst="textNoShape">
              <a:avLst/>
            </a:prstTxWarp>
          </a:bodyPr>
          <a:lstStyle/>
          <a:p>
            <a:pPr lvl="0"/>
            <a:endParaRPr lang="hu-HU" altLang="hu-HU" noProof="0"/>
          </a:p>
        </p:txBody>
      </p:sp>
      <p:sp>
        <p:nvSpPr>
          <p:cNvPr id="4105" name="Rectangle 9">
            <a:extLst>
              <a:ext uri="{FF2B5EF4-FFF2-40B4-BE49-F238E27FC236}">
                <a16:creationId xmlns:a16="http://schemas.microsoft.com/office/drawing/2014/main" id="{5BA3A043-6C3A-D2E6-78BD-70FCF87468AD}"/>
              </a:ext>
            </a:extLst>
          </p:cNvPr>
          <p:cNvSpPr>
            <a:spLocks noGrp="1" noChangeArrowheads="1"/>
          </p:cNvSpPr>
          <p:nvPr>
            <p:ph type="hdr"/>
          </p:nvPr>
        </p:nvSpPr>
        <p:spPr bwMode="auto">
          <a:xfrm>
            <a:off x="0" y="0"/>
            <a:ext cx="3270250" cy="523875"/>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cs typeface="Lucida Sans Unicode" panose="020B0602030504020204" pitchFamily="34" charset="0"/>
              </a:defRPr>
            </a:lvl1pPr>
          </a:lstStyle>
          <a:p>
            <a:pPr>
              <a:defRPr/>
            </a:pPr>
            <a:endParaRPr lang="hu-HU" altLang="hu-HU"/>
          </a:p>
        </p:txBody>
      </p:sp>
      <p:sp>
        <p:nvSpPr>
          <p:cNvPr id="4106" name="Rectangle 10">
            <a:extLst>
              <a:ext uri="{FF2B5EF4-FFF2-40B4-BE49-F238E27FC236}">
                <a16:creationId xmlns:a16="http://schemas.microsoft.com/office/drawing/2014/main" id="{0E52C710-DCA0-1008-E5D8-9ED441EBC2F7}"/>
              </a:ext>
            </a:extLst>
          </p:cNvPr>
          <p:cNvSpPr>
            <a:spLocks noGrp="1" noChangeArrowheads="1"/>
          </p:cNvSpPr>
          <p:nvPr>
            <p:ph type="dt"/>
          </p:nvPr>
        </p:nvSpPr>
        <p:spPr bwMode="auto">
          <a:xfrm>
            <a:off x="4278313" y="0"/>
            <a:ext cx="3270250" cy="523875"/>
          </a:xfrm>
          <a:prstGeom prst="rect">
            <a:avLst/>
          </a:prstGeom>
          <a:noFill/>
          <a:ln>
            <a:noFill/>
          </a:ln>
          <a:effectLst/>
        </p:spPr>
        <p:txBody>
          <a:bodyPr vert="horz" wrap="square" lIns="0" tIns="0" rIns="0" bIns="0" numCol="1" anchor="t" anchorCtr="0" compatLnSpc="1">
            <a:prstTxWarp prst="textNoShape">
              <a:avLst/>
            </a:prstTxWarp>
          </a:bodyPr>
          <a:lstStyle>
            <a:lvl1pPr algn="r" eaLnBrk="1">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cs typeface="Lucida Sans Unicode" panose="020B0602030504020204" pitchFamily="34" charset="0"/>
              </a:defRPr>
            </a:lvl1pPr>
          </a:lstStyle>
          <a:p>
            <a:pPr>
              <a:defRPr/>
            </a:pPr>
            <a:endParaRPr lang="hu-HU" altLang="hu-HU"/>
          </a:p>
        </p:txBody>
      </p:sp>
      <p:sp>
        <p:nvSpPr>
          <p:cNvPr id="4107" name="Rectangle 11">
            <a:extLst>
              <a:ext uri="{FF2B5EF4-FFF2-40B4-BE49-F238E27FC236}">
                <a16:creationId xmlns:a16="http://schemas.microsoft.com/office/drawing/2014/main" id="{6808B5D0-0A7C-E034-9C3F-84CE3F94ADF1}"/>
              </a:ext>
            </a:extLst>
          </p:cNvPr>
          <p:cNvSpPr>
            <a:spLocks noGrp="1" noChangeArrowheads="1"/>
          </p:cNvSpPr>
          <p:nvPr>
            <p:ph type="ftr"/>
          </p:nvPr>
        </p:nvSpPr>
        <p:spPr bwMode="auto">
          <a:xfrm>
            <a:off x="0" y="10155238"/>
            <a:ext cx="3270250" cy="523875"/>
          </a:xfrm>
          <a:prstGeom prst="rect">
            <a:avLst/>
          </a:prstGeom>
          <a:noFill/>
          <a:ln>
            <a:noFill/>
          </a:ln>
          <a:effectLst/>
        </p:spPr>
        <p:txBody>
          <a:bodyPr vert="horz" wrap="square" lIns="0" tIns="0" rIns="0" bIns="0" numCol="1" anchor="b" anchorCtr="0" compatLnSpc="1">
            <a:prstTxWarp prst="textNoShape">
              <a:avLst/>
            </a:prstTxWarp>
          </a:bodyPr>
          <a:lstStyle>
            <a:lvl1pPr eaLnBrk="1">
              <a:lnSpc>
                <a:spcPct val="95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cs typeface="Lucida Sans Unicode" panose="020B0602030504020204" pitchFamily="34" charset="0"/>
              </a:defRPr>
            </a:lvl1pPr>
          </a:lstStyle>
          <a:p>
            <a:pPr>
              <a:defRPr/>
            </a:pPr>
            <a:endParaRPr lang="hu-HU" altLang="hu-HU"/>
          </a:p>
        </p:txBody>
      </p:sp>
      <p:sp>
        <p:nvSpPr>
          <p:cNvPr id="4108" name="Rectangle 12">
            <a:extLst>
              <a:ext uri="{FF2B5EF4-FFF2-40B4-BE49-F238E27FC236}">
                <a16:creationId xmlns:a16="http://schemas.microsoft.com/office/drawing/2014/main" id="{57E66666-1FCD-F5F8-2A33-1077D0118878}"/>
              </a:ext>
            </a:extLst>
          </p:cNvPr>
          <p:cNvSpPr>
            <a:spLocks noGrp="1" noChangeArrowheads="1"/>
          </p:cNvSpPr>
          <p:nvPr>
            <p:ph type="sldNum"/>
          </p:nvPr>
        </p:nvSpPr>
        <p:spPr bwMode="auto">
          <a:xfrm>
            <a:off x="4278313" y="10155238"/>
            <a:ext cx="3270250" cy="523875"/>
          </a:xfrm>
          <a:prstGeom prst="rect">
            <a:avLst/>
          </a:prstGeom>
          <a:noFill/>
          <a:ln>
            <a:noFill/>
          </a:ln>
          <a:effectLst/>
        </p:spPr>
        <p:txBody>
          <a:bodyPr vert="horz" wrap="square" lIns="0" tIns="0" rIns="0" bIns="0" numCol="1" anchor="b" anchorCtr="0" compatLnSpc="1">
            <a:prstTxWarp prst="textNoShape">
              <a:avLst/>
            </a:prstTxWarp>
          </a:bodyPr>
          <a:lstStyle>
            <a:lvl1pPr algn="r" eaLnBrk="1">
              <a:lnSpc>
                <a:spcPct val="95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cs typeface="Lucida Sans Unicode" panose="020B0602030504020204" pitchFamily="34" charset="0"/>
              </a:defRPr>
            </a:lvl1pPr>
          </a:lstStyle>
          <a:p>
            <a:pPr>
              <a:defRPr/>
            </a:pPr>
            <a:fld id="{83972F9F-70BE-4D4B-9927-47DE5931D45B}"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2">
            <a:extLst>
              <a:ext uri="{FF2B5EF4-FFF2-40B4-BE49-F238E27FC236}">
                <a16:creationId xmlns:a16="http://schemas.microsoft.com/office/drawing/2014/main" id="{7CF73B80-0218-EDAD-4BD1-32ADC122086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3CF1CD9A-8DA3-410C-A4A6-E2E3103C390A}" type="slidenum">
              <a:rPr lang="hu-HU" altLang="hu-HU" sz="1400" smtClean="0"/>
              <a:pPr>
                <a:spcBef>
                  <a:spcPct val="0"/>
                </a:spcBef>
                <a:buClrTx/>
                <a:buFontTx/>
                <a:buNone/>
              </a:pPr>
              <a:t>1</a:t>
            </a:fld>
            <a:endParaRPr lang="hu-HU" altLang="hu-HU" sz="1400"/>
          </a:p>
        </p:txBody>
      </p:sp>
      <p:sp>
        <p:nvSpPr>
          <p:cNvPr id="6147" name="Rectangle 1">
            <a:extLst>
              <a:ext uri="{FF2B5EF4-FFF2-40B4-BE49-F238E27FC236}">
                <a16:creationId xmlns:a16="http://schemas.microsoft.com/office/drawing/2014/main" id="{0CBB403D-5FE7-B45E-1E71-58AC409179E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4C59CD2D-6FEF-56C0-A8FD-E9FF49CCD569}"/>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hu-HU" altLang="hu-H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6C31C06-183B-9016-F9FF-DF8B550CF428}"/>
            </a:ext>
          </a:extLst>
        </p:cNvPr>
        <p:cNvGrpSpPr/>
        <p:nvPr/>
      </p:nvGrpSpPr>
      <p:grpSpPr>
        <a:xfrm>
          <a:off x="0" y="0"/>
          <a:ext cx="0" cy="0"/>
          <a:chOff x="0" y="0"/>
          <a:chExt cx="0" cy="0"/>
        </a:xfrm>
      </p:grpSpPr>
      <p:sp>
        <p:nvSpPr>
          <p:cNvPr id="15362" name="Rectangle 12">
            <a:extLst>
              <a:ext uri="{FF2B5EF4-FFF2-40B4-BE49-F238E27FC236}">
                <a16:creationId xmlns:a16="http://schemas.microsoft.com/office/drawing/2014/main" id="{E733E0AC-6D4A-E16E-B311-3AD0EF93854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F63FF2D-1078-40A8-8129-188191CDBAA8}" type="slidenum">
              <a:rPr lang="hu-HU" altLang="hu-HU" sz="1400" smtClean="0"/>
              <a:pPr>
                <a:spcBef>
                  <a:spcPct val="0"/>
                </a:spcBef>
                <a:buClrTx/>
                <a:buFontTx/>
                <a:buNone/>
              </a:pPr>
              <a:t>10</a:t>
            </a:fld>
            <a:endParaRPr lang="hu-HU" altLang="hu-HU" sz="1400"/>
          </a:p>
        </p:txBody>
      </p:sp>
      <p:sp>
        <p:nvSpPr>
          <p:cNvPr id="15363" name="Rectangle 1">
            <a:extLst>
              <a:ext uri="{FF2B5EF4-FFF2-40B4-BE49-F238E27FC236}">
                <a16:creationId xmlns:a16="http://schemas.microsoft.com/office/drawing/2014/main" id="{29C8EAC1-0213-6F41-FD9C-8500D998BC3F}"/>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14766F95-966E-829B-6BBE-6D564EF63930}"/>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just"/>
            <a:endParaRPr lang="hu-HU" altLang="hu-HU" dirty="0"/>
          </a:p>
        </p:txBody>
      </p:sp>
    </p:spTree>
    <p:extLst>
      <p:ext uri="{BB962C8B-B14F-4D97-AF65-F5344CB8AC3E}">
        <p14:creationId xmlns:p14="http://schemas.microsoft.com/office/powerpoint/2010/main" val="3323262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5B19324-EB60-BF3D-8F75-DF15D23271CB}"/>
            </a:ext>
          </a:extLst>
        </p:cNvPr>
        <p:cNvGrpSpPr/>
        <p:nvPr/>
      </p:nvGrpSpPr>
      <p:grpSpPr>
        <a:xfrm>
          <a:off x="0" y="0"/>
          <a:ext cx="0" cy="0"/>
          <a:chOff x="0" y="0"/>
          <a:chExt cx="0" cy="0"/>
        </a:xfrm>
      </p:grpSpPr>
      <p:sp>
        <p:nvSpPr>
          <p:cNvPr id="15362" name="Rectangle 12">
            <a:extLst>
              <a:ext uri="{FF2B5EF4-FFF2-40B4-BE49-F238E27FC236}">
                <a16:creationId xmlns:a16="http://schemas.microsoft.com/office/drawing/2014/main" id="{553405B5-F662-E8D1-410A-6978A1898A8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F63FF2D-1078-40A8-8129-188191CDBAA8}" type="slidenum">
              <a:rPr lang="hu-HU" altLang="hu-HU" sz="1400" smtClean="0"/>
              <a:pPr>
                <a:spcBef>
                  <a:spcPct val="0"/>
                </a:spcBef>
                <a:buClrTx/>
                <a:buFontTx/>
                <a:buNone/>
              </a:pPr>
              <a:t>11</a:t>
            </a:fld>
            <a:endParaRPr lang="hu-HU" altLang="hu-HU" sz="1400"/>
          </a:p>
        </p:txBody>
      </p:sp>
      <p:sp>
        <p:nvSpPr>
          <p:cNvPr id="15363" name="Rectangle 1">
            <a:extLst>
              <a:ext uri="{FF2B5EF4-FFF2-40B4-BE49-F238E27FC236}">
                <a16:creationId xmlns:a16="http://schemas.microsoft.com/office/drawing/2014/main" id="{963A42EE-EFCB-AF2D-E554-A44986161A30}"/>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219EF078-7D25-2CF1-24E3-123B957D1F01}"/>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just"/>
            <a:endParaRPr lang="hu-HU" altLang="hu-HU" dirty="0"/>
          </a:p>
        </p:txBody>
      </p:sp>
    </p:spTree>
    <p:extLst>
      <p:ext uri="{BB962C8B-B14F-4D97-AF65-F5344CB8AC3E}">
        <p14:creationId xmlns:p14="http://schemas.microsoft.com/office/powerpoint/2010/main" val="4070800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8534D7B-E118-4038-2D85-66FF7FA24B37}"/>
            </a:ext>
          </a:extLst>
        </p:cNvPr>
        <p:cNvGrpSpPr/>
        <p:nvPr/>
      </p:nvGrpSpPr>
      <p:grpSpPr>
        <a:xfrm>
          <a:off x="0" y="0"/>
          <a:ext cx="0" cy="0"/>
          <a:chOff x="0" y="0"/>
          <a:chExt cx="0" cy="0"/>
        </a:xfrm>
      </p:grpSpPr>
      <p:sp>
        <p:nvSpPr>
          <p:cNvPr id="8194" name="Rectangle 12">
            <a:extLst>
              <a:ext uri="{FF2B5EF4-FFF2-40B4-BE49-F238E27FC236}">
                <a16:creationId xmlns:a16="http://schemas.microsoft.com/office/drawing/2014/main" id="{E83AB9ED-CCB4-CEEB-A834-CB78AA7D3F0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61D954ED-4A9B-46B8-B127-9148ACF81414}" type="slidenum">
              <a:rPr lang="hu-HU" altLang="hu-HU" sz="1400" smtClean="0"/>
              <a:pPr>
                <a:spcBef>
                  <a:spcPct val="0"/>
                </a:spcBef>
                <a:buClrTx/>
                <a:buFontTx/>
                <a:buNone/>
              </a:pPr>
              <a:t>2</a:t>
            </a:fld>
            <a:endParaRPr lang="hu-HU" altLang="hu-HU" sz="1400"/>
          </a:p>
        </p:txBody>
      </p:sp>
      <p:sp>
        <p:nvSpPr>
          <p:cNvPr id="8195" name="Rectangle 1">
            <a:extLst>
              <a:ext uri="{FF2B5EF4-FFF2-40B4-BE49-F238E27FC236}">
                <a16:creationId xmlns:a16="http://schemas.microsoft.com/office/drawing/2014/main" id="{1D183C3E-9D2C-E209-3A79-1C539A6B9DAB}"/>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16E3A4B1-AC80-F2AD-FFA1-08D7CF806579}"/>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just"/>
            <a:endParaRPr lang="hu-HU" altLang="hu-HU" dirty="0"/>
          </a:p>
        </p:txBody>
      </p:sp>
    </p:spTree>
    <p:extLst>
      <p:ext uri="{BB962C8B-B14F-4D97-AF65-F5344CB8AC3E}">
        <p14:creationId xmlns:p14="http://schemas.microsoft.com/office/powerpoint/2010/main" val="981211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2">
            <a:extLst>
              <a:ext uri="{FF2B5EF4-FFF2-40B4-BE49-F238E27FC236}">
                <a16:creationId xmlns:a16="http://schemas.microsoft.com/office/drawing/2014/main" id="{E86EFCFD-767D-B4D2-A078-173E13F1271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61D954ED-4A9B-46B8-B127-9148ACF81414}" type="slidenum">
              <a:rPr lang="hu-HU" altLang="hu-HU" sz="1400" smtClean="0"/>
              <a:pPr>
                <a:spcBef>
                  <a:spcPct val="0"/>
                </a:spcBef>
                <a:buClrTx/>
                <a:buFontTx/>
                <a:buNone/>
              </a:pPr>
              <a:t>3</a:t>
            </a:fld>
            <a:endParaRPr lang="hu-HU" altLang="hu-HU" sz="1400"/>
          </a:p>
        </p:txBody>
      </p:sp>
      <p:sp>
        <p:nvSpPr>
          <p:cNvPr id="8195" name="Rectangle 1">
            <a:extLst>
              <a:ext uri="{FF2B5EF4-FFF2-40B4-BE49-F238E27FC236}">
                <a16:creationId xmlns:a16="http://schemas.microsoft.com/office/drawing/2014/main" id="{5606367F-94BF-15D1-3CB4-9F31C87FE806}"/>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21EBD6CA-21CF-D7F5-6F30-B53D26280AF2}"/>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just"/>
            <a:endParaRPr lang="hu-HU" altLang="hu-H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E3CDDFC-D297-B6FC-BFF1-E9DD3FE2D484}"/>
            </a:ext>
          </a:extLst>
        </p:cNvPr>
        <p:cNvGrpSpPr/>
        <p:nvPr/>
      </p:nvGrpSpPr>
      <p:grpSpPr>
        <a:xfrm>
          <a:off x="0" y="0"/>
          <a:ext cx="0" cy="0"/>
          <a:chOff x="0" y="0"/>
          <a:chExt cx="0" cy="0"/>
        </a:xfrm>
      </p:grpSpPr>
      <p:sp>
        <p:nvSpPr>
          <p:cNvPr id="8194" name="Rectangle 12">
            <a:extLst>
              <a:ext uri="{FF2B5EF4-FFF2-40B4-BE49-F238E27FC236}">
                <a16:creationId xmlns:a16="http://schemas.microsoft.com/office/drawing/2014/main" id="{19951B6D-24B9-E157-357A-D5183E174EB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61D954ED-4A9B-46B8-B127-9148ACF81414}" type="slidenum">
              <a:rPr lang="hu-HU" altLang="hu-HU" sz="1400" smtClean="0"/>
              <a:pPr>
                <a:spcBef>
                  <a:spcPct val="0"/>
                </a:spcBef>
                <a:buClrTx/>
                <a:buFontTx/>
                <a:buNone/>
              </a:pPr>
              <a:t>4</a:t>
            </a:fld>
            <a:endParaRPr lang="hu-HU" altLang="hu-HU" sz="1400"/>
          </a:p>
        </p:txBody>
      </p:sp>
      <p:sp>
        <p:nvSpPr>
          <p:cNvPr id="8195" name="Rectangle 1">
            <a:extLst>
              <a:ext uri="{FF2B5EF4-FFF2-40B4-BE49-F238E27FC236}">
                <a16:creationId xmlns:a16="http://schemas.microsoft.com/office/drawing/2014/main" id="{22F75E54-C1CD-532E-71BF-2F8D325376DE}"/>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3BCB3F24-A5B3-1FCF-72A7-AF35CCB3797A}"/>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just"/>
            <a:endParaRPr lang="hu-HU" altLang="hu-HU" dirty="0"/>
          </a:p>
        </p:txBody>
      </p:sp>
    </p:spTree>
    <p:extLst>
      <p:ext uri="{BB962C8B-B14F-4D97-AF65-F5344CB8AC3E}">
        <p14:creationId xmlns:p14="http://schemas.microsoft.com/office/powerpoint/2010/main" val="3824830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2C24EA2-3813-41EA-4FA9-4F3578E9CDC9}"/>
            </a:ext>
          </a:extLst>
        </p:cNvPr>
        <p:cNvGrpSpPr/>
        <p:nvPr/>
      </p:nvGrpSpPr>
      <p:grpSpPr>
        <a:xfrm>
          <a:off x="0" y="0"/>
          <a:ext cx="0" cy="0"/>
          <a:chOff x="0" y="0"/>
          <a:chExt cx="0" cy="0"/>
        </a:xfrm>
      </p:grpSpPr>
      <p:sp>
        <p:nvSpPr>
          <p:cNvPr id="15362" name="Rectangle 12">
            <a:extLst>
              <a:ext uri="{FF2B5EF4-FFF2-40B4-BE49-F238E27FC236}">
                <a16:creationId xmlns:a16="http://schemas.microsoft.com/office/drawing/2014/main" id="{CA66D901-AD1A-AC85-F50D-33FF90B81CB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F63FF2D-1078-40A8-8129-188191CDBAA8}" type="slidenum">
              <a:rPr lang="hu-HU" altLang="hu-HU" sz="1400" smtClean="0"/>
              <a:pPr>
                <a:spcBef>
                  <a:spcPct val="0"/>
                </a:spcBef>
                <a:buClrTx/>
                <a:buFontTx/>
                <a:buNone/>
              </a:pPr>
              <a:t>5</a:t>
            </a:fld>
            <a:endParaRPr lang="hu-HU" altLang="hu-HU" sz="1400"/>
          </a:p>
        </p:txBody>
      </p:sp>
      <p:sp>
        <p:nvSpPr>
          <p:cNvPr id="15363" name="Rectangle 1">
            <a:extLst>
              <a:ext uri="{FF2B5EF4-FFF2-40B4-BE49-F238E27FC236}">
                <a16:creationId xmlns:a16="http://schemas.microsoft.com/office/drawing/2014/main" id="{A395FA88-DDC2-B698-7CB0-2F78C9377387}"/>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AE88E79C-F66E-861E-F8A9-C7F6044052D2}"/>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just"/>
            <a:endParaRPr lang="hu-HU" altLang="hu-HU" dirty="0"/>
          </a:p>
        </p:txBody>
      </p:sp>
    </p:spTree>
    <p:extLst>
      <p:ext uri="{BB962C8B-B14F-4D97-AF65-F5344CB8AC3E}">
        <p14:creationId xmlns:p14="http://schemas.microsoft.com/office/powerpoint/2010/main" val="1835746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A97E4AC-B9BF-D61D-F908-17758DFE68AC}"/>
            </a:ext>
          </a:extLst>
        </p:cNvPr>
        <p:cNvGrpSpPr/>
        <p:nvPr/>
      </p:nvGrpSpPr>
      <p:grpSpPr>
        <a:xfrm>
          <a:off x="0" y="0"/>
          <a:ext cx="0" cy="0"/>
          <a:chOff x="0" y="0"/>
          <a:chExt cx="0" cy="0"/>
        </a:xfrm>
      </p:grpSpPr>
      <p:sp>
        <p:nvSpPr>
          <p:cNvPr id="15362" name="Rectangle 12">
            <a:extLst>
              <a:ext uri="{FF2B5EF4-FFF2-40B4-BE49-F238E27FC236}">
                <a16:creationId xmlns:a16="http://schemas.microsoft.com/office/drawing/2014/main" id="{46292A09-6533-B17D-EFC0-65C889BDCAA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F63FF2D-1078-40A8-8129-188191CDBAA8}" type="slidenum">
              <a:rPr lang="hu-HU" altLang="hu-HU" sz="1400" smtClean="0"/>
              <a:pPr>
                <a:spcBef>
                  <a:spcPct val="0"/>
                </a:spcBef>
                <a:buClrTx/>
                <a:buFontTx/>
                <a:buNone/>
              </a:pPr>
              <a:t>6</a:t>
            </a:fld>
            <a:endParaRPr lang="hu-HU" altLang="hu-HU" sz="1400"/>
          </a:p>
        </p:txBody>
      </p:sp>
      <p:sp>
        <p:nvSpPr>
          <p:cNvPr id="15363" name="Rectangle 1">
            <a:extLst>
              <a:ext uri="{FF2B5EF4-FFF2-40B4-BE49-F238E27FC236}">
                <a16:creationId xmlns:a16="http://schemas.microsoft.com/office/drawing/2014/main" id="{2EA0432A-9862-67EC-CAAA-4F05C4F3259B}"/>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E64E7738-A7B0-DA8E-93A9-FFE4B3953499}"/>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just"/>
            <a:endParaRPr lang="hu-HU" altLang="hu-HU" dirty="0"/>
          </a:p>
        </p:txBody>
      </p:sp>
    </p:spTree>
    <p:extLst>
      <p:ext uri="{BB962C8B-B14F-4D97-AF65-F5344CB8AC3E}">
        <p14:creationId xmlns:p14="http://schemas.microsoft.com/office/powerpoint/2010/main" val="1861921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7AA8BD9-21F7-B111-DF98-EBF413CD9AD0}"/>
            </a:ext>
          </a:extLst>
        </p:cNvPr>
        <p:cNvGrpSpPr/>
        <p:nvPr/>
      </p:nvGrpSpPr>
      <p:grpSpPr>
        <a:xfrm>
          <a:off x="0" y="0"/>
          <a:ext cx="0" cy="0"/>
          <a:chOff x="0" y="0"/>
          <a:chExt cx="0" cy="0"/>
        </a:xfrm>
      </p:grpSpPr>
      <p:sp>
        <p:nvSpPr>
          <p:cNvPr id="15362" name="Rectangle 12">
            <a:extLst>
              <a:ext uri="{FF2B5EF4-FFF2-40B4-BE49-F238E27FC236}">
                <a16:creationId xmlns:a16="http://schemas.microsoft.com/office/drawing/2014/main" id="{6AF6BF45-2E21-E9FA-1309-741DF6667FD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F63FF2D-1078-40A8-8129-188191CDBAA8}" type="slidenum">
              <a:rPr lang="hu-HU" altLang="hu-HU" sz="1400" smtClean="0"/>
              <a:pPr>
                <a:spcBef>
                  <a:spcPct val="0"/>
                </a:spcBef>
                <a:buClrTx/>
                <a:buFontTx/>
                <a:buNone/>
              </a:pPr>
              <a:t>7</a:t>
            </a:fld>
            <a:endParaRPr lang="hu-HU" altLang="hu-HU" sz="1400"/>
          </a:p>
        </p:txBody>
      </p:sp>
      <p:sp>
        <p:nvSpPr>
          <p:cNvPr id="15363" name="Rectangle 1">
            <a:extLst>
              <a:ext uri="{FF2B5EF4-FFF2-40B4-BE49-F238E27FC236}">
                <a16:creationId xmlns:a16="http://schemas.microsoft.com/office/drawing/2014/main" id="{40BED044-38A0-FC76-E455-EFF0DD66CF8E}"/>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4137AF93-19A8-009F-C432-3205AC4C670E}"/>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just"/>
            <a:endParaRPr lang="hu-HU" altLang="hu-HU" dirty="0"/>
          </a:p>
        </p:txBody>
      </p:sp>
    </p:spTree>
    <p:extLst>
      <p:ext uri="{BB962C8B-B14F-4D97-AF65-F5344CB8AC3E}">
        <p14:creationId xmlns:p14="http://schemas.microsoft.com/office/powerpoint/2010/main" val="1920725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DBE4DED-B9A6-2D8A-C5F7-35C369B8078E}"/>
            </a:ext>
          </a:extLst>
        </p:cNvPr>
        <p:cNvGrpSpPr/>
        <p:nvPr/>
      </p:nvGrpSpPr>
      <p:grpSpPr>
        <a:xfrm>
          <a:off x="0" y="0"/>
          <a:ext cx="0" cy="0"/>
          <a:chOff x="0" y="0"/>
          <a:chExt cx="0" cy="0"/>
        </a:xfrm>
      </p:grpSpPr>
      <p:sp>
        <p:nvSpPr>
          <p:cNvPr id="15362" name="Rectangle 12">
            <a:extLst>
              <a:ext uri="{FF2B5EF4-FFF2-40B4-BE49-F238E27FC236}">
                <a16:creationId xmlns:a16="http://schemas.microsoft.com/office/drawing/2014/main" id="{A6286526-2FC7-BB44-0B44-8FCFBCD8D12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F63FF2D-1078-40A8-8129-188191CDBAA8}" type="slidenum">
              <a:rPr lang="hu-HU" altLang="hu-HU" sz="1400" smtClean="0"/>
              <a:pPr>
                <a:spcBef>
                  <a:spcPct val="0"/>
                </a:spcBef>
                <a:buClrTx/>
                <a:buFontTx/>
                <a:buNone/>
              </a:pPr>
              <a:t>8</a:t>
            </a:fld>
            <a:endParaRPr lang="hu-HU" altLang="hu-HU" sz="1400"/>
          </a:p>
        </p:txBody>
      </p:sp>
      <p:sp>
        <p:nvSpPr>
          <p:cNvPr id="15363" name="Rectangle 1">
            <a:extLst>
              <a:ext uri="{FF2B5EF4-FFF2-40B4-BE49-F238E27FC236}">
                <a16:creationId xmlns:a16="http://schemas.microsoft.com/office/drawing/2014/main" id="{0C6E307F-7600-88E0-B618-C0F6C907AF8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7CE8865F-1977-126B-BAA7-D3D7951EB422}"/>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just"/>
            <a:endParaRPr lang="hu-HU" altLang="hu-HU" dirty="0"/>
          </a:p>
        </p:txBody>
      </p:sp>
    </p:spTree>
    <p:extLst>
      <p:ext uri="{BB962C8B-B14F-4D97-AF65-F5344CB8AC3E}">
        <p14:creationId xmlns:p14="http://schemas.microsoft.com/office/powerpoint/2010/main" val="1632698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3CC2984-9F14-A123-A6B3-582BD6A7FF0C}"/>
            </a:ext>
          </a:extLst>
        </p:cNvPr>
        <p:cNvGrpSpPr/>
        <p:nvPr/>
      </p:nvGrpSpPr>
      <p:grpSpPr>
        <a:xfrm>
          <a:off x="0" y="0"/>
          <a:ext cx="0" cy="0"/>
          <a:chOff x="0" y="0"/>
          <a:chExt cx="0" cy="0"/>
        </a:xfrm>
      </p:grpSpPr>
      <p:sp>
        <p:nvSpPr>
          <p:cNvPr id="15362" name="Rectangle 12">
            <a:extLst>
              <a:ext uri="{FF2B5EF4-FFF2-40B4-BE49-F238E27FC236}">
                <a16:creationId xmlns:a16="http://schemas.microsoft.com/office/drawing/2014/main" id="{CB5A2450-2886-9B74-DCE2-88A0E109493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1F63FF2D-1078-40A8-8129-188191CDBAA8}" type="slidenum">
              <a:rPr lang="hu-HU" altLang="hu-HU" sz="1400" smtClean="0"/>
              <a:pPr>
                <a:spcBef>
                  <a:spcPct val="0"/>
                </a:spcBef>
                <a:buClrTx/>
                <a:buFontTx/>
                <a:buNone/>
              </a:pPr>
              <a:t>9</a:t>
            </a:fld>
            <a:endParaRPr lang="hu-HU" altLang="hu-HU" sz="1400"/>
          </a:p>
        </p:txBody>
      </p:sp>
      <p:sp>
        <p:nvSpPr>
          <p:cNvPr id="15363" name="Rectangle 1">
            <a:extLst>
              <a:ext uri="{FF2B5EF4-FFF2-40B4-BE49-F238E27FC236}">
                <a16:creationId xmlns:a16="http://schemas.microsoft.com/office/drawing/2014/main" id="{0D3B1587-CBAA-6896-D6F5-188430ECE5CA}"/>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a:extLst>
              <a:ext uri="{FF2B5EF4-FFF2-40B4-BE49-F238E27FC236}">
                <a16:creationId xmlns:a16="http://schemas.microsoft.com/office/drawing/2014/main" id="{38B9BB45-FE58-B7C9-7A05-C83EB8B27EAD}"/>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just"/>
            <a:endParaRPr lang="hu-HU" altLang="hu-HU" dirty="0"/>
          </a:p>
        </p:txBody>
      </p:sp>
    </p:spTree>
    <p:extLst>
      <p:ext uri="{BB962C8B-B14F-4D97-AF65-F5344CB8AC3E}">
        <p14:creationId xmlns:p14="http://schemas.microsoft.com/office/powerpoint/2010/main" val="3812799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Rectangle 5">
            <a:extLst>
              <a:ext uri="{FF2B5EF4-FFF2-40B4-BE49-F238E27FC236}">
                <a16:creationId xmlns:a16="http://schemas.microsoft.com/office/drawing/2014/main" id="{B5E49656-D811-8EE1-5642-B6CC237507BF}"/>
              </a:ext>
            </a:extLst>
          </p:cNvPr>
          <p:cNvSpPr>
            <a:spLocks noGrp="1" noChangeArrowheads="1"/>
          </p:cNvSpPr>
          <p:nvPr>
            <p:ph type="sldNum" idx="10"/>
          </p:nvPr>
        </p:nvSpPr>
        <p:spPr>
          <a:ln/>
        </p:spPr>
        <p:txBody>
          <a:bodyPr/>
          <a:lstStyle>
            <a:lvl1pPr>
              <a:defRPr/>
            </a:lvl1pPr>
          </a:lstStyle>
          <a:p>
            <a:pPr>
              <a:defRPr/>
            </a:pPr>
            <a:fld id="{F5A6E00D-8EA3-4F0D-B574-E6986AE23FCD}" type="slidenum">
              <a:rPr lang="hu-HU" altLang="hu-HU"/>
              <a:pPr>
                <a:defRPr/>
              </a:pPr>
              <a:t>‹#›</a:t>
            </a:fld>
            <a:endParaRPr lang="hu-HU" altLang="hu-HU"/>
          </a:p>
        </p:txBody>
      </p:sp>
    </p:spTree>
    <p:extLst>
      <p:ext uri="{BB962C8B-B14F-4D97-AF65-F5344CB8AC3E}">
        <p14:creationId xmlns:p14="http://schemas.microsoft.com/office/powerpoint/2010/main" val="501135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5">
            <a:extLst>
              <a:ext uri="{FF2B5EF4-FFF2-40B4-BE49-F238E27FC236}">
                <a16:creationId xmlns:a16="http://schemas.microsoft.com/office/drawing/2014/main" id="{E1149DF2-867D-872F-A951-89DC3A78F73E}"/>
              </a:ext>
            </a:extLst>
          </p:cNvPr>
          <p:cNvSpPr>
            <a:spLocks noGrp="1" noChangeArrowheads="1"/>
          </p:cNvSpPr>
          <p:nvPr>
            <p:ph type="sldNum" idx="10"/>
          </p:nvPr>
        </p:nvSpPr>
        <p:spPr>
          <a:ln/>
        </p:spPr>
        <p:txBody>
          <a:bodyPr/>
          <a:lstStyle>
            <a:lvl1pPr>
              <a:defRPr/>
            </a:lvl1pPr>
          </a:lstStyle>
          <a:p>
            <a:pPr>
              <a:defRPr/>
            </a:pPr>
            <a:fld id="{73A65A28-97DE-41C6-9CA4-98C41B6812C8}" type="slidenum">
              <a:rPr lang="hu-HU" altLang="hu-HU"/>
              <a:pPr>
                <a:defRPr/>
              </a:pPr>
              <a:t>‹#›</a:t>
            </a:fld>
            <a:endParaRPr lang="hu-HU" altLang="hu-HU"/>
          </a:p>
        </p:txBody>
      </p:sp>
    </p:spTree>
    <p:extLst>
      <p:ext uri="{BB962C8B-B14F-4D97-AF65-F5344CB8AC3E}">
        <p14:creationId xmlns:p14="http://schemas.microsoft.com/office/powerpoint/2010/main" val="450005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828618" y="274638"/>
            <a:ext cx="2738967" cy="5840412"/>
          </a:xfrm>
        </p:spPr>
        <p:txBody>
          <a:bodyPr vert="eaVert"/>
          <a:lstStyle/>
          <a:p>
            <a:r>
              <a:rPr lang="hu-HU"/>
              <a:t>Mintacím szerkesztése</a:t>
            </a:r>
          </a:p>
        </p:txBody>
      </p:sp>
      <p:sp>
        <p:nvSpPr>
          <p:cNvPr id="3" name="Függőleges szöveg helye 2"/>
          <p:cNvSpPr>
            <a:spLocks noGrp="1"/>
          </p:cNvSpPr>
          <p:nvPr>
            <p:ph type="body" orient="vert" idx="1"/>
          </p:nvPr>
        </p:nvSpPr>
        <p:spPr>
          <a:xfrm>
            <a:off x="609601" y="274638"/>
            <a:ext cx="8015817" cy="5840412"/>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5">
            <a:extLst>
              <a:ext uri="{FF2B5EF4-FFF2-40B4-BE49-F238E27FC236}">
                <a16:creationId xmlns:a16="http://schemas.microsoft.com/office/drawing/2014/main" id="{CC40C1EF-A16D-22FD-9108-BCC0BCC03348}"/>
              </a:ext>
            </a:extLst>
          </p:cNvPr>
          <p:cNvSpPr>
            <a:spLocks noGrp="1" noChangeArrowheads="1"/>
          </p:cNvSpPr>
          <p:nvPr>
            <p:ph type="sldNum" idx="10"/>
          </p:nvPr>
        </p:nvSpPr>
        <p:spPr>
          <a:ln/>
        </p:spPr>
        <p:txBody>
          <a:bodyPr/>
          <a:lstStyle>
            <a:lvl1pPr>
              <a:defRPr/>
            </a:lvl1pPr>
          </a:lstStyle>
          <a:p>
            <a:pPr>
              <a:defRPr/>
            </a:pPr>
            <a:fld id="{3EDAAF2D-88E8-4AFA-A377-E3EA36271C2F}" type="slidenum">
              <a:rPr lang="hu-HU" altLang="hu-HU"/>
              <a:pPr>
                <a:defRPr/>
              </a:pPr>
              <a:t>‹#›</a:t>
            </a:fld>
            <a:endParaRPr lang="hu-HU" altLang="hu-HU"/>
          </a:p>
        </p:txBody>
      </p:sp>
    </p:spTree>
    <p:extLst>
      <p:ext uri="{BB962C8B-B14F-4D97-AF65-F5344CB8AC3E}">
        <p14:creationId xmlns:p14="http://schemas.microsoft.com/office/powerpoint/2010/main" val="4008905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BA1A7CBC-7BD6-4E31-A984-3D3ABEC1804B}" type="slidenum">
              <a:rPr lang="hu-HU" altLang="hu-HU" smtClean="0"/>
              <a:pPr>
                <a:defRPr/>
              </a:pPr>
              <a:t>‹#›</a:t>
            </a:fld>
            <a:endParaRPr lang="hu-HU" altLang="hu-HU"/>
          </a:p>
        </p:txBody>
      </p:sp>
    </p:spTree>
    <p:extLst>
      <p:ext uri="{BB962C8B-B14F-4D97-AF65-F5344CB8AC3E}">
        <p14:creationId xmlns:p14="http://schemas.microsoft.com/office/powerpoint/2010/main" val="1709903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BBB4F881-0F0B-4790-B28E-2695AE8E019A}" type="slidenum">
              <a:rPr lang="hu-HU" altLang="hu-HU" smtClean="0"/>
              <a:pPr>
                <a:defRPr/>
              </a:pPr>
              <a:t>‹#›</a:t>
            </a:fld>
            <a:endParaRPr lang="hu-HU" altLang="hu-HU"/>
          </a:p>
        </p:txBody>
      </p:sp>
    </p:spTree>
    <p:extLst>
      <p:ext uri="{BB962C8B-B14F-4D97-AF65-F5344CB8AC3E}">
        <p14:creationId xmlns:p14="http://schemas.microsoft.com/office/powerpoint/2010/main" val="2959773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hu-HU"/>
              <a:t>Mintacím szerkesztése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C764DE79-268F-4C1A-8933-263129D2AF90}" type="datetimeFigureOut">
              <a:rPr lang="en-US" dirty="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A28598F9-9268-42EE-BF65-6A4EEBA8D179}" type="slidenum">
              <a:rPr lang="hu-HU" altLang="hu-HU" smtClean="0"/>
              <a:pPr>
                <a:defRPr/>
              </a:pPr>
              <a:t>‹#›</a:t>
            </a:fld>
            <a:endParaRPr lang="hu-HU" altLang="hu-HU"/>
          </a:p>
        </p:txBody>
      </p:sp>
    </p:spTree>
    <p:extLst>
      <p:ext uri="{BB962C8B-B14F-4D97-AF65-F5344CB8AC3E}">
        <p14:creationId xmlns:p14="http://schemas.microsoft.com/office/powerpoint/2010/main" val="562567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D113B52B-2C58-4D25-9479-C788BA3C9633}" type="slidenum">
              <a:rPr lang="hu-HU" altLang="hu-HU" smtClean="0"/>
              <a:pPr>
                <a:defRPr/>
              </a:pPr>
              <a:t>‹#›</a:t>
            </a:fld>
            <a:endParaRPr lang="hu-HU" altLang="hu-HU"/>
          </a:p>
        </p:txBody>
      </p:sp>
    </p:spTree>
    <p:extLst>
      <p:ext uri="{BB962C8B-B14F-4D97-AF65-F5344CB8AC3E}">
        <p14:creationId xmlns:p14="http://schemas.microsoft.com/office/powerpoint/2010/main" val="209127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hu-HU"/>
              <a:t>Mintacím szerkesztése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CA9FF3B2-23D3-42B7-9A2B-4BCB04DAC7E6}" type="slidenum">
              <a:rPr lang="hu-HU" altLang="hu-HU" smtClean="0"/>
              <a:pPr>
                <a:defRPr/>
              </a:pPr>
              <a:t>‹#›</a:t>
            </a:fld>
            <a:endParaRPr lang="hu-HU" altLang="hu-HU"/>
          </a:p>
        </p:txBody>
      </p:sp>
    </p:spTree>
    <p:extLst>
      <p:ext uri="{BB962C8B-B14F-4D97-AF65-F5344CB8AC3E}">
        <p14:creationId xmlns:p14="http://schemas.microsoft.com/office/powerpoint/2010/main" val="4125898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021145A-2329-44E5-8C5C-666CB43DF0D0}" type="slidenum">
              <a:rPr lang="hu-HU" altLang="hu-HU" smtClean="0"/>
              <a:pPr>
                <a:defRPr/>
              </a:pPr>
              <a:t>‹#›</a:t>
            </a:fld>
            <a:endParaRPr lang="hu-HU" altLang="hu-HU"/>
          </a:p>
        </p:txBody>
      </p:sp>
    </p:spTree>
    <p:extLst>
      <p:ext uri="{BB962C8B-B14F-4D97-AF65-F5344CB8AC3E}">
        <p14:creationId xmlns:p14="http://schemas.microsoft.com/office/powerpoint/2010/main" val="3406726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98357F68-09B2-48AB-96EF-9EBB554F3B9F}" type="slidenum">
              <a:rPr lang="hu-HU" altLang="hu-HU" smtClean="0"/>
              <a:pPr>
                <a:defRPr/>
              </a:pPr>
              <a:t>‹#›</a:t>
            </a:fld>
            <a:endParaRPr lang="hu-HU" altLang="hu-HU"/>
          </a:p>
        </p:txBody>
      </p:sp>
    </p:spTree>
    <p:extLst>
      <p:ext uri="{BB962C8B-B14F-4D97-AF65-F5344CB8AC3E}">
        <p14:creationId xmlns:p14="http://schemas.microsoft.com/office/powerpoint/2010/main" val="519621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C764DE79-268F-4C1A-8933-263129D2AF90}" type="datetimeFigureOut">
              <a:rPr lang="en-US" dirty="0"/>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B4C7F0A8-4B8C-4155-9F0D-8333FFF49C8E}" type="slidenum">
              <a:rPr lang="hu-HU" altLang="hu-HU" smtClean="0"/>
              <a:pPr>
                <a:defRPr/>
              </a:pPr>
              <a:t>‹#›</a:t>
            </a:fld>
            <a:endParaRPr lang="hu-HU" altLang="hu-HU"/>
          </a:p>
        </p:txBody>
      </p:sp>
    </p:spTree>
    <p:extLst>
      <p:ext uri="{BB962C8B-B14F-4D97-AF65-F5344CB8AC3E}">
        <p14:creationId xmlns:p14="http://schemas.microsoft.com/office/powerpoint/2010/main" val="165802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5">
            <a:extLst>
              <a:ext uri="{FF2B5EF4-FFF2-40B4-BE49-F238E27FC236}">
                <a16:creationId xmlns:a16="http://schemas.microsoft.com/office/drawing/2014/main" id="{47EC5512-0414-1E0F-3BD4-2D36D9C45C3A}"/>
              </a:ext>
            </a:extLst>
          </p:cNvPr>
          <p:cNvSpPr>
            <a:spLocks noGrp="1" noChangeArrowheads="1"/>
          </p:cNvSpPr>
          <p:nvPr>
            <p:ph type="sldNum" idx="10"/>
          </p:nvPr>
        </p:nvSpPr>
        <p:spPr>
          <a:ln/>
        </p:spPr>
        <p:txBody>
          <a:bodyPr/>
          <a:lstStyle>
            <a:lvl1pPr>
              <a:defRPr/>
            </a:lvl1pPr>
          </a:lstStyle>
          <a:p>
            <a:pPr>
              <a:defRPr/>
            </a:pPr>
            <a:fld id="{2A06F26C-2A7C-4229-9AE6-8F69C6625834}" type="slidenum">
              <a:rPr lang="hu-HU" altLang="hu-HU"/>
              <a:pPr>
                <a:defRPr/>
              </a:pPr>
              <a:t>‹#›</a:t>
            </a:fld>
            <a:endParaRPr lang="hu-HU" altLang="hu-HU"/>
          </a:p>
        </p:txBody>
      </p:sp>
    </p:spTree>
    <p:extLst>
      <p:ext uri="{BB962C8B-B14F-4D97-AF65-F5344CB8AC3E}">
        <p14:creationId xmlns:p14="http://schemas.microsoft.com/office/powerpoint/2010/main" val="307115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C764DE79-268F-4C1A-8933-263129D2AF90}" type="datetimeFigureOut">
              <a:rPr lang="en-US" dirty="0"/>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AD3E6410-A8CC-4158-9EF8-7DA43EE14F58}" type="slidenum">
              <a:rPr lang="hu-HU" altLang="hu-HU" smtClean="0"/>
              <a:pPr>
                <a:defRPr/>
              </a:pPr>
              <a:t>‹#›</a:t>
            </a:fld>
            <a:endParaRPr lang="hu-HU" altLang="hu-HU"/>
          </a:p>
        </p:txBody>
      </p:sp>
    </p:spTree>
    <p:extLst>
      <p:ext uri="{BB962C8B-B14F-4D97-AF65-F5344CB8AC3E}">
        <p14:creationId xmlns:p14="http://schemas.microsoft.com/office/powerpoint/2010/main" val="1285388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C437FA14-5048-4291-A771-7EEF3C31D004}" type="slidenum">
              <a:rPr lang="hu-HU" altLang="hu-HU" smtClean="0"/>
              <a:pPr>
                <a:defRPr/>
              </a:pPr>
              <a:t>‹#›</a:t>
            </a:fld>
            <a:endParaRPr lang="hu-HU" altLang="hu-HU"/>
          </a:p>
        </p:txBody>
      </p:sp>
    </p:spTree>
    <p:extLst>
      <p:ext uri="{BB962C8B-B14F-4D97-AF65-F5344CB8AC3E}">
        <p14:creationId xmlns:p14="http://schemas.microsoft.com/office/powerpoint/2010/main" val="3704202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C9B638F1-5FDE-46A1-9785-DEF9D8BECCD2}" type="slidenum">
              <a:rPr lang="hu-HU" altLang="hu-HU" smtClean="0"/>
              <a:pPr>
                <a:defRPr/>
              </a:pPr>
              <a:t>‹#›</a:t>
            </a:fld>
            <a:endParaRPr lang="hu-HU" altLang="hu-HU"/>
          </a:p>
        </p:txBody>
      </p:sp>
    </p:spTree>
    <p:extLst>
      <p:ext uri="{BB962C8B-B14F-4D97-AF65-F5344CB8AC3E}">
        <p14:creationId xmlns:p14="http://schemas.microsoft.com/office/powerpoint/2010/main" val="1092611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F9CA49C8-15E0-499A-9D66-AB1379DE5E23}" type="slidenum">
              <a:rPr lang="hu-HU" altLang="hu-HU" smtClean="0"/>
              <a:pPr>
                <a:defRPr/>
              </a:pPr>
              <a:t>‹#›</a:t>
            </a:fld>
            <a:endParaRPr lang="hu-HU" altLang="hu-HU"/>
          </a:p>
        </p:txBody>
      </p:sp>
    </p:spTree>
    <p:extLst>
      <p:ext uri="{BB962C8B-B14F-4D97-AF65-F5344CB8AC3E}">
        <p14:creationId xmlns:p14="http://schemas.microsoft.com/office/powerpoint/2010/main" val="38239661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0CC5539D-442E-4829-8708-4EF9F314AFF9}" type="slidenum">
              <a:rPr lang="hu-HU" altLang="hu-HU" smtClean="0"/>
              <a:pPr>
                <a:defRPr/>
              </a:pPr>
              <a:t>‹#›</a:t>
            </a:fld>
            <a:endParaRPr lang="hu-HU" altLang="hu-HU"/>
          </a:p>
        </p:txBody>
      </p:sp>
    </p:spTree>
    <p:extLst>
      <p:ext uri="{BB962C8B-B14F-4D97-AF65-F5344CB8AC3E}">
        <p14:creationId xmlns:p14="http://schemas.microsoft.com/office/powerpoint/2010/main" val="4108105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hu-HU"/>
              <a:t>Mintacím szerkesztése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C764DE79-268F-4C1A-8933-263129D2AF90}" type="datetimeFigureOut">
              <a:rPr lang="en-US" dirty="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EA792099-8C36-4C98-A8E0-0BA95C90C576}" type="slidenum">
              <a:rPr lang="hu-HU" altLang="hu-HU" smtClean="0"/>
              <a:pPr>
                <a:defRPr/>
              </a:pPr>
              <a:t>‹#›</a:t>
            </a:fld>
            <a:endParaRPr lang="hu-HU" altLang="hu-HU"/>
          </a:p>
        </p:txBody>
      </p:sp>
    </p:spTree>
    <p:extLst>
      <p:ext uri="{BB962C8B-B14F-4D97-AF65-F5344CB8AC3E}">
        <p14:creationId xmlns:p14="http://schemas.microsoft.com/office/powerpoint/2010/main" val="1382970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00744564-86DE-4ACD-BC34-184AE08444CB}" type="slidenum">
              <a:rPr lang="hu-HU" altLang="hu-HU" smtClean="0"/>
              <a:pPr>
                <a:defRPr/>
              </a:pPr>
              <a:t>‹#›</a:t>
            </a:fld>
            <a:endParaRPr lang="hu-HU" altLang="hu-HU"/>
          </a:p>
        </p:txBody>
      </p:sp>
    </p:spTree>
    <p:extLst>
      <p:ext uri="{BB962C8B-B14F-4D97-AF65-F5344CB8AC3E}">
        <p14:creationId xmlns:p14="http://schemas.microsoft.com/office/powerpoint/2010/main" val="2410139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hu-HU"/>
              <a:t>Mintacím szerkesztése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fld id="{1D51D7F3-679D-449F-9FF9-68FEEB18ABA0}" type="slidenum">
              <a:rPr lang="hu-HU" altLang="hu-HU" smtClean="0"/>
              <a:pPr>
                <a:defRPr/>
              </a:pPr>
              <a:t>‹#›</a:t>
            </a:fld>
            <a:endParaRPr lang="hu-HU" altLang="hu-HU"/>
          </a:p>
        </p:txBody>
      </p:sp>
    </p:spTree>
    <p:extLst>
      <p:ext uri="{BB962C8B-B14F-4D97-AF65-F5344CB8AC3E}">
        <p14:creationId xmlns:p14="http://schemas.microsoft.com/office/powerpoint/2010/main" val="8750712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59AEE548-2AFC-4345-96B5-E98C378D438F}" type="slidenum">
              <a:rPr lang="hu-HU" altLang="hu-HU" smtClean="0"/>
              <a:pPr>
                <a:defRPr/>
              </a:pPr>
              <a:t>‹#›</a:t>
            </a:fld>
            <a:endParaRPr lang="hu-HU" altLang="hu-HU"/>
          </a:p>
        </p:txBody>
      </p:sp>
    </p:spTree>
    <p:extLst>
      <p:ext uri="{BB962C8B-B14F-4D97-AF65-F5344CB8AC3E}">
        <p14:creationId xmlns:p14="http://schemas.microsoft.com/office/powerpoint/2010/main" val="3494516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D738DB99-AEF2-4238-9134-3B157EA1F8E8}" type="slidenum">
              <a:rPr lang="hu-HU" altLang="hu-HU" smtClean="0"/>
              <a:pPr>
                <a:defRPr/>
              </a:pPr>
              <a:t>‹#›</a:t>
            </a:fld>
            <a:endParaRPr lang="hu-HU" altLang="hu-HU"/>
          </a:p>
        </p:txBody>
      </p:sp>
    </p:spTree>
    <p:extLst>
      <p:ext uri="{BB962C8B-B14F-4D97-AF65-F5344CB8AC3E}">
        <p14:creationId xmlns:p14="http://schemas.microsoft.com/office/powerpoint/2010/main" val="2007563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1" y="1709739"/>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 szerkesztése</a:t>
            </a:r>
          </a:p>
        </p:txBody>
      </p:sp>
      <p:sp>
        <p:nvSpPr>
          <p:cNvPr id="4" name="Rectangle 5">
            <a:extLst>
              <a:ext uri="{FF2B5EF4-FFF2-40B4-BE49-F238E27FC236}">
                <a16:creationId xmlns:a16="http://schemas.microsoft.com/office/drawing/2014/main" id="{62C77F52-2E1C-7246-AE83-121726627995}"/>
              </a:ext>
            </a:extLst>
          </p:cNvPr>
          <p:cNvSpPr>
            <a:spLocks noGrp="1" noChangeArrowheads="1"/>
          </p:cNvSpPr>
          <p:nvPr>
            <p:ph type="sldNum" idx="10"/>
          </p:nvPr>
        </p:nvSpPr>
        <p:spPr>
          <a:ln/>
        </p:spPr>
        <p:txBody>
          <a:bodyPr/>
          <a:lstStyle>
            <a:lvl1pPr>
              <a:defRPr/>
            </a:lvl1pPr>
          </a:lstStyle>
          <a:p>
            <a:pPr>
              <a:defRPr/>
            </a:pPr>
            <a:fld id="{E8AE40F9-62F2-4073-9510-94AAD704A691}" type="slidenum">
              <a:rPr lang="hu-HU" altLang="hu-HU"/>
              <a:pPr>
                <a:defRPr/>
              </a:pPr>
              <a:t>‹#›</a:t>
            </a:fld>
            <a:endParaRPr lang="hu-HU" altLang="hu-HU"/>
          </a:p>
        </p:txBody>
      </p:sp>
    </p:spTree>
    <p:extLst>
      <p:ext uri="{BB962C8B-B14F-4D97-AF65-F5344CB8AC3E}">
        <p14:creationId xmlns:p14="http://schemas.microsoft.com/office/powerpoint/2010/main" val="2779303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C764DE79-268F-4C1A-8933-263129D2AF90}" type="datetimeFigureOut">
              <a:rPr lang="en-US" dirty="0"/>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63787E59-3E9F-4F0F-AFCF-9747DE3D79EF}" type="slidenum">
              <a:rPr lang="hu-HU" altLang="hu-HU" smtClean="0"/>
              <a:pPr>
                <a:defRPr/>
              </a:pPr>
              <a:t>‹#›</a:t>
            </a:fld>
            <a:endParaRPr lang="hu-HU" altLang="hu-HU"/>
          </a:p>
        </p:txBody>
      </p:sp>
    </p:spTree>
    <p:extLst>
      <p:ext uri="{BB962C8B-B14F-4D97-AF65-F5344CB8AC3E}">
        <p14:creationId xmlns:p14="http://schemas.microsoft.com/office/powerpoint/2010/main" val="1266679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fld id="{C764DE79-268F-4C1A-8933-263129D2AF90}" type="datetimeFigureOut">
              <a:rPr lang="en-US" dirty="0"/>
              <a:t>4/28/2025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E741273E-B56F-4035-AE15-047C742D5D5D}" type="slidenum">
              <a:rPr lang="hu-HU" altLang="hu-HU" smtClean="0"/>
              <a:pPr>
                <a:defRPr/>
              </a:pPr>
              <a:t>‹#›</a:t>
            </a:fld>
            <a:endParaRPr lang="hu-HU" altLang="hu-HU"/>
          </a:p>
        </p:txBody>
      </p:sp>
    </p:spTree>
    <p:extLst>
      <p:ext uri="{BB962C8B-B14F-4D97-AF65-F5344CB8AC3E}">
        <p14:creationId xmlns:p14="http://schemas.microsoft.com/office/powerpoint/2010/main" val="4279945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3CAD31FF-5C44-4D44-A1E8-B0817F3C96A4}" type="slidenum">
              <a:rPr lang="hu-HU" altLang="hu-HU" smtClean="0"/>
              <a:pPr>
                <a:defRPr/>
              </a:pPr>
              <a:t>‹#›</a:t>
            </a:fld>
            <a:endParaRPr lang="hu-HU" altLang="hu-HU"/>
          </a:p>
        </p:txBody>
      </p:sp>
    </p:spTree>
    <p:extLst>
      <p:ext uri="{BB962C8B-B14F-4D97-AF65-F5344CB8AC3E}">
        <p14:creationId xmlns:p14="http://schemas.microsoft.com/office/powerpoint/2010/main" val="213498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6721DB7A-637C-4BEC-A6F5-CD8E3AD9F7EB}" type="slidenum">
              <a:rPr lang="hu-HU" altLang="hu-HU" smtClean="0"/>
              <a:pPr>
                <a:defRPr/>
              </a:pPr>
              <a:t>‹#›</a:t>
            </a:fld>
            <a:endParaRPr lang="hu-HU" altLang="hu-HU"/>
          </a:p>
        </p:txBody>
      </p:sp>
    </p:spTree>
    <p:extLst>
      <p:ext uri="{BB962C8B-B14F-4D97-AF65-F5344CB8AC3E}">
        <p14:creationId xmlns:p14="http://schemas.microsoft.com/office/powerpoint/2010/main" val="2546696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609600" y="1600200"/>
            <a:ext cx="5376333" cy="451485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89133" y="1600200"/>
            <a:ext cx="5378451" cy="451485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5">
            <a:extLst>
              <a:ext uri="{FF2B5EF4-FFF2-40B4-BE49-F238E27FC236}">
                <a16:creationId xmlns:a16="http://schemas.microsoft.com/office/drawing/2014/main" id="{CD404832-9F41-C9FD-F9C0-46A974C01119}"/>
              </a:ext>
            </a:extLst>
          </p:cNvPr>
          <p:cNvSpPr>
            <a:spLocks noGrp="1" noChangeArrowheads="1"/>
          </p:cNvSpPr>
          <p:nvPr>
            <p:ph type="sldNum" idx="10"/>
          </p:nvPr>
        </p:nvSpPr>
        <p:spPr>
          <a:ln/>
        </p:spPr>
        <p:txBody>
          <a:bodyPr/>
          <a:lstStyle>
            <a:lvl1pPr>
              <a:defRPr/>
            </a:lvl1pPr>
          </a:lstStyle>
          <a:p>
            <a:pPr>
              <a:defRPr/>
            </a:pPr>
            <a:fld id="{A061432F-7B19-4893-BD35-5D3F4462D1EB}" type="slidenum">
              <a:rPr lang="hu-HU" altLang="hu-HU"/>
              <a:pPr>
                <a:defRPr/>
              </a:pPr>
              <a:t>‹#›</a:t>
            </a:fld>
            <a:endParaRPr lang="hu-HU" altLang="hu-HU"/>
          </a:p>
        </p:txBody>
      </p:sp>
    </p:spTree>
    <p:extLst>
      <p:ext uri="{BB962C8B-B14F-4D97-AF65-F5344CB8AC3E}">
        <p14:creationId xmlns:p14="http://schemas.microsoft.com/office/powerpoint/2010/main" val="335022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40317" y="365126"/>
            <a:ext cx="10515600" cy="1325563"/>
          </a:xfrm>
        </p:spPr>
        <p:txBody>
          <a:bodyPr/>
          <a:lstStyle/>
          <a:p>
            <a:r>
              <a:rPr lang="hu-HU"/>
              <a:t>Mintacím szerkesztése</a:t>
            </a:r>
          </a:p>
        </p:txBody>
      </p:sp>
      <p:sp>
        <p:nvSpPr>
          <p:cNvPr id="3" name="Szöveg helye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40318" y="2505075"/>
            <a:ext cx="5158316"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71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5">
            <a:extLst>
              <a:ext uri="{FF2B5EF4-FFF2-40B4-BE49-F238E27FC236}">
                <a16:creationId xmlns:a16="http://schemas.microsoft.com/office/drawing/2014/main" id="{227EB15D-22E5-3E12-CC95-6ED46482BCF1}"/>
              </a:ext>
            </a:extLst>
          </p:cNvPr>
          <p:cNvSpPr>
            <a:spLocks noGrp="1" noChangeArrowheads="1"/>
          </p:cNvSpPr>
          <p:nvPr>
            <p:ph type="sldNum" idx="10"/>
          </p:nvPr>
        </p:nvSpPr>
        <p:spPr>
          <a:ln/>
        </p:spPr>
        <p:txBody>
          <a:bodyPr/>
          <a:lstStyle>
            <a:lvl1pPr>
              <a:defRPr/>
            </a:lvl1pPr>
          </a:lstStyle>
          <a:p>
            <a:pPr>
              <a:defRPr/>
            </a:pPr>
            <a:fld id="{59731C03-2685-4596-9AF3-F709751824BC}" type="slidenum">
              <a:rPr lang="hu-HU" altLang="hu-HU"/>
              <a:pPr>
                <a:defRPr/>
              </a:pPr>
              <a:t>‹#›</a:t>
            </a:fld>
            <a:endParaRPr lang="hu-HU" altLang="hu-HU"/>
          </a:p>
        </p:txBody>
      </p:sp>
    </p:spTree>
    <p:extLst>
      <p:ext uri="{BB962C8B-B14F-4D97-AF65-F5344CB8AC3E}">
        <p14:creationId xmlns:p14="http://schemas.microsoft.com/office/powerpoint/2010/main" val="504363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5">
            <a:extLst>
              <a:ext uri="{FF2B5EF4-FFF2-40B4-BE49-F238E27FC236}">
                <a16:creationId xmlns:a16="http://schemas.microsoft.com/office/drawing/2014/main" id="{CFFAD152-42DD-8DD5-8614-F17B0A09A9EB}"/>
              </a:ext>
            </a:extLst>
          </p:cNvPr>
          <p:cNvSpPr>
            <a:spLocks noGrp="1" noChangeArrowheads="1"/>
          </p:cNvSpPr>
          <p:nvPr>
            <p:ph type="sldNum" idx="10"/>
          </p:nvPr>
        </p:nvSpPr>
        <p:spPr>
          <a:ln/>
        </p:spPr>
        <p:txBody>
          <a:bodyPr/>
          <a:lstStyle>
            <a:lvl1pPr>
              <a:defRPr/>
            </a:lvl1pPr>
          </a:lstStyle>
          <a:p>
            <a:pPr>
              <a:defRPr/>
            </a:pPr>
            <a:fld id="{2A8AB04A-5383-45B9-9DF3-07B93DD265D2}" type="slidenum">
              <a:rPr lang="hu-HU" altLang="hu-HU"/>
              <a:pPr>
                <a:defRPr/>
              </a:pPr>
              <a:t>‹#›</a:t>
            </a:fld>
            <a:endParaRPr lang="hu-HU" altLang="hu-HU"/>
          </a:p>
        </p:txBody>
      </p:sp>
    </p:spTree>
    <p:extLst>
      <p:ext uri="{BB962C8B-B14F-4D97-AF65-F5344CB8AC3E}">
        <p14:creationId xmlns:p14="http://schemas.microsoft.com/office/powerpoint/2010/main" val="1855232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A102041-E254-0795-C4F6-2718F007867E}"/>
              </a:ext>
            </a:extLst>
          </p:cNvPr>
          <p:cNvSpPr>
            <a:spLocks noGrp="1" noChangeArrowheads="1"/>
          </p:cNvSpPr>
          <p:nvPr>
            <p:ph type="sldNum" idx="10"/>
          </p:nvPr>
        </p:nvSpPr>
        <p:spPr>
          <a:ln/>
        </p:spPr>
        <p:txBody>
          <a:bodyPr/>
          <a:lstStyle>
            <a:lvl1pPr>
              <a:defRPr/>
            </a:lvl1pPr>
          </a:lstStyle>
          <a:p>
            <a:pPr>
              <a:defRPr/>
            </a:pPr>
            <a:fld id="{229688A7-3612-4473-8AF9-51B029971C68}" type="slidenum">
              <a:rPr lang="hu-HU" altLang="hu-HU"/>
              <a:pPr>
                <a:defRPr/>
              </a:pPr>
              <a:t>‹#›</a:t>
            </a:fld>
            <a:endParaRPr lang="hu-HU" altLang="hu-HU"/>
          </a:p>
        </p:txBody>
      </p:sp>
    </p:spTree>
    <p:extLst>
      <p:ext uri="{BB962C8B-B14F-4D97-AF65-F5344CB8AC3E}">
        <p14:creationId xmlns:p14="http://schemas.microsoft.com/office/powerpoint/2010/main" val="334635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40318" y="457200"/>
            <a:ext cx="393276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Rectangle 5">
            <a:extLst>
              <a:ext uri="{FF2B5EF4-FFF2-40B4-BE49-F238E27FC236}">
                <a16:creationId xmlns:a16="http://schemas.microsoft.com/office/drawing/2014/main" id="{F77A6348-1F68-1B2C-2826-A96E80957412}"/>
              </a:ext>
            </a:extLst>
          </p:cNvPr>
          <p:cNvSpPr>
            <a:spLocks noGrp="1" noChangeArrowheads="1"/>
          </p:cNvSpPr>
          <p:nvPr>
            <p:ph type="sldNum" idx="10"/>
          </p:nvPr>
        </p:nvSpPr>
        <p:spPr>
          <a:ln/>
        </p:spPr>
        <p:txBody>
          <a:bodyPr/>
          <a:lstStyle>
            <a:lvl1pPr>
              <a:defRPr/>
            </a:lvl1pPr>
          </a:lstStyle>
          <a:p>
            <a:pPr>
              <a:defRPr/>
            </a:pPr>
            <a:fld id="{E4F5AB87-C576-4B66-A842-A474869A9650}" type="slidenum">
              <a:rPr lang="hu-HU" altLang="hu-HU"/>
              <a:pPr>
                <a:defRPr/>
              </a:pPr>
              <a:t>‹#›</a:t>
            </a:fld>
            <a:endParaRPr lang="hu-HU" altLang="hu-HU"/>
          </a:p>
        </p:txBody>
      </p:sp>
    </p:spTree>
    <p:extLst>
      <p:ext uri="{BB962C8B-B14F-4D97-AF65-F5344CB8AC3E}">
        <p14:creationId xmlns:p14="http://schemas.microsoft.com/office/powerpoint/2010/main" val="280786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40318" y="457200"/>
            <a:ext cx="393276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Rectangle 5">
            <a:extLst>
              <a:ext uri="{FF2B5EF4-FFF2-40B4-BE49-F238E27FC236}">
                <a16:creationId xmlns:a16="http://schemas.microsoft.com/office/drawing/2014/main" id="{CCB54297-95F8-1C0D-6E8E-AE4D59DBE707}"/>
              </a:ext>
            </a:extLst>
          </p:cNvPr>
          <p:cNvSpPr>
            <a:spLocks noGrp="1" noChangeArrowheads="1"/>
          </p:cNvSpPr>
          <p:nvPr>
            <p:ph type="sldNum" idx="10"/>
          </p:nvPr>
        </p:nvSpPr>
        <p:spPr>
          <a:ln/>
        </p:spPr>
        <p:txBody>
          <a:bodyPr/>
          <a:lstStyle>
            <a:lvl1pPr>
              <a:defRPr/>
            </a:lvl1pPr>
          </a:lstStyle>
          <a:p>
            <a:pPr>
              <a:defRPr/>
            </a:pPr>
            <a:fld id="{E772B124-B368-4D32-9F3B-2470BFB374F5}" type="slidenum">
              <a:rPr lang="hu-HU" altLang="hu-HU"/>
              <a:pPr>
                <a:defRPr/>
              </a:pPr>
              <a:t>‹#›</a:t>
            </a:fld>
            <a:endParaRPr lang="hu-HU" altLang="hu-HU"/>
          </a:p>
        </p:txBody>
      </p:sp>
    </p:spTree>
    <p:extLst>
      <p:ext uri="{BB962C8B-B14F-4D97-AF65-F5344CB8AC3E}">
        <p14:creationId xmlns:p14="http://schemas.microsoft.com/office/powerpoint/2010/main" val="1430053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21B14EC0-54E7-0CCB-4AA8-D899D528B733}"/>
              </a:ext>
            </a:extLst>
          </p:cNvPr>
          <p:cNvSpPr>
            <a:spLocks noGrp="1" noChangeArrowheads="1"/>
          </p:cNvSpPr>
          <p:nvPr>
            <p:ph type="title"/>
          </p:nvPr>
        </p:nvSpPr>
        <p:spPr bwMode="auto">
          <a:xfrm>
            <a:off x="609600" y="274639"/>
            <a:ext cx="10957984" cy="1335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hu-HU"/>
              <a:t>Címszöveg formátumának szerkesztése</a:t>
            </a:r>
          </a:p>
        </p:txBody>
      </p:sp>
      <p:sp>
        <p:nvSpPr>
          <p:cNvPr id="2051" name="Rectangle 2">
            <a:extLst>
              <a:ext uri="{FF2B5EF4-FFF2-40B4-BE49-F238E27FC236}">
                <a16:creationId xmlns:a16="http://schemas.microsoft.com/office/drawing/2014/main" id="{EF6784E1-949C-6FAE-D1D7-1CD848BAB047}"/>
              </a:ext>
            </a:extLst>
          </p:cNvPr>
          <p:cNvSpPr>
            <a:spLocks noGrp="1" noChangeArrowheads="1"/>
          </p:cNvSpPr>
          <p:nvPr>
            <p:ph type="body" idx="1"/>
          </p:nvPr>
        </p:nvSpPr>
        <p:spPr bwMode="auto">
          <a:xfrm>
            <a:off x="609600" y="1600200"/>
            <a:ext cx="10957984" cy="451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hu-HU"/>
              <a:t>Vázlatszöveg formátumának szerkesztése</a:t>
            </a:r>
          </a:p>
          <a:p>
            <a:pPr lvl="1"/>
            <a:r>
              <a:rPr lang="en-GB" altLang="hu-HU"/>
              <a:t>Második vázlatszint</a:t>
            </a:r>
          </a:p>
          <a:p>
            <a:pPr lvl="2"/>
            <a:r>
              <a:rPr lang="en-GB" altLang="hu-HU"/>
              <a:t>Harmadik vázlatszint</a:t>
            </a:r>
          </a:p>
          <a:p>
            <a:pPr lvl="3"/>
            <a:r>
              <a:rPr lang="en-GB" altLang="hu-HU"/>
              <a:t>Negyedik vázlatszint</a:t>
            </a:r>
          </a:p>
          <a:p>
            <a:pPr lvl="4"/>
            <a:r>
              <a:rPr lang="en-GB" altLang="hu-HU"/>
              <a:t>Ötödik vázlatszint</a:t>
            </a:r>
          </a:p>
          <a:p>
            <a:pPr lvl="4"/>
            <a:r>
              <a:rPr lang="en-GB" altLang="hu-HU"/>
              <a:t>Hatodik vázlatszint</a:t>
            </a:r>
          </a:p>
          <a:p>
            <a:pPr lvl="4"/>
            <a:r>
              <a:rPr lang="en-GB" altLang="hu-HU"/>
              <a:t>Hetedik vázlatszint</a:t>
            </a:r>
          </a:p>
          <a:p>
            <a:pPr lvl="4"/>
            <a:r>
              <a:rPr lang="en-GB" altLang="hu-HU"/>
              <a:t>Nyolcadik vázlatszint</a:t>
            </a:r>
          </a:p>
          <a:p>
            <a:pPr lvl="4"/>
            <a:r>
              <a:rPr lang="en-GB" altLang="hu-HU"/>
              <a:t>Kilencedik vázlatszint</a:t>
            </a:r>
          </a:p>
        </p:txBody>
      </p:sp>
      <p:sp>
        <p:nvSpPr>
          <p:cNvPr id="2052" name="Text Box 3">
            <a:extLst>
              <a:ext uri="{FF2B5EF4-FFF2-40B4-BE49-F238E27FC236}">
                <a16:creationId xmlns:a16="http://schemas.microsoft.com/office/drawing/2014/main" id="{A2A60B20-A772-0ABB-5A71-86B9635A5769}"/>
              </a:ext>
            </a:extLst>
          </p:cNvPr>
          <p:cNvSpPr txBox="1">
            <a:spLocks noChangeArrowheads="1"/>
          </p:cNvSpPr>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hu-HU" altLang="hu-HU"/>
          </a:p>
        </p:txBody>
      </p:sp>
      <p:sp>
        <p:nvSpPr>
          <p:cNvPr id="2053" name="Text Box 4">
            <a:extLst>
              <a:ext uri="{FF2B5EF4-FFF2-40B4-BE49-F238E27FC236}">
                <a16:creationId xmlns:a16="http://schemas.microsoft.com/office/drawing/2014/main" id="{6219E490-11FB-E165-FBD9-E0706AD285A9}"/>
              </a:ext>
            </a:extLst>
          </p:cNvPr>
          <p:cNvSpPr txBox="1">
            <a:spLocks noChangeArrowheads="1"/>
          </p:cNvSpPr>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hu-HU" altLang="hu-HU"/>
          </a:p>
        </p:txBody>
      </p:sp>
      <p:sp>
        <p:nvSpPr>
          <p:cNvPr id="2" name="Rectangle 5">
            <a:extLst>
              <a:ext uri="{FF2B5EF4-FFF2-40B4-BE49-F238E27FC236}">
                <a16:creationId xmlns:a16="http://schemas.microsoft.com/office/drawing/2014/main" id="{D1DF514C-36B4-140F-607B-C4CAF101E480}"/>
              </a:ext>
            </a:extLst>
          </p:cNvPr>
          <p:cNvSpPr>
            <a:spLocks noGrp="1" noChangeArrowheads="1"/>
          </p:cNvSpPr>
          <p:nvPr>
            <p:ph type="sldNum"/>
          </p:nvPr>
        </p:nvSpPr>
        <p:spPr bwMode="auto">
          <a:xfrm>
            <a:off x="8737600" y="6245225"/>
            <a:ext cx="2829984" cy="465138"/>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buSzPct val="100000"/>
              <a:tabLst>
                <a:tab pos="723900" algn="l"/>
                <a:tab pos="1447800" algn="l"/>
              </a:tabLst>
              <a:defRPr b="1">
                <a:solidFill>
                  <a:srgbClr val="000000"/>
                </a:solidFill>
                <a:cs typeface="Lucida Sans Unicode" panose="020B0602030504020204" pitchFamily="34" charset="0"/>
              </a:defRPr>
            </a:lvl1pPr>
          </a:lstStyle>
          <a:p>
            <a:pPr>
              <a:defRPr/>
            </a:pPr>
            <a:fld id="{BF17D2D0-F34B-4CBE-916A-BCC8C10C457C}" type="slidenum">
              <a:rPr lang="hu-HU" altLang="hu-HU"/>
              <a:pPr>
                <a:defRPr/>
              </a:pPr>
              <a:t>‹#›</a:t>
            </a:fld>
            <a:endParaRPr lang="hu-HU" altLang="hu-HU"/>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5pPr>
      <a:lvl6pPr marL="25146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6pPr>
      <a:lvl7pPr marL="29718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7pPr>
      <a:lvl8pPr marL="3429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8pPr>
      <a:lvl9pPr marL="3886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2D83DB8-5CC7-441E-84B9-46E3D8BB2BB8}" type="slidenum">
              <a:rPr lang="hu-HU" altLang="hu-HU" smtClean="0"/>
              <a:pPr>
                <a:defRPr/>
              </a:pPr>
              <a:t>‹#›</a:t>
            </a:fld>
            <a:endParaRPr lang="hu-HU" altLang="hu-HU"/>
          </a:p>
        </p:txBody>
      </p:sp>
    </p:spTree>
    <p:extLst>
      <p:ext uri="{BB962C8B-B14F-4D97-AF65-F5344CB8AC3E}">
        <p14:creationId xmlns:p14="http://schemas.microsoft.com/office/powerpoint/2010/main" val="35878426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F17D2D0-F34B-4CBE-916A-BCC8C10C457C}" type="slidenum">
              <a:rPr lang="hu-HU" altLang="hu-HU" smtClean="0"/>
              <a:pPr>
                <a:defRPr/>
              </a:pPr>
              <a:t>‹#›</a:t>
            </a:fld>
            <a:endParaRPr lang="hu-HU" altLang="hu-HU"/>
          </a:p>
        </p:txBody>
      </p:sp>
    </p:spTree>
    <p:extLst>
      <p:ext uri="{BB962C8B-B14F-4D97-AF65-F5344CB8AC3E}">
        <p14:creationId xmlns:p14="http://schemas.microsoft.com/office/powerpoint/2010/main" val="20387579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gif"/><Relationship Id="rId7"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23.gif"/><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16.gif"/><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93A9BCD1-7095-E095-1300-F6F33E174BD4}"/>
              </a:ext>
            </a:extLst>
          </p:cNvPr>
          <p:cNvSpPr>
            <a:spLocks noGrp="1" noChangeArrowheads="1"/>
          </p:cNvSpPr>
          <p:nvPr>
            <p:ph type="title"/>
          </p:nvPr>
        </p:nvSpPr>
        <p:spPr>
          <a:xfrm>
            <a:off x="1614488" y="332657"/>
            <a:ext cx="8963025" cy="621259"/>
          </a:xfrm>
        </p:spPr>
        <p:txBody>
          <a:bodyPr>
            <a:normAutofit fontScale="90000"/>
          </a:bodyPr>
          <a:lstStyle/>
          <a:p>
            <a:pPr algn="ctr" eaLnBrk="1" hangingPunct="1">
              <a:lnSpc>
                <a:spcPct val="100000"/>
              </a:lnSpc>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hu-HU" altLang="hu-HU" sz="2400" b="1" dirty="0" err="1">
                <a:solidFill>
                  <a:schemeClr val="accent1">
                    <a:lumMod val="60000"/>
                    <a:lumOff val="40000"/>
                  </a:schemeClr>
                </a:solidFill>
                <a:latin typeface="Verdana" panose="020B0604030504040204" pitchFamily="34" charset="0"/>
              </a:rPr>
              <a:t>Imminent</a:t>
            </a:r>
            <a:r>
              <a:rPr lang="hu-HU" altLang="hu-HU" sz="2400" b="1" dirty="0">
                <a:solidFill>
                  <a:schemeClr val="accent1">
                    <a:lumMod val="60000"/>
                    <a:lumOff val="40000"/>
                  </a:schemeClr>
                </a:solidFill>
                <a:latin typeface="Verdana" panose="020B0604030504040204" pitchFamily="34" charset="0"/>
              </a:rPr>
              <a:t> </a:t>
            </a:r>
            <a:r>
              <a:rPr lang="hu-HU" altLang="hu-HU" sz="2400" b="1" dirty="0" err="1">
                <a:solidFill>
                  <a:schemeClr val="accent1">
                    <a:lumMod val="60000"/>
                    <a:lumOff val="40000"/>
                  </a:schemeClr>
                </a:solidFill>
                <a:latin typeface="Verdana" panose="020B0604030504040204" pitchFamily="34" charset="0"/>
              </a:rPr>
              <a:t>impactor</a:t>
            </a:r>
            <a:r>
              <a:rPr lang="hu-HU" altLang="hu-HU" sz="2400" b="1" dirty="0">
                <a:solidFill>
                  <a:schemeClr val="accent1">
                    <a:lumMod val="60000"/>
                    <a:lumOff val="40000"/>
                  </a:schemeClr>
                </a:solidFill>
                <a:latin typeface="Verdana" panose="020B0604030504040204" pitchFamily="34" charset="0"/>
              </a:rPr>
              <a:t> </a:t>
            </a:r>
            <a:r>
              <a:rPr lang="hu-HU" altLang="hu-HU" sz="2400" b="1" dirty="0" err="1">
                <a:solidFill>
                  <a:schemeClr val="accent1">
                    <a:lumMod val="60000"/>
                    <a:lumOff val="40000"/>
                  </a:schemeClr>
                </a:solidFill>
                <a:latin typeface="Verdana" panose="020B0604030504040204" pitchFamily="34" charset="0"/>
              </a:rPr>
              <a:t>discoveries</a:t>
            </a:r>
            <a:r>
              <a:rPr lang="hu-HU" altLang="hu-HU" sz="2400" b="1" dirty="0">
                <a:solidFill>
                  <a:schemeClr val="accent1">
                    <a:lumMod val="60000"/>
                    <a:lumOff val="40000"/>
                  </a:schemeClr>
                </a:solidFill>
                <a:latin typeface="Verdana" panose="020B0604030504040204" pitchFamily="34" charset="0"/>
              </a:rPr>
              <a:t> </a:t>
            </a:r>
            <a:r>
              <a:rPr lang="hu-HU" altLang="hu-HU" sz="2400" b="1" dirty="0" err="1">
                <a:solidFill>
                  <a:schemeClr val="accent1">
                    <a:lumMod val="60000"/>
                    <a:lumOff val="40000"/>
                  </a:schemeClr>
                </a:solidFill>
                <a:latin typeface="Verdana" panose="020B0604030504040204" pitchFamily="34" charset="0"/>
              </a:rPr>
              <a:t>from</a:t>
            </a:r>
            <a:r>
              <a:rPr lang="hu-HU" altLang="hu-HU" sz="2400" b="1" dirty="0">
                <a:solidFill>
                  <a:schemeClr val="accent1">
                    <a:lumMod val="60000"/>
                    <a:lumOff val="40000"/>
                  </a:schemeClr>
                </a:solidFill>
                <a:latin typeface="Verdana" panose="020B0604030504040204" pitchFamily="34" charset="0"/>
              </a:rPr>
              <a:t> Hungary:</a:t>
            </a:r>
            <a:br>
              <a:rPr lang="hu-HU" altLang="hu-HU" sz="2400" b="1" dirty="0">
                <a:solidFill>
                  <a:schemeClr val="accent1">
                    <a:lumMod val="60000"/>
                    <a:lumOff val="40000"/>
                  </a:schemeClr>
                </a:solidFill>
                <a:latin typeface="Verdana" panose="020B0604030504040204" pitchFamily="34" charset="0"/>
              </a:rPr>
            </a:br>
            <a:r>
              <a:rPr lang="hu-HU" altLang="hu-HU" sz="2400" b="1" dirty="0" err="1">
                <a:solidFill>
                  <a:schemeClr val="accent1">
                    <a:lumMod val="60000"/>
                    <a:lumOff val="40000"/>
                  </a:schemeClr>
                </a:solidFill>
                <a:latin typeface="Verdana" panose="020B0604030504040204" pitchFamily="34" charset="0"/>
              </a:rPr>
              <a:t>recent</a:t>
            </a:r>
            <a:r>
              <a:rPr lang="hu-HU" altLang="hu-HU" sz="2400" b="1" dirty="0">
                <a:solidFill>
                  <a:schemeClr val="accent1">
                    <a:lumMod val="60000"/>
                    <a:lumOff val="40000"/>
                  </a:schemeClr>
                </a:solidFill>
                <a:latin typeface="Verdana" panose="020B0604030504040204" pitchFamily="34" charset="0"/>
              </a:rPr>
              <a:t> </a:t>
            </a:r>
            <a:r>
              <a:rPr lang="hu-HU" altLang="hu-HU" sz="2400" b="1" dirty="0" err="1">
                <a:solidFill>
                  <a:schemeClr val="accent1">
                    <a:lumMod val="60000"/>
                    <a:lumOff val="40000"/>
                  </a:schemeClr>
                </a:solidFill>
                <a:latin typeface="Verdana" panose="020B0604030504040204" pitchFamily="34" charset="0"/>
              </a:rPr>
              <a:t>resuts</a:t>
            </a:r>
            <a:r>
              <a:rPr lang="hu-HU" altLang="hu-HU" sz="2400" b="1" dirty="0">
                <a:solidFill>
                  <a:schemeClr val="accent1">
                    <a:lumMod val="60000"/>
                    <a:lumOff val="40000"/>
                  </a:schemeClr>
                </a:solidFill>
                <a:latin typeface="Verdana" panose="020B0604030504040204" pitchFamily="34" charset="0"/>
              </a:rPr>
              <a:t> and </a:t>
            </a:r>
            <a:r>
              <a:rPr lang="hu-HU" altLang="hu-HU" sz="2400" b="1" dirty="0" err="1">
                <a:solidFill>
                  <a:schemeClr val="accent1">
                    <a:lumMod val="60000"/>
                    <a:lumOff val="40000"/>
                  </a:schemeClr>
                </a:solidFill>
                <a:latin typeface="Verdana" panose="020B0604030504040204" pitchFamily="34" charset="0"/>
              </a:rPr>
              <a:t>lessons</a:t>
            </a:r>
            <a:r>
              <a:rPr lang="hu-HU" altLang="hu-HU" sz="2400" b="1" dirty="0">
                <a:solidFill>
                  <a:schemeClr val="accent1">
                    <a:lumMod val="60000"/>
                    <a:lumOff val="40000"/>
                  </a:schemeClr>
                </a:solidFill>
                <a:latin typeface="Verdana" panose="020B0604030504040204" pitchFamily="34" charset="0"/>
              </a:rPr>
              <a:t> </a:t>
            </a:r>
            <a:r>
              <a:rPr lang="hu-HU" altLang="hu-HU" sz="2400" b="1" dirty="0" err="1">
                <a:solidFill>
                  <a:schemeClr val="accent1">
                    <a:lumMod val="60000"/>
                    <a:lumOff val="40000"/>
                  </a:schemeClr>
                </a:solidFill>
                <a:latin typeface="Verdana" panose="020B0604030504040204" pitchFamily="34" charset="0"/>
              </a:rPr>
              <a:t>learn</a:t>
            </a:r>
            <a:endParaRPr lang="hu-HU" altLang="hu-HU" sz="900" dirty="0">
              <a:solidFill>
                <a:schemeClr val="accent1">
                  <a:lumMod val="60000"/>
                  <a:lumOff val="40000"/>
                </a:schemeClr>
              </a:solidFill>
              <a:latin typeface="Verdana" panose="020B0604030504040204" pitchFamily="34" charset="0"/>
            </a:endParaRPr>
          </a:p>
        </p:txBody>
      </p:sp>
      <p:sp>
        <p:nvSpPr>
          <p:cNvPr id="5124" name="Text Box 5">
            <a:extLst>
              <a:ext uri="{FF2B5EF4-FFF2-40B4-BE49-F238E27FC236}">
                <a16:creationId xmlns:a16="http://schemas.microsoft.com/office/drawing/2014/main" id="{3EEF3340-C550-6F22-BE0B-68620C833162}"/>
              </a:ext>
            </a:extLst>
          </p:cNvPr>
          <p:cNvSpPr txBox="1">
            <a:spLocks noChangeArrowheads="1"/>
          </p:cNvSpPr>
          <p:nvPr/>
        </p:nvSpPr>
        <p:spPr bwMode="auto">
          <a:xfrm>
            <a:off x="3148014" y="5949280"/>
            <a:ext cx="5895975" cy="6212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hangingPunct="1"/>
            <a:r>
              <a:rPr lang="hu-HU" altLang="hu-HU" sz="1200" b="1" dirty="0">
                <a:solidFill>
                  <a:schemeClr val="accent1">
                    <a:lumMod val="60000"/>
                    <a:lumOff val="40000"/>
                  </a:schemeClr>
                </a:solidFill>
              </a:rPr>
              <a:t>László Kiss &amp; </a:t>
            </a:r>
            <a:r>
              <a:rPr lang="en-US" altLang="hu-HU" sz="1200" b="1" dirty="0">
                <a:solidFill>
                  <a:schemeClr val="accent1">
                    <a:lumMod val="60000"/>
                    <a:lumOff val="40000"/>
                  </a:schemeClr>
                </a:solidFill>
              </a:rPr>
              <a:t>Krisztián</a:t>
            </a:r>
            <a:r>
              <a:rPr lang="hu-HU" altLang="hu-HU" sz="1200" b="1" dirty="0">
                <a:solidFill>
                  <a:schemeClr val="accent1">
                    <a:lumMod val="60000"/>
                    <a:lumOff val="40000"/>
                  </a:schemeClr>
                </a:solidFill>
              </a:rPr>
              <a:t> </a:t>
            </a:r>
            <a:r>
              <a:rPr lang="en-US" altLang="hu-HU" sz="1200" b="1" dirty="0">
                <a:solidFill>
                  <a:schemeClr val="accent1">
                    <a:lumMod val="60000"/>
                    <a:lumOff val="40000"/>
                  </a:schemeClr>
                </a:solidFill>
              </a:rPr>
              <a:t>Sárneczky</a:t>
            </a:r>
            <a:endParaRPr lang="hu-HU" altLang="hu-HU" sz="1200" b="1" dirty="0">
              <a:solidFill>
                <a:schemeClr val="accent1">
                  <a:lumMod val="60000"/>
                  <a:lumOff val="40000"/>
                </a:schemeClr>
              </a:solidFill>
            </a:endParaRPr>
          </a:p>
          <a:p>
            <a:pPr algn="ctr" hangingPunct="1"/>
            <a:r>
              <a:rPr lang="hu-HU" altLang="hu-HU" sz="1100" b="1" dirty="0">
                <a:solidFill>
                  <a:schemeClr val="accent1">
                    <a:lumMod val="60000"/>
                    <a:lumOff val="40000"/>
                  </a:schemeClr>
                </a:solidFill>
              </a:rPr>
              <a:t>Konkoly </a:t>
            </a:r>
            <a:r>
              <a:rPr lang="hu-HU" altLang="hu-HU" sz="1100" b="1" dirty="0" err="1">
                <a:solidFill>
                  <a:schemeClr val="accent1">
                    <a:lumMod val="60000"/>
                    <a:lumOff val="40000"/>
                  </a:schemeClr>
                </a:solidFill>
              </a:rPr>
              <a:t>Observatory</a:t>
            </a:r>
            <a:r>
              <a:rPr lang="hu-HU" altLang="hu-HU" sz="1100" b="1" dirty="0">
                <a:solidFill>
                  <a:schemeClr val="accent1">
                    <a:lumMod val="60000"/>
                    <a:lumOff val="40000"/>
                  </a:schemeClr>
                </a:solidFill>
              </a:rPr>
              <a:t>, Budapest</a:t>
            </a:r>
            <a:endParaRPr lang="en-US" altLang="hu-HU" sz="1100" b="1" dirty="0">
              <a:solidFill>
                <a:schemeClr val="accent1">
                  <a:lumMod val="60000"/>
                  <a:lumOff val="40000"/>
                </a:schemeClr>
              </a:solidFill>
            </a:endParaRPr>
          </a:p>
          <a:p>
            <a:pPr algn="ctr" hangingPunct="1"/>
            <a:endParaRPr lang="en-US" altLang="hu-HU" sz="500" b="1" dirty="0">
              <a:solidFill>
                <a:schemeClr val="accent1">
                  <a:lumMod val="60000"/>
                  <a:lumOff val="40000"/>
                </a:schemeClr>
              </a:solidFill>
            </a:endParaRPr>
          </a:p>
          <a:p>
            <a:pPr algn="ctr" hangingPunct="1"/>
            <a:r>
              <a:rPr lang="hu-HU" altLang="hu-HU" sz="1100" b="1" dirty="0">
                <a:solidFill>
                  <a:schemeClr val="accent1">
                    <a:lumMod val="60000"/>
                    <a:lumOff val="40000"/>
                  </a:schemeClr>
                </a:solidFill>
              </a:rPr>
              <a:t>PDC 2025 </a:t>
            </a:r>
            <a:r>
              <a:rPr lang="en-US" altLang="hu-HU" sz="1100" b="1" dirty="0">
                <a:solidFill>
                  <a:schemeClr val="accent1">
                    <a:lumMod val="60000"/>
                    <a:lumOff val="40000"/>
                  </a:schemeClr>
                </a:solidFill>
              </a:rPr>
              <a:t>20</a:t>
            </a:r>
            <a:r>
              <a:rPr lang="hu-HU" altLang="hu-HU" sz="1100" b="1" dirty="0">
                <a:solidFill>
                  <a:schemeClr val="accent1">
                    <a:lumMod val="60000"/>
                    <a:lumOff val="40000"/>
                  </a:schemeClr>
                </a:solidFill>
              </a:rPr>
              <a:t>25</a:t>
            </a:r>
            <a:r>
              <a:rPr lang="en-US" altLang="hu-HU" sz="1100" b="1" dirty="0">
                <a:solidFill>
                  <a:schemeClr val="accent1">
                    <a:lumMod val="60000"/>
                    <a:lumOff val="40000"/>
                  </a:schemeClr>
                </a:solidFill>
              </a:rPr>
              <a:t>.</a:t>
            </a:r>
            <a:r>
              <a:rPr lang="hu-HU" altLang="hu-HU" sz="1100" b="1" dirty="0">
                <a:solidFill>
                  <a:schemeClr val="accent1">
                    <a:lumMod val="60000"/>
                    <a:lumOff val="40000"/>
                  </a:schemeClr>
                </a:solidFill>
              </a:rPr>
              <a:t>05.07</a:t>
            </a:r>
            <a:r>
              <a:rPr lang="en-US" altLang="hu-HU" sz="1200" b="1" dirty="0">
                <a:solidFill>
                  <a:schemeClr val="accent1">
                    <a:lumMod val="60000"/>
                    <a:lumOff val="40000"/>
                  </a:schemeClr>
                </a:solidFill>
              </a:rPr>
              <a:t>.</a:t>
            </a:r>
          </a:p>
        </p:txBody>
      </p:sp>
      <p:pic>
        <p:nvPicPr>
          <p:cNvPr id="2" name="Picture 2">
            <a:extLst>
              <a:ext uri="{FF2B5EF4-FFF2-40B4-BE49-F238E27FC236}">
                <a16:creationId xmlns:a16="http://schemas.microsoft.com/office/drawing/2014/main" id="{2B23E159-C407-1325-1706-CFBF7B256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4302" y="1268760"/>
            <a:ext cx="4923396" cy="44644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50E5A-E15C-E05D-75E9-45B8CB44FC09}"/>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A55703D8-1AA3-4B61-352B-3EE931E60B72}"/>
              </a:ext>
            </a:extLst>
          </p:cNvPr>
          <p:cNvSpPr txBox="1">
            <a:spLocks/>
          </p:cNvSpPr>
          <p:nvPr/>
        </p:nvSpPr>
        <p:spPr>
          <a:xfrm>
            <a:off x="1076260" y="482675"/>
            <a:ext cx="4320480" cy="543751"/>
          </a:xfrm>
          <a:prstGeom prst="rect">
            <a:avLst/>
          </a:prstGeom>
        </p:spPr>
        <p:txBody>
          <a:bodyPr vert="horz" lIns="91440" tIns="45720" rIns="91440" bIns="45720" rtlCol="0" anchor="ctr"/>
          <a:lstStyle>
            <a:defPPr>
              <a:defRPr lang="en-GB"/>
            </a:defPPr>
            <a:lvl1pPr algn="ctr" defTabSz="449263" rtl="0" eaLnBrk="0" fontAlgn="base" hangingPunct="0">
              <a:spcBef>
                <a:spcPct val="0"/>
              </a:spcBef>
              <a:spcAft>
                <a:spcPct val="0"/>
              </a:spcAft>
              <a:defRPr sz="120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hu-HU" altLang="hu-HU" sz="3200" b="1" dirty="0" err="1">
                <a:solidFill>
                  <a:srgbClr val="7D90AD"/>
                </a:solidFill>
              </a:rPr>
              <a:t>Imminent</a:t>
            </a:r>
            <a:r>
              <a:rPr lang="hu-HU" altLang="hu-HU" sz="3200" b="1" dirty="0">
                <a:solidFill>
                  <a:srgbClr val="7D90AD"/>
                </a:solidFill>
              </a:rPr>
              <a:t> </a:t>
            </a:r>
            <a:r>
              <a:rPr lang="hu-HU" altLang="hu-HU" sz="3200" b="1" dirty="0" err="1">
                <a:solidFill>
                  <a:srgbClr val="7D90AD"/>
                </a:solidFill>
              </a:rPr>
              <a:t>impactors</a:t>
            </a:r>
            <a:endParaRPr lang="hu-HU" altLang="hu-HU" sz="3200" b="1" dirty="0">
              <a:solidFill>
                <a:srgbClr val="7D90AD"/>
              </a:solidFill>
            </a:endParaRPr>
          </a:p>
        </p:txBody>
      </p:sp>
      <p:pic>
        <p:nvPicPr>
          <p:cNvPr id="3" name="Kép 3" descr="A képen csillag, kültéri objektum, éjjel, üstökös látható&#10;&#10;Automatikusan generált leírás">
            <a:extLst>
              <a:ext uri="{FF2B5EF4-FFF2-40B4-BE49-F238E27FC236}">
                <a16:creationId xmlns:a16="http://schemas.microsoft.com/office/drawing/2014/main" id="{3D2293F8-8247-1AFC-7668-13D928E55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282" y="1721193"/>
            <a:ext cx="2384919" cy="238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Kép 2" descr="A képen asztal látható&#10;&#10;Automatikusan generált leírás">
            <a:extLst>
              <a:ext uri="{FF2B5EF4-FFF2-40B4-BE49-F238E27FC236}">
                <a16:creationId xmlns:a16="http://schemas.microsoft.com/office/drawing/2014/main" id="{85EA7B05-29A4-8358-7DCF-ABEDEA8269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949" y="1711956"/>
            <a:ext cx="2357791" cy="2384919"/>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Ellipszis 4">
            <a:extLst>
              <a:ext uri="{FF2B5EF4-FFF2-40B4-BE49-F238E27FC236}">
                <a16:creationId xmlns:a16="http://schemas.microsoft.com/office/drawing/2014/main" id="{4C1570DD-D750-893C-CD34-4ACB917AA6AF}"/>
              </a:ext>
            </a:extLst>
          </p:cNvPr>
          <p:cNvSpPr/>
          <p:nvPr/>
        </p:nvSpPr>
        <p:spPr bwMode="auto">
          <a:xfrm>
            <a:off x="3038949" y="3566880"/>
            <a:ext cx="383698" cy="132009"/>
          </a:xfrm>
          <a:prstGeom prst="ellipse">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hu-HU" sz="1800" b="0" i="0" u="none" strike="noStrike" cap="none" normalizeH="0" baseline="0">
              <a:ln>
                <a:noFill/>
              </a:ln>
              <a:solidFill>
                <a:schemeClr val="bg1"/>
              </a:solidFill>
              <a:effectLst/>
              <a:latin typeface="Arial" panose="020B0604020202020204" pitchFamily="34" charset="0"/>
              <a:ea typeface="Microsoft YaHei" panose="020B0503020204020204" pitchFamily="34" charset="-122"/>
            </a:endParaRPr>
          </a:p>
        </p:txBody>
      </p:sp>
      <p:pic>
        <p:nvPicPr>
          <p:cNvPr id="6" name="Kép 2" descr="A képen térkép látható&#10;&#10;Automatikusan generált leírás">
            <a:extLst>
              <a:ext uri="{FF2B5EF4-FFF2-40B4-BE49-F238E27FC236}">
                <a16:creationId xmlns:a16="http://schemas.microsoft.com/office/drawing/2014/main" id="{2BDC68CE-48AA-9DF9-2B36-C488FA93A0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0783" y="4289536"/>
            <a:ext cx="3835957" cy="238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3">
            <a:extLst>
              <a:ext uri="{FF2B5EF4-FFF2-40B4-BE49-F238E27FC236}">
                <a16:creationId xmlns:a16="http://schemas.microsoft.com/office/drawing/2014/main" id="{3F92A580-7022-17C6-287F-D8A435CDE3C5}"/>
              </a:ext>
            </a:extLst>
          </p:cNvPr>
          <p:cNvSpPr txBox="1">
            <a:spLocks/>
          </p:cNvSpPr>
          <p:nvPr/>
        </p:nvSpPr>
        <p:spPr>
          <a:xfrm>
            <a:off x="334150" y="5397998"/>
            <a:ext cx="1149591" cy="6846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ct val="0"/>
              </a:spcAft>
              <a:buClrTx/>
            </a:pPr>
            <a:r>
              <a:rPr lang="hu-HU" altLang="hu-HU" sz="1600" b="1" dirty="0">
                <a:solidFill>
                  <a:srgbClr val="7D90AD"/>
                </a:solidFill>
              </a:rPr>
              <a:t>2022 EB5</a:t>
            </a:r>
          </a:p>
          <a:p>
            <a:pPr algn="ctr">
              <a:spcAft>
                <a:spcPct val="0"/>
              </a:spcAft>
              <a:buClrTx/>
            </a:pPr>
            <a:endParaRPr lang="hu-HU" altLang="hu-HU" sz="400" b="1" dirty="0">
              <a:solidFill>
                <a:srgbClr val="7D90AD"/>
              </a:solidFill>
            </a:endParaRPr>
          </a:p>
          <a:p>
            <a:pPr algn="ctr">
              <a:spcAft>
                <a:spcPct val="0"/>
              </a:spcAft>
              <a:buClrTx/>
            </a:pPr>
            <a:r>
              <a:rPr lang="hu-HU" altLang="hu-HU" sz="1200" b="1" dirty="0">
                <a:solidFill>
                  <a:srgbClr val="7D90AD"/>
                </a:solidFill>
              </a:rPr>
              <a:t>2 </a:t>
            </a:r>
            <a:r>
              <a:rPr lang="hu-HU" altLang="hu-HU" sz="1200" b="1" dirty="0" err="1">
                <a:solidFill>
                  <a:srgbClr val="7D90AD"/>
                </a:solidFill>
              </a:rPr>
              <a:t>hours</a:t>
            </a:r>
            <a:endParaRPr lang="hu-HU" altLang="hu-HU" sz="1200" b="1" dirty="0">
              <a:solidFill>
                <a:srgbClr val="7D90AD"/>
              </a:solidFill>
            </a:endParaRPr>
          </a:p>
        </p:txBody>
      </p:sp>
      <p:pic>
        <p:nvPicPr>
          <p:cNvPr id="8" name="Kép 7" descr="A képen csillag, éjszakai égbolt látható&#10;&#10;Automatikusan generált leírás">
            <a:extLst>
              <a:ext uri="{FF2B5EF4-FFF2-40B4-BE49-F238E27FC236}">
                <a16:creationId xmlns:a16="http://schemas.microsoft.com/office/drawing/2014/main" id="{3A3067F7-B97E-C99C-56BD-9BE33C5814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1831" y="1711438"/>
            <a:ext cx="2384919" cy="2384919"/>
          </a:xfrm>
          <a:prstGeom prst="rect">
            <a:avLst/>
          </a:prstGeom>
        </p:spPr>
      </p:pic>
      <p:pic>
        <p:nvPicPr>
          <p:cNvPr id="9" name="Kép 8" descr="A képen kültéri, ég, éjszakai égbolt látható&#10;&#10;Automatikusan generált leírás">
            <a:extLst>
              <a:ext uri="{FF2B5EF4-FFF2-40B4-BE49-F238E27FC236}">
                <a16:creationId xmlns:a16="http://schemas.microsoft.com/office/drawing/2014/main" id="{8D455E76-A925-5639-CE36-5235462C9F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4916" y="332395"/>
            <a:ext cx="3153538" cy="3773717"/>
          </a:xfrm>
          <a:prstGeom prst="rect">
            <a:avLst/>
          </a:prstGeom>
        </p:spPr>
      </p:pic>
      <p:pic>
        <p:nvPicPr>
          <p:cNvPr id="10" name="Kép 9" descr="A képen kültéri, személy, pózolás, csoport látható&#10;&#10;Automatikusan generált leírás">
            <a:extLst>
              <a:ext uri="{FF2B5EF4-FFF2-40B4-BE49-F238E27FC236}">
                <a16:creationId xmlns:a16="http://schemas.microsoft.com/office/drawing/2014/main" id="{0075F3DB-A36B-F28F-4E37-455A6BB35E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1831" y="4289536"/>
            <a:ext cx="4239854" cy="2384918"/>
          </a:xfrm>
          <a:prstGeom prst="rect">
            <a:avLst/>
          </a:prstGeom>
        </p:spPr>
      </p:pic>
      <p:sp>
        <p:nvSpPr>
          <p:cNvPr id="11" name="Text Placeholder 3">
            <a:extLst>
              <a:ext uri="{FF2B5EF4-FFF2-40B4-BE49-F238E27FC236}">
                <a16:creationId xmlns:a16="http://schemas.microsoft.com/office/drawing/2014/main" id="{B8A95CC3-20CF-8D38-C554-003DB513F01F}"/>
              </a:ext>
            </a:extLst>
          </p:cNvPr>
          <p:cNvSpPr txBox="1">
            <a:spLocks/>
          </p:cNvSpPr>
          <p:nvPr/>
        </p:nvSpPr>
        <p:spPr>
          <a:xfrm>
            <a:off x="10399883" y="5348442"/>
            <a:ext cx="1209021" cy="73416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hu-HU" altLang="hu-HU" sz="1600" b="1" dirty="0">
                <a:solidFill>
                  <a:srgbClr val="7D90AD"/>
                </a:solidFill>
              </a:rPr>
              <a:t>2023 CX1</a:t>
            </a:r>
          </a:p>
          <a:p>
            <a:pPr algn="ctr">
              <a:defRPr/>
            </a:pPr>
            <a:endParaRPr lang="hu-HU" altLang="hu-HU" sz="400" b="1" dirty="0">
              <a:solidFill>
                <a:srgbClr val="7D90AD"/>
              </a:solidFill>
            </a:endParaRPr>
          </a:p>
          <a:p>
            <a:pPr algn="ctr">
              <a:defRPr/>
            </a:pPr>
            <a:r>
              <a:rPr lang="hu-HU" altLang="hu-HU" sz="1200" b="1" dirty="0">
                <a:solidFill>
                  <a:srgbClr val="7D90AD"/>
                </a:solidFill>
              </a:rPr>
              <a:t>6,7 </a:t>
            </a:r>
            <a:r>
              <a:rPr lang="hu-HU" altLang="hu-HU" sz="1200" b="1" dirty="0" err="1">
                <a:solidFill>
                  <a:srgbClr val="7D90AD"/>
                </a:solidFill>
              </a:rPr>
              <a:t>hours</a:t>
            </a:r>
            <a:endParaRPr lang="hu-HU" altLang="hu-HU" sz="1200" b="1" dirty="0">
              <a:solidFill>
                <a:srgbClr val="7D90AD"/>
              </a:solidFill>
            </a:endParaRPr>
          </a:p>
        </p:txBody>
      </p:sp>
    </p:spTree>
    <p:extLst>
      <p:ext uri="{BB962C8B-B14F-4D97-AF65-F5344CB8AC3E}">
        <p14:creationId xmlns:p14="http://schemas.microsoft.com/office/powerpoint/2010/main" val="20016044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5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5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AD2E1-72B5-BEC3-9BCE-DD2CB1FAD130}"/>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6092F0E5-05D0-8699-3FC9-D104279BA7F9}"/>
              </a:ext>
            </a:extLst>
          </p:cNvPr>
          <p:cNvSpPr txBox="1">
            <a:spLocks/>
          </p:cNvSpPr>
          <p:nvPr/>
        </p:nvSpPr>
        <p:spPr>
          <a:xfrm>
            <a:off x="1199456" y="489069"/>
            <a:ext cx="4532474" cy="543751"/>
          </a:xfrm>
          <a:prstGeom prst="rect">
            <a:avLst/>
          </a:prstGeom>
        </p:spPr>
        <p:txBody>
          <a:bodyPr vert="horz" lIns="91440" tIns="45720" rIns="91440" bIns="45720" rtlCol="0" anchor="ctr"/>
          <a:lstStyle>
            <a:defPPr>
              <a:defRPr lang="en-GB"/>
            </a:defPPr>
            <a:lvl1pPr algn="ctr" defTabSz="449263" rtl="0" eaLnBrk="0" fontAlgn="base" hangingPunct="0">
              <a:spcBef>
                <a:spcPct val="0"/>
              </a:spcBef>
              <a:spcAft>
                <a:spcPct val="0"/>
              </a:spcAft>
              <a:defRPr sz="120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hu-HU" altLang="hu-HU" sz="3200" b="1" dirty="0" err="1">
                <a:solidFill>
                  <a:srgbClr val="7D90AD"/>
                </a:solidFill>
              </a:rPr>
              <a:t>Imminent</a:t>
            </a:r>
            <a:r>
              <a:rPr lang="hu-HU" altLang="hu-HU" sz="3200" b="1" dirty="0">
                <a:solidFill>
                  <a:srgbClr val="7D90AD"/>
                </a:solidFill>
              </a:rPr>
              <a:t> </a:t>
            </a:r>
            <a:r>
              <a:rPr lang="hu-HU" altLang="hu-HU" sz="3200" b="1" dirty="0" err="1">
                <a:solidFill>
                  <a:srgbClr val="7D90AD"/>
                </a:solidFill>
              </a:rPr>
              <a:t>impactors</a:t>
            </a:r>
            <a:endParaRPr lang="hu-HU" altLang="hu-HU" sz="3200" b="1" dirty="0">
              <a:solidFill>
                <a:srgbClr val="7D90AD"/>
              </a:solidFill>
            </a:endParaRPr>
          </a:p>
        </p:txBody>
      </p:sp>
      <p:pic>
        <p:nvPicPr>
          <p:cNvPr id="12" name="Kép 11" descr="A képen fekete-fehér, számítógép, képernyőkép, computer látható&#10;&#10;Automatikusan generált leírás">
            <a:extLst>
              <a:ext uri="{FF2B5EF4-FFF2-40B4-BE49-F238E27FC236}">
                <a16:creationId xmlns:a16="http://schemas.microsoft.com/office/drawing/2014/main" id="{9551C2ED-5004-65FF-5081-437BC069A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417" y="1601902"/>
            <a:ext cx="2465881" cy="2465881"/>
          </a:xfrm>
          <a:prstGeom prst="rect">
            <a:avLst/>
          </a:prstGeom>
        </p:spPr>
      </p:pic>
      <p:pic>
        <p:nvPicPr>
          <p:cNvPr id="14" name="Kép 13" descr="A képen szöveg, szarvasmarha, képernyőkép látható&#10;&#10;Automatikusan generált leírás">
            <a:extLst>
              <a:ext uri="{FF2B5EF4-FFF2-40B4-BE49-F238E27FC236}">
                <a16:creationId xmlns:a16="http://schemas.microsoft.com/office/drawing/2014/main" id="{13671DB8-390F-7428-AEF5-BEDE61875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024" y="4335662"/>
            <a:ext cx="3168648" cy="2376486"/>
          </a:xfrm>
          <a:prstGeom prst="rect">
            <a:avLst/>
          </a:prstGeom>
          <a:ln w="3175">
            <a:solidFill>
              <a:srgbClr val="000000"/>
            </a:solidFill>
          </a:ln>
        </p:spPr>
      </p:pic>
      <p:pic>
        <p:nvPicPr>
          <p:cNvPr id="15" name="Kép 14" descr="A képen kültéri, ég, fa, éjszaka látható&#10;&#10;Automatikusan generált leírás">
            <a:extLst>
              <a:ext uri="{FF2B5EF4-FFF2-40B4-BE49-F238E27FC236}">
                <a16:creationId xmlns:a16="http://schemas.microsoft.com/office/drawing/2014/main" id="{43816B1D-2962-16F1-6834-D667425A00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9615" y="1587020"/>
            <a:ext cx="4122915" cy="2480763"/>
          </a:xfrm>
          <a:prstGeom prst="rect">
            <a:avLst/>
          </a:prstGeom>
          <a:ln w="3175">
            <a:solidFill>
              <a:schemeClr val="bg1"/>
            </a:solidFill>
          </a:ln>
        </p:spPr>
      </p:pic>
      <p:pic>
        <p:nvPicPr>
          <p:cNvPr id="16" name="Kép 15" descr="A képen személy, Emberi arc, ruházat, ég látható&#10;&#10;Automatikusan generált leírás">
            <a:extLst>
              <a:ext uri="{FF2B5EF4-FFF2-40B4-BE49-F238E27FC236}">
                <a16:creationId xmlns:a16="http://schemas.microsoft.com/office/drawing/2014/main" id="{6B9D6BBB-F2FA-DBDB-69C2-C68E1E9CF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4402" y="4335662"/>
            <a:ext cx="4088128" cy="2376486"/>
          </a:xfrm>
          <a:prstGeom prst="rect">
            <a:avLst/>
          </a:prstGeom>
        </p:spPr>
      </p:pic>
      <p:sp>
        <p:nvSpPr>
          <p:cNvPr id="17" name="Text Placeholder 3">
            <a:extLst>
              <a:ext uri="{FF2B5EF4-FFF2-40B4-BE49-F238E27FC236}">
                <a16:creationId xmlns:a16="http://schemas.microsoft.com/office/drawing/2014/main" id="{2766F012-DB69-03EF-BD89-468295F6A6B4}"/>
              </a:ext>
            </a:extLst>
          </p:cNvPr>
          <p:cNvSpPr txBox="1">
            <a:spLocks/>
          </p:cNvSpPr>
          <p:nvPr/>
        </p:nvSpPr>
        <p:spPr>
          <a:xfrm>
            <a:off x="8219705" y="1196753"/>
            <a:ext cx="3852960" cy="446449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lgn="ctr">
              <a:defRPr/>
            </a:pPr>
            <a:r>
              <a:rPr lang="hu-HU" altLang="hu-HU" b="1" dirty="0" err="1">
                <a:solidFill>
                  <a:srgbClr val="7D90AD"/>
                </a:solidFill>
              </a:rPr>
              <a:t>Imminent</a:t>
            </a:r>
            <a:r>
              <a:rPr lang="hu-HU" altLang="hu-HU" b="1" dirty="0">
                <a:solidFill>
                  <a:srgbClr val="7D90AD"/>
                </a:solidFill>
              </a:rPr>
              <a:t> </a:t>
            </a:r>
            <a:r>
              <a:rPr lang="hu-HU" altLang="hu-HU" b="1" dirty="0" err="1">
                <a:solidFill>
                  <a:srgbClr val="7D90AD"/>
                </a:solidFill>
              </a:rPr>
              <a:t>impactors</a:t>
            </a:r>
            <a:endParaRPr lang="hu-HU" altLang="hu-HU" sz="1500" b="1" dirty="0">
              <a:solidFill>
                <a:srgbClr val="7D90AD"/>
              </a:solidFill>
            </a:endParaRPr>
          </a:p>
          <a:p>
            <a:pPr lvl="1">
              <a:defRPr/>
            </a:pPr>
            <a:endParaRPr lang="hu-HU" altLang="hu-HU" sz="900" b="1" dirty="0">
              <a:solidFill>
                <a:srgbClr val="7D90AD"/>
              </a:solidFill>
            </a:endParaRPr>
          </a:p>
          <a:p>
            <a:pPr lvl="1">
              <a:defRPr/>
            </a:pPr>
            <a:endParaRPr lang="hu-HU" altLang="hu-HU" sz="1500" b="1" dirty="0">
              <a:solidFill>
                <a:srgbClr val="7D90AD"/>
              </a:solidFill>
            </a:endParaRPr>
          </a:p>
          <a:p>
            <a:pPr lvl="1">
              <a:defRPr/>
            </a:pPr>
            <a:r>
              <a:rPr lang="hu-HU" altLang="hu-HU" sz="1500" b="1" dirty="0">
                <a:solidFill>
                  <a:srgbClr val="7D90AD"/>
                </a:solidFill>
              </a:rPr>
              <a:t>2008 TC3	      4 m	     Mt. </a:t>
            </a:r>
            <a:r>
              <a:rPr lang="hu-HU" altLang="hu-HU" sz="1500" b="1" dirty="0" err="1">
                <a:solidFill>
                  <a:srgbClr val="7D90AD"/>
                </a:solidFill>
              </a:rPr>
              <a:t>Lemmon</a:t>
            </a:r>
            <a:endParaRPr lang="hu-HU" altLang="hu-HU" sz="1500" b="1" dirty="0">
              <a:solidFill>
                <a:srgbClr val="7D90AD"/>
              </a:solidFill>
            </a:endParaRPr>
          </a:p>
          <a:p>
            <a:pPr lvl="1">
              <a:defRPr/>
            </a:pPr>
            <a:endParaRPr lang="hu-HU" altLang="hu-HU" sz="1500" b="1" dirty="0">
              <a:solidFill>
                <a:srgbClr val="7D90AD"/>
              </a:solidFill>
            </a:endParaRPr>
          </a:p>
          <a:p>
            <a:pPr lvl="1">
              <a:defRPr/>
            </a:pPr>
            <a:r>
              <a:rPr lang="hu-HU" altLang="hu-HU" sz="1500" b="1" dirty="0">
                <a:solidFill>
                  <a:srgbClr val="7D90AD"/>
                </a:solidFill>
              </a:rPr>
              <a:t>2014 AA	      4 m	     Mt. </a:t>
            </a:r>
            <a:r>
              <a:rPr lang="hu-HU" altLang="hu-HU" sz="1500" b="1" dirty="0" err="1">
                <a:solidFill>
                  <a:srgbClr val="7D90AD"/>
                </a:solidFill>
              </a:rPr>
              <a:t>Lemmon</a:t>
            </a:r>
            <a:endParaRPr lang="hu-HU" altLang="hu-HU" sz="1500" b="1" dirty="0">
              <a:solidFill>
                <a:srgbClr val="7D90AD"/>
              </a:solidFill>
            </a:endParaRPr>
          </a:p>
          <a:p>
            <a:pPr lvl="1">
              <a:defRPr/>
            </a:pPr>
            <a:endParaRPr lang="hu-HU" altLang="hu-HU" sz="1500" b="1" dirty="0">
              <a:solidFill>
                <a:srgbClr val="7D90AD"/>
              </a:solidFill>
            </a:endParaRPr>
          </a:p>
          <a:p>
            <a:pPr lvl="1">
              <a:defRPr/>
            </a:pPr>
            <a:r>
              <a:rPr lang="hu-HU" altLang="hu-HU" sz="1500" b="1" dirty="0">
                <a:solidFill>
                  <a:srgbClr val="7D90AD"/>
                </a:solidFill>
              </a:rPr>
              <a:t>2018 LA	      3 m	     Mt. </a:t>
            </a:r>
            <a:r>
              <a:rPr lang="hu-HU" altLang="hu-HU" sz="1500" b="1" dirty="0" err="1">
                <a:solidFill>
                  <a:srgbClr val="7D90AD"/>
                </a:solidFill>
              </a:rPr>
              <a:t>Lemmon</a:t>
            </a:r>
            <a:endParaRPr lang="hu-HU" altLang="hu-HU" sz="1500" b="1" dirty="0">
              <a:solidFill>
                <a:srgbClr val="7D90AD"/>
              </a:solidFill>
            </a:endParaRPr>
          </a:p>
          <a:p>
            <a:pPr lvl="1">
              <a:defRPr/>
            </a:pPr>
            <a:endParaRPr lang="hu-HU" altLang="hu-HU" sz="1500" b="1" dirty="0">
              <a:solidFill>
                <a:srgbClr val="7D90AD"/>
              </a:solidFill>
            </a:endParaRPr>
          </a:p>
          <a:p>
            <a:pPr lvl="1">
              <a:defRPr/>
            </a:pPr>
            <a:r>
              <a:rPr lang="hu-HU" altLang="hu-HU" sz="1500" b="1" dirty="0">
                <a:solidFill>
                  <a:srgbClr val="7D90AD"/>
                </a:solidFill>
              </a:rPr>
              <a:t>2019 MO	      5 m	     ATLAS</a:t>
            </a:r>
          </a:p>
          <a:p>
            <a:pPr lvl="1">
              <a:defRPr/>
            </a:pPr>
            <a:r>
              <a:rPr lang="hu-HU" altLang="hu-HU" sz="1500" b="1" dirty="0">
                <a:solidFill>
                  <a:srgbClr val="7D90AD"/>
                </a:solidFill>
              </a:rPr>
              <a:t> </a:t>
            </a:r>
          </a:p>
          <a:p>
            <a:pPr lvl="1">
              <a:defRPr/>
            </a:pPr>
            <a:r>
              <a:rPr lang="hu-HU" altLang="hu-HU" sz="1500" b="1" dirty="0">
                <a:solidFill>
                  <a:srgbClr val="7D90AD"/>
                </a:solidFill>
              </a:rPr>
              <a:t>2022 EB5	      5 m	     Piszkéstető</a:t>
            </a:r>
          </a:p>
          <a:p>
            <a:pPr lvl="1">
              <a:defRPr/>
            </a:pPr>
            <a:endParaRPr lang="hu-HU" altLang="hu-HU" sz="1500" b="1" dirty="0">
              <a:solidFill>
                <a:srgbClr val="7D90AD"/>
              </a:solidFill>
            </a:endParaRPr>
          </a:p>
          <a:p>
            <a:pPr lvl="1">
              <a:defRPr/>
            </a:pPr>
            <a:r>
              <a:rPr lang="hu-HU" altLang="hu-HU" sz="1500" b="1" dirty="0">
                <a:solidFill>
                  <a:srgbClr val="7D90AD"/>
                </a:solidFill>
              </a:rPr>
              <a:t>2022 WJ1	      1 m	     Mt. </a:t>
            </a:r>
            <a:r>
              <a:rPr lang="hu-HU" altLang="hu-HU" sz="1500" b="1" dirty="0" err="1">
                <a:solidFill>
                  <a:srgbClr val="7D90AD"/>
                </a:solidFill>
              </a:rPr>
              <a:t>Lemmon</a:t>
            </a:r>
            <a:endParaRPr lang="hu-HU" altLang="hu-HU" sz="1500" b="1" dirty="0">
              <a:solidFill>
                <a:srgbClr val="7D90AD"/>
              </a:solidFill>
            </a:endParaRPr>
          </a:p>
          <a:p>
            <a:pPr lvl="1">
              <a:defRPr/>
            </a:pPr>
            <a:endParaRPr lang="hu-HU" altLang="hu-HU" sz="1500" b="1" dirty="0">
              <a:solidFill>
                <a:srgbClr val="7D90AD"/>
              </a:solidFill>
            </a:endParaRPr>
          </a:p>
          <a:p>
            <a:pPr lvl="1">
              <a:defRPr/>
            </a:pPr>
            <a:r>
              <a:rPr lang="hu-HU" altLang="hu-HU" sz="1500" b="1" dirty="0">
                <a:solidFill>
                  <a:srgbClr val="7D90AD"/>
                </a:solidFill>
              </a:rPr>
              <a:t>2023 CX1	      1 m	     Piszkéstető</a:t>
            </a:r>
          </a:p>
          <a:p>
            <a:pPr lvl="1">
              <a:defRPr/>
            </a:pPr>
            <a:endParaRPr lang="hu-HU" altLang="hu-HU" sz="1500" b="1" dirty="0">
              <a:solidFill>
                <a:srgbClr val="7D90AD"/>
              </a:solidFill>
            </a:endParaRPr>
          </a:p>
          <a:p>
            <a:pPr lvl="1">
              <a:defRPr/>
            </a:pPr>
            <a:r>
              <a:rPr lang="hu-HU" altLang="hu-HU" sz="1500" b="1" dirty="0">
                <a:solidFill>
                  <a:srgbClr val="7D90AD"/>
                </a:solidFill>
              </a:rPr>
              <a:t>2024 BX1	   45 cm	     Piszkéstető</a:t>
            </a:r>
          </a:p>
          <a:p>
            <a:pPr lvl="1">
              <a:defRPr/>
            </a:pPr>
            <a:endParaRPr lang="hu-HU" altLang="hu-HU" sz="1500" b="1" dirty="0">
              <a:solidFill>
                <a:srgbClr val="7D90AD"/>
              </a:solidFill>
            </a:endParaRPr>
          </a:p>
          <a:p>
            <a:pPr lvl="1">
              <a:defRPr/>
            </a:pPr>
            <a:r>
              <a:rPr lang="hu-HU" altLang="hu-HU" sz="1500" b="1" dirty="0">
                <a:solidFill>
                  <a:srgbClr val="7D90AD"/>
                </a:solidFill>
              </a:rPr>
              <a:t>2024 RW1      1 m	     Mt. </a:t>
            </a:r>
            <a:r>
              <a:rPr lang="hu-HU" altLang="hu-HU" sz="1500" b="1" dirty="0" err="1">
                <a:solidFill>
                  <a:srgbClr val="7D90AD"/>
                </a:solidFill>
              </a:rPr>
              <a:t>Lemmon</a:t>
            </a:r>
            <a:endParaRPr lang="hu-HU" altLang="hu-HU" sz="1500" b="1" dirty="0">
              <a:solidFill>
                <a:srgbClr val="7D90AD"/>
              </a:solidFill>
            </a:endParaRPr>
          </a:p>
          <a:p>
            <a:pPr lvl="1">
              <a:defRPr/>
            </a:pPr>
            <a:endParaRPr lang="hu-HU" altLang="hu-HU" sz="1500" b="1" dirty="0">
              <a:solidFill>
                <a:srgbClr val="7D90AD"/>
              </a:solidFill>
            </a:endParaRPr>
          </a:p>
          <a:p>
            <a:pPr lvl="1">
              <a:defRPr/>
            </a:pPr>
            <a:r>
              <a:rPr lang="hu-HU" altLang="hu-HU" sz="1500" b="1" dirty="0">
                <a:solidFill>
                  <a:srgbClr val="7D90AD"/>
                </a:solidFill>
              </a:rPr>
              <a:t>2024 UQ        1 m	     ATLAS</a:t>
            </a:r>
          </a:p>
          <a:p>
            <a:pPr lvl="1">
              <a:defRPr/>
            </a:pPr>
            <a:endParaRPr lang="hu-HU" altLang="hu-HU" sz="1500" b="1" dirty="0">
              <a:solidFill>
                <a:srgbClr val="7D90AD"/>
              </a:solidFill>
            </a:endParaRPr>
          </a:p>
          <a:p>
            <a:pPr lvl="1">
              <a:defRPr/>
            </a:pPr>
            <a:r>
              <a:rPr lang="hu-HU" altLang="hu-HU" sz="1500" b="1" dirty="0">
                <a:solidFill>
                  <a:srgbClr val="7D90AD"/>
                </a:solidFill>
              </a:rPr>
              <a:t>2024 XA1      1 m	     CSS-</a:t>
            </a:r>
            <a:r>
              <a:rPr lang="hu-HU" altLang="hu-HU" sz="1500" b="1" dirty="0" err="1">
                <a:solidFill>
                  <a:srgbClr val="7D90AD"/>
                </a:solidFill>
              </a:rPr>
              <a:t>Bok</a:t>
            </a:r>
            <a:endParaRPr lang="hu-HU" altLang="hu-HU" sz="1500" b="1" dirty="0">
              <a:solidFill>
                <a:srgbClr val="7D90AD"/>
              </a:solidFill>
            </a:endParaRPr>
          </a:p>
        </p:txBody>
      </p:sp>
      <p:sp>
        <p:nvSpPr>
          <p:cNvPr id="18" name="Text Placeholder 3">
            <a:extLst>
              <a:ext uri="{FF2B5EF4-FFF2-40B4-BE49-F238E27FC236}">
                <a16:creationId xmlns:a16="http://schemas.microsoft.com/office/drawing/2014/main" id="{82F9BAA4-69B1-D7D0-FD12-64B71FE1B491}"/>
              </a:ext>
            </a:extLst>
          </p:cNvPr>
          <p:cNvSpPr txBox="1">
            <a:spLocks/>
          </p:cNvSpPr>
          <p:nvPr/>
        </p:nvSpPr>
        <p:spPr>
          <a:xfrm>
            <a:off x="252351" y="1953106"/>
            <a:ext cx="1149591" cy="70064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ct val="0"/>
              </a:spcAft>
              <a:buClrTx/>
            </a:pPr>
            <a:r>
              <a:rPr lang="hu-HU" altLang="hu-HU" sz="1600" b="1" dirty="0">
                <a:solidFill>
                  <a:srgbClr val="7D90AD"/>
                </a:solidFill>
              </a:rPr>
              <a:t>2024 BX1</a:t>
            </a:r>
          </a:p>
          <a:p>
            <a:pPr algn="ctr">
              <a:spcAft>
                <a:spcPct val="0"/>
              </a:spcAft>
              <a:buClrTx/>
            </a:pPr>
            <a:endParaRPr lang="hu-HU" altLang="hu-HU" sz="400" b="1" dirty="0">
              <a:solidFill>
                <a:srgbClr val="7D90AD"/>
              </a:solidFill>
            </a:endParaRPr>
          </a:p>
          <a:p>
            <a:pPr algn="ctr">
              <a:spcAft>
                <a:spcPct val="0"/>
              </a:spcAft>
              <a:buClrTx/>
            </a:pPr>
            <a:r>
              <a:rPr lang="hu-HU" altLang="hu-HU" sz="1200" b="1" dirty="0">
                <a:solidFill>
                  <a:srgbClr val="7D90AD"/>
                </a:solidFill>
              </a:rPr>
              <a:t>2,8 </a:t>
            </a:r>
            <a:r>
              <a:rPr lang="hu-HU" altLang="hu-HU" sz="1200" b="1" dirty="0" err="1">
                <a:solidFill>
                  <a:srgbClr val="7D90AD"/>
                </a:solidFill>
              </a:rPr>
              <a:t>hours</a:t>
            </a:r>
            <a:endParaRPr lang="hu-HU" altLang="hu-HU" sz="1200" b="1" dirty="0">
              <a:solidFill>
                <a:srgbClr val="7D90AD"/>
              </a:solidFill>
            </a:endParaRPr>
          </a:p>
        </p:txBody>
      </p:sp>
    </p:spTree>
    <p:extLst>
      <p:ext uri="{BB962C8B-B14F-4D97-AF65-F5344CB8AC3E}">
        <p14:creationId xmlns:p14="http://schemas.microsoft.com/office/powerpoint/2010/main" val="17210446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5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5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5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5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250"/>
                                        <p:tgtEl>
                                          <p:spTgt spid="1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xEl>
                                              <p:pRg st="2" end="2"/>
                                            </p:txEl>
                                          </p:spTgt>
                                        </p:tgtEl>
                                        <p:attrNameLst>
                                          <p:attrName>style.visibility</p:attrName>
                                        </p:attrNameLst>
                                      </p:cBhvr>
                                      <p:to>
                                        <p:strVal val="visible"/>
                                      </p:to>
                                    </p:set>
                                    <p:animEffect transition="in" filter="fade">
                                      <p:cBhvr>
                                        <p:cTn id="30" dur="25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7" grpId="0"/>
      <p:bldP spid="1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1E321-2590-DBCC-36FC-ED755CB893A5}"/>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CA539587-E447-F2D8-3CD3-B34270779541}"/>
              </a:ext>
            </a:extLst>
          </p:cNvPr>
          <p:cNvSpPr>
            <a:spLocks noGrp="1"/>
          </p:cNvSpPr>
          <p:nvPr/>
        </p:nvSpPr>
        <p:spPr>
          <a:xfrm>
            <a:off x="407368" y="404664"/>
            <a:ext cx="6136530" cy="631825"/>
          </a:xfrm>
          <a:prstGeom prst="rect">
            <a:avLst/>
          </a:prstGeom>
        </p:spPr>
        <p:txBody>
          <a:bodyPr anchor="b"/>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rgbClr val="33394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444C5D"/>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444C5D"/>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444C5D"/>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444C5D"/>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hangingPunct="1">
              <a:lnSpc>
                <a:spcPct val="100000"/>
              </a:lnSpc>
              <a:spcAft>
                <a:spcPct val="0"/>
              </a:spcAft>
              <a:buClrTx/>
              <a:buFontTx/>
              <a:buNone/>
            </a:pPr>
            <a:r>
              <a:rPr lang="hu-HU" altLang="hu-HU" sz="3200" b="1" dirty="0">
                <a:solidFill>
                  <a:srgbClr val="7D90AD"/>
                </a:solidFill>
              </a:rPr>
              <a:t>The </a:t>
            </a:r>
            <a:r>
              <a:rPr lang="hu-HU" altLang="hu-HU" sz="3200" b="1" dirty="0" err="1">
                <a:solidFill>
                  <a:srgbClr val="7D90AD"/>
                </a:solidFill>
              </a:rPr>
              <a:t>first</a:t>
            </a:r>
            <a:r>
              <a:rPr lang="hu-HU" altLang="hu-HU" sz="3200" b="1" dirty="0">
                <a:solidFill>
                  <a:srgbClr val="7D90AD"/>
                </a:solidFill>
              </a:rPr>
              <a:t> </a:t>
            </a:r>
            <a:r>
              <a:rPr lang="hu-HU" altLang="hu-HU" sz="3200" b="1" dirty="0" err="1">
                <a:solidFill>
                  <a:srgbClr val="7D90AD"/>
                </a:solidFill>
              </a:rPr>
              <a:t>Hungarian</a:t>
            </a:r>
            <a:r>
              <a:rPr lang="hu-HU" altLang="hu-HU" sz="3200" b="1" dirty="0">
                <a:solidFill>
                  <a:srgbClr val="7D90AD"/>
                </a:solidFill>
              </a:rPr>
              <a:t> </a:t>
            </a:r>
            <a:r>
              <a:rPr lang="hu-HU" altLang="hu-HU" sz="3200" b="1" dirty="0" err="1">
                <a:solidFill>
                  <a:srgbClr val="7D90AD"/>
                </a:solidFill>
              </a:rPr>
              <a:t>asteroids</a:t>
            </a:r>
            <a:endParaRPr lang="hu-HU" altLang="hu-HU" sz="3200" b="1" dirty="0">
              <a:solidFill>
                <a:srgbClr val="7D90AD"/>
              </a:solidFill>
            </a:endParaRPr>
          </a:p>
        </p:txBody>
      </p:sp>
      <p:sp>
        <p:nvSpPr>
          <p:cNvPr id="3" name="Text Placeholder 3">
            <a:extLst>
              <a:ext uri="{FF2B5EF4-FFF2-40B4-BE49-F238E27FC236}">
                <a16:creationId xmlns:a16="http://schemas.microsoft.com/office/drawing/2014/main" id="{EE95C54E-9803-4C26-6B9E-9A7EFFDCF52A}"/>
              </a:ext>
            </a:extLst>
          </p:cNvPr>
          <p:cNvSpPr txBox="1">
            <a:spLocks/>
          </p:cNvSpPr>
          <p:nvPr/>
        </p:nvSpPr>
        <p:spPr>
          <a:xfrm>
            <a:off x="564726" y="1484784"/>
            <a:ext cx="2103340" cy="941129"/>
          </a:xfrm>
          <a:prstGeom prst="rect">
            <a:avLst/>
          </a:prstGeom>
        </p:spPr>
        <p:txBody>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hu-HU" sz="2400" b="1" i="1" dirty="0">
                <a:solidFill>
                  <a:srgbClr val="7D90AD"/>
                </a:solidFill>
              </a:rPr>
              <a:t>György Kulin</a:t>
            </a:r>
          </a:p>
          <a:p>
            <a:pPr>
              <a:defRPr/>
            </a:pPr>
            <a:r>
              <a:rPr lang="hu-HU" sz="1600" b="1" i="1" dirty="0">
                <a:solidFill>
                  <a:srgbClr val="7D90AD"/>
                </a:solidFill>
              </a:rPr>
              <a:t>1936-1942</a:t>
            </a:r>
          </a:p>
        </p:txBody>
      </p:sp>
      <p:sp>
        <p:nvSpPr>
          <p:cNvPr id="4" name="Text Placeholder 3">
            <a:extLst>
              <a:ext uri="{FF2B5EF4-FFF2-40B4-BE49-F238E27FC236}">
                <a16:creationId xmlns:a16="http://schemas.microsoft.com/office/drawing/2014/main" id="{1CBA2A6F-D719-1B8A-7A03-B328CF62FAEA}"/>
              </a:ext>
            </a:extLst>
          </p:cNvPr>
          <p:cNvSpPr>
            <a:spLocks noGrp="1"/>
          </p:cNvSpPr>
          <p:nvPr/>
        </p:nvSpPr>
        <p:spPr>
          <a:xfrm>
            <a:off x="2879057" y="1484784"/>
            <a:ext cx="2376264" cy="482453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hu-HU" sz="1400" i="1" dirty="0">
                <a:solidFill>
                  <a:srgbClr val="7D90AD"/>
                </a:solidFill>
              </a:rPr>
              <a:t>(1436) </a:t>
            </a:r>
            <a:r>
              <a:rPr lang="hu-HU" sz="1400" i="1" dirty="0" err="1">
                <a:solidFill>
                  <a:srgbClr val="7D90AD"/>
                </a:solidFill>
              </a:rPr>
              <a:t>Salonta</a:t>
            </a:r>
            <a:endParaRPr lang="hu-HU" sz="1400" i="1" dirty="0">
              <a:solidFill>
                <a:srgbClr val="7D90AD"/>
              </a:solidFill>
            </a:endParaRPr>
          </a:p>
          <a:p>
            <a:pPr>
              <a:defRPr/>
            </a:pPr>
            <a:r>
              <a:rPr lang="hu-HU" sz="1400" i="1" dirty="0">
                <a:solidFill>
                  <a:srgbClr val="7D90AD"/>
                </a:solidFill>
              </a:rPr>
              <a:t>(1441) Bolyai</a:t>
            </a:r>
          </a:p>
          <a:p>
            <a:pPr>
              <a:defRPr/>
            </a:pPr>
            <a:r>
              <a:rPr lang="hu-HU" sz="1400" i="1" dirty="0">
                <a:solidFill>
                  <a:srgbClr val="7D90AD"/>
                </a:solidFill>
              </a:rPr>
              <a:t>(1442) Corvina</a:t>
            </a:r>
          </a:p>
          <a:p>
            <a:pPr>
              <a:defRPr/>
            </a:pPr>
            <a:r>
              <a:rPr lang="hu-HU" sz="1400" i="1" dirty="0">
                <a:solidFill>
                  <a:srgbClr val="7D90AD"/>
                </a:solidFill>
              </a:rPr>
              <a:t>(1444) Pannonia</a:t>
            </a:r>
          </a:p>
          <a:p>
            <a:pPr>
              <a:defRPr/>
            </a:pPr>
            <a:r>
              <a:rPr lang="hu-HU" sz="1400" i="1" dirty="0">
                <a:solidFill>
                  <a:srgbClr val="7D90AD"/>
                </a:solidFill>
              </a:rPr>
              <a:t>(1445) Konkolya</a:t>
            </a:r>
          </a:p>
          <a:p>
            <a:pPr>
              <a:defRPr/>
            </a:pPr>
            <a:r>
              <a:rPr lang="hu-HU" sz="1400" i="1" dirty="0">
                <a:solidFill>
                  <a:srgbClr val="7D90AD"/>
                </a:solidFill>
              </a:rPr>
              <a:t>(1452) Hunnia</a:t>
            </a:r>
          </a:p>
          <a:p>
            <a:pPr>
              <a:defRPr/>
            </a:pPr>
            <a:r>
              <a:rPr lang="hu-HU" sz="1400" i="1" dirty="0">
                <a:solidFill>
                  <a:srgbClr val="7D90AD"/>
                </a:solidFill>
              </a:rPr>
              <a:t>(1489) Attila</a:t>
            </a:r>
          </a:p>
          <a:p>
            <a:pPr>
              <a:defRPr/>
            </a:pPr>
            <a:r>
              <a:rPr lang="hu-HU" sz="1400" i="1" dirty="0">
                <a:solidFill>
                  <a:srgbClr val="7D90AD"/>
                </a:solidFill>
              </a:rPr>
              <a:t>(1513) Mátra</a:t>
            </a:r>
          </a:p>
          <a:p>
            <a:pPr>
              <a:defRPr/>
            </a:pPr>
            <a:r>
              <a:rPr lang="hu-HU" sz="1400" i="1" dirty="0">
                <a:solidFill>
                  <a:srgbClr val="7D90AD"/>
                </a:solidFill>
              </a:rPr>
              <a:t>(1538) Detre</a:t>
            </a:r>
          </a:p>
          <a:p>
            <a:pPr>
              <a:defRPr/>
            </a:pPr>
            <a:r>
              <a:rPr lang="hu-HU" sz="1400" i="1" dirty="0">
                <a:solidFill>
                  <a:srgbClr val="7D90AD"/>
                </a:solidFill>
              </a:rPr>
              <a:t>(1546) Izsák</a:t>
            </a:r>
          </a:p>
          <a:p>
            <a:pPr>
              <a:defRPr/>
            </a:pPr>
            <a:r>
              <a:rPr lang="hu-HU" sz="1400" i="1" dirty="0">
                <a:solidFill>
                  <a:srgbClr val="7D90AD"/>
                </a:solidFill>
              </a:rPr>
              <a:t>(1710) </a:t>
            </a:r>
            <a:r>
              <a:rPr lang="hu-HU" sz="1400" i="1" dirty="0" err="1">
                <a:solidFill>
                  <a:srgbClr val="7D90AD"/>
                </a:solidFill>
              </a:rPr>
              <a:t>Gothard</a:t>
            </a:r>
            <a:endParaRPr lang="hu-HU" sz="1400" i="1" dirty="0">
              <a:solidFill>
                <a:srgbClr val="7D90AD"/>
              </a:solidFill>
            </a:endParaRPr>
          </a:p>
          <a:p>
            <a:pPr>
              <a:defRPr/>
            </a:pPr>
            <a:r>
              <a:rPr lang="hu-HU" sz="1400" i="1" dirty="0">
                <a:solidFill>
                  <a:srgbClr val="7D90AD"/>
                </a:solidFill>
              </a:rPr>
              <a:t>(2043) Ortutay</a:t>
            </a:r>
          </a:p>
          <a:p>
            <a:pPr>
              <a:defRPr/>
            </a:pPr>
            <a:r>
              <a:rPr lang="hu-HU" sz="1400" i="1" dirty="0">
                <a:solidFill>
                  <a:srgbClr val="7D90AD"/>
                </a:solidFill>
              </a:rPr>
              <a:t>(2058) </a:t>
            </a:r>
            <a:r>
              <a:rPr lang="hu-HU" sz="1400" i="1" dirty="0" err="1">
                <a:solidFill>
                  <a:srgbClr val="7D90AD"/>
                </a:solidFill>
              </a:rPr>
              <a:t>Roka</a:t>
            </a:r>
            <a:endParaRPr lang="hu-HU" sz="1400" i="1" dirty="0">
              <a:solidFill>
                <a:srgbClr val="7D90AD"/>
              </a:solidFill>
            </a:endParaRPr>
          </a:p>
          <a:p>
            <a:pPr>
              <a:defRPr/>
            </a:pPr>
            <a:r>
              <a:rPr lang="hu-HU" sz="1400" i="1" dirty="0">
                <a:solidFill>
                  <a:srgbClr val="7D90AD"/>
                </a:solidFill>
              </a:rPr>
              <a:t>(2242) Balaton</a:t>
            </a:r>
          </a:p>
          <a:p>
            <a:pPr>
              <a:defRPr/>
            </a:pPr>
            <a:r>
              <a:rPr lang="hu-HU" sz="1400" i="1" dirty="0">
                <a:solidFill>
                  <a:srgbClr val="7D90AD"/>
                </a:solidFill>
              </a:rPr>
              <a:t>(2712) </a:t>
            </a:r>
            <a:r>
              <a:rPr lang="hu-HU" sz="1400" i="1" dirty="0" err="1">
                <a:solidFill>
                  <a:srgbClr val="7D90AD"/>
                </a:solidFill>
              </a:rPr>
              <a:t>Keaton</a:t>
            </a:r>
            <a:endParaRPr lang="hu-HU" sz="1400" i="1" dirty="0">
              <a:solidFill>
                <a:srgbClr val="7D90AD"/>
              </a:solidFill>
            </a:endParaRPr>
          </a:p>
          <a:p>
            <a:pPr>
              <a:defRPr/>
            </a:pPr>
            <a:r>
              <a:rPr lang="hu-HU" sz="1400" i="1" dirty="0">
                <a:solidFill>
                  <a:srgbClr val="7D90AD"/>
                </a:solidFill>
              </a:rPr>
              <a:t>(2738) </a:t>
            </a:r>
            <a:r>
              <a:rPr lang="hu-HU" sz="1400" i="1" dirty="0" err="1">
                <a:solidFill>
                  <a:srgbClr val="7D90AD"/>
                </a:solidFill>
              </a:rPr>
              <a:t>Viracocha</a:t>
            </a:r>
            <a:endParaRPr lang="hu-HU" sz="1400" i="1" dirty="0">
              <a:solidFill>
                <a:srgbClr val="7D90AD"/>
              </a:solidFill>
            </a:endParaRPr>
          </a:p>
          <a:p>
            <a:pPr>
              <a:defRPr/>
            </a:pPr>
            <a:r>
              <a:rPr lang="hu-HU" sz="1400" i="1" dirty="0">
                <a:solidFill>
                  <a:srgbClr val="7D90AD"/>
                </a:solidFill>
              </a:rPr>
              <a:t>(3019) Kulin</a:t>
            </a:r>
          </a:p>
          <a:p>
            <a:pPr>
              <a:defRPr/>
            </a:pPr>
            <a:r>
              <a:rPr lang="hu-HU" sz="1400" i="1" dirty="0">
                <a:solidFill>
                  <a:srgbClr val="7D90AD"/>
                </a:solidFill>
              </a:rPr>
              <a:t>(3380) </a:t>
            </a:r>
            <a:r>
              <a:rPr lang="hu-HU" sz="1400" i="1" dirty="0" err="1">
                <a:solidFill>
                  <a:srgbClr val="7D90AD"/>
                </a:solidFill>
              </a:rPr>
              <a:t>Awaji</a:t>
            </a:r>
            <a:endParaRPr lang="hu-HU" sz="1400" i="1" dirty="0">
              <a:solidFill>
                <a:srgbClr val="7D90AD"/>
              </a:solidFill>
            </a:endParaRPr>
          </a:p>
          <a:p>
            <a:pPr>
              <a:defRPr/>
            </a:pPr>
            <a:r>
              <a:rPr lang="hu-HU" sz="1400" i="1" dirty="0">
                <a:solidFill>
                  <a:srgbClr val="7D90AD"/>
                </a:solidFill>
              </a:rPr>
              <a:t>(3427) Szentmártoni</a:t>
            </a:r>
          </a:p>
          <a:p>
            <a:pPr>
              <a:defRPr/>
            </a:pPr>
            <a:r>
              <a:rPr lang="hu-HU" sz="1400" i="1" dirty="0">
                <a:solidFill>
                  <a:srgbClr val="7D90AD"/>
                </a:solidFill>
              </a:rPr>
              <a:t>(7317) </a:t>
            </a:r>
            <a:r>
              <a:rPr lang="hu-HU" sz="1400" i="1" dirty="0" err="1">
                <a:solidFill>
                  <a:srgbClr val="7D90AD"/>
                </a:solidFill>
              </a:rPr>
              <a:t>Cabot</a:t>
            </a:r>
            <a:endParaRPr lang="hu-HU" sz="1400" i="1" dirty="0">
              <a:solidFill>
                <a:srgbClr val="7D90AD"/>
              </a:solidFill>
            </a:endParaRPr>
          </a:p>
          <a:p>
            <a:pPr>
              <a:defRPr/>
            </a:pPr>
            <a:r>
              <a:rPr lang="hu-HU" sz="1400" i="1" dirty="0">
                <a:solidFill>
                  <a:srgbClr val="7D90AD"/>
                </a:solidFill>
              </a:rPr>
              <a:t>(10258) Sárneczky</a:t>
            </a:r>
          </a:p>
        </p:txBody>
      </p:sp>
      <p:pic>
        <p:nvPicPr>
          <p:cNvPr id="5" name="Kép 4" descr="A képen férfi, személy, nyakkendő, öltöny látható&#10;&#10;Automatikusan generált leírás">
            <a:extLst>
              <a:ext uri="{FF2B5EF4-FFF2-40B4-BE49-F238E27FC236}">
                <a16:creationId xmlns:a16="http://schemas.microsoft.com/office/drawing/2014/main" id="{4E7DD669-AC86-D7A9-45EB-AB5D38CAC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896" y="1626756"/>
            <a:ext cx="2954885" cy="454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Kép 5" descr="A képen fehér látható&#10;&#10;Automatikusan generált leírás">
            <a:extLst>
              <a:ext uri="{FF2B5EF4-FFF2-40B4-BE49-F238E27FC236}">
                <a16:creationId xmlns:a16="http://schemas.microsoft.com/office/drawing/2014/main" id="{79438DE3-EED4-727A-FBDE-700B1FFC2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8248" y="756422"/>
            <a:ext cx="3663321" cy="541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9501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484B6A1-B268-8424-666D-6AE5EFBDCAE9}"/>
              </a:ext>
            </a:extLst>
          </p:cNvPr>
          <p:cNvSpPr txBox="1">
            <a:spLocks/>
          </p:cNvSpPr>
          <p:nvPr/>
        </p:nvSpPr>
        <p:spPr>
          <a:xfrm>
            <a:off x="479376" y="332656"/>
            <a:ext cx="5887616" cy="699143"/>
          </a:xfrm>
          <a:prstGeom prst="rect">
            <a:avLst/>
          </a:prstGeom>
        </p:spPr>
        <p:txBody>
          <a:bodyPr vert="horz" lIns="91440" tIns="45720" rIns="91440" bIns="45720" rtlCol="0" anchor="ctr"/>
          <a:lstStyle>
            <a:defPPr>
              <a:defRPr lang="en-GB"/>
            </a:defPPr>
            <a:lvl1pPr algn="ctr" defTabSz="449263" rtl="0" eaLnBrk="0" fontAlgn="base" hangingPunct="0">
              <a:spcBef>
                <a:spcPct val="0"/>
              </a:spcBef>
              <a:spcAft>
                <a:spcPct val="0"/>
              </a:spcAft>
              <a:defRPr sz="120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hu-HU" altLang="hu-HU" sz="3200" b="1" dirty="0">
                <a:solidFill>
                  <a:srgbClr val="7D90AD"/>
                </a:solidFill>
              </a:rPr>
              <a:t>Piszkéstető Mountain </a:t>
            </a:r>
            <a:r>
              <a:rPr lang="hu-HU" altLang="hu-HU" sz="3200" b="1" dirty="0" err="1">
                <a:solidFill>
                  <a:srgbClr val="7D90AD"/>
                </a:solidFill>
              </a:rPr>
              <a:t>Station</a:t>
            </a:r>
            <a:endParaRPr lang="hu-HU" altLang="hu-HU" sz="3200" b="1" dirty="0">
              <a:solidFill>
                <a:srgbClr val="7D90AD"/>
              </a:solidFill>
            </a:endParaRPr>
          </a:p>
        </p:txBody>
      </p:sp>
      <p:sp>
        <p:nvSpPr>
          <p:cNvPr id="5" name="Text Placeholder 3">
            <a:extLst>
              <a:ext uri="{FF2B5EF4-FFF2-40B4-BE49-F238E27FC236}">
                <a16:creationId xmlns:a16="http://schemas.microsoft.com/office/drawing/2014/main" id="{02CAFFC6-1E92-821B-E07E-E849D00E8F29}"/>
              </a:ext>
            </a:extLst>
          </p:cNvPr>
          <p:cNvSpPr txBox="1">
            <a:spLocks/>
          </p:cNvSpPr>
          <p:nvPr/>
        </p:nvSpPr>
        <p:spPr>
          <a:xfrm>
            <a:off x="2800694" y="920914"/>
            <a:ext cx="1244979" cy="3159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hu-HU" sz="1400" b="1" dirty="0">
                <a:solidFill>
                  <a:srgbClr val="7D90AD"/>
                </a:solidFill>
              </a:rPr>
              <a:t>1959-1962</a:t>
            </a:r>
          </a:p>
        </p:txBody>
      </p:sp>
      <p:pic>
        <p:nvPicPr>
          <p:cNvPr id="6" name="Kép 5" descr="A képen kültéri, épület, régi látható&#10;&#10;Automatikusan generált leírás">
            <a:extLst>
              <a:ext uri="{FF2B5EF4-FFF2-40B4-BE49-F238E27FC236}">
                <a16:creationId xmlns:a16="http://schemas.microsoft.com/office/drawing/2014/main" id="{614461EB-2EAE-F3FA-C650-EF123F514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1536835"/>
            <a:ext cx="36576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Kép 7" descr="A képen fa, hegy, kültéri, természet látható&#10;&#10;Automatikusan generált leírás">
            <a:extLst>
              <a:ext uri="{FF2B5EF4-FFF2-40B4-BE49-F238E27FC236}">
                <a16:creationId xmlns:a16="http://schemas.microsoft.com/office/drawing/2014/main" id="{D35DA0EF-035A-8F6A-B01E-84B1645246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00" y="4370734"/>
            <a:ext cx="3657600"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ép 14">
            <a:extLst>
              <a:ext uri="{FF2B5EF4-FFF2-40B4-BE49-F238E27FC236}">
                <a16:creationId xmlns:a16="http://schemas.microsoft.com/office/drawing/2014/main" id="{60B5EBB1-9E50-1E0F-4997-95BE4B8A4F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9856" y="1518466"/>
            <a:ext cx="1967879"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_DSC0171kicsi">
            <a:extLst>
              <a:ext uri="{FF2B5EF4-FFF2-40B4-BE49-F238E27FC236}">
                <a16:creationId xmlns:a16="http://schemas.microsoft.com/office/drawing/2014/main" id="{8D815E9A-EAB6-A295-B142-3662E9D25E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489" y="4333996"/>
            <a:ext cx="1967879"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54884A97-0EA1-70ED-E7E3-4B42C0530E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9857" y="2261118"/>
            <a:ext cx="4743941" cy="43017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Placeholder 3">
            <a:extLst>
              <a:ext uri="{FF2B5EF4-FFF2-40B4-BE49-F238E27FC236}">
                <a16:creationId xmlns:a16="http://schemas.microsoft.com/office/drawing/2014/main" id="{8BF65318-5B03-FF43-FED2-4FCAF2613498}"/>
              </a:ext>
            </a:extLst>
          </p:cNvPr>
          <p:cNvSpPr txBox="1">
            <a:spLocks/>
          </p:cNvSpPr>
          <p:nvPr/>
        </p:nvSpPr>
        <p:spPr>
          <a:xfrm>
            <a:off x="8062955" y="1202554"/>
            <a:ext cx="2997743" cy="631824"/>
          </a:xfrm>
          <a:prstGeom prst="rect">
            <a:avLst/>
          </a:prstGeom>
        </p:spPr>
        <p:txBody>
          <a:bodyPr vert="horz" lIns="91440" tIns="45720" rIns="91440" bIns="45720" rtlCol="0" anchor="ctr"/>
          <a:lstStyle>
            <a:defPPr>
              <a:defRPr lang="en-GB"/>
            </a:defPPr>
            <a:lvl1pPr algn="r" defTabSz="449263" rtl="0" eaLnBrk="0" fontAlgn="base" hangingPunct="0">
              <a:spcBef>
                <a:spcPct val="0"/>
              </a:spcBef>
              <a:spcAft>
                <a:spcPct val="0"/>
              </a:spcAft>
              <a:defRPr sz="120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algn="ctr">
              <a:defRPr/>
            </a:pPr>
            <a:r>
              <a:rPr lang="hu-HU" altLang="hu-HU" sz="1600" b="1" dirty="0">
                <a:solidFill>
                  <a:srgbClr val="7D90AD"/>
                </a:solidFill>
              </a:rPr>
              <a:t>60/90/180 Schmidt</a:t>
            </a:r>
          </a:p>
          <a:p>
            <a:pPr algn="ctr">
              <a:defRPr/>
            </a:pPr>
            <a:endParaRPr lang="hu-HU" altLang="hu-HU" sz="400" b="1" dirty="0">
              <a:solidFill>
                <a:srgbClr val="7D90AD"/>
              </a:solidFill>
            </a:endParaRPr>
          </a:p>
          <a:p>
            <a:pPr algn="ctr">
              <a:defRPr/>
            </a:pPr>
            <a:r>
              <a:rPr lang="hu-HU" altLang="hu-HU" sz="1600" b="1" dirty="0">
                <a:solidFill>
                  <a:srgbClr val="7D90AD"/>
                </a:solidFill>
              </a:rPr>
              <a:t>Carl Zeiss Jena, 5 </a:t>
            </a:r>
            <a:r>
              <a:rPr lang="hu-HU" altLang="hu-HU" sz="1600" b="1" dirty="0" err="1">
                <a:solidFill>
                  <a:srgbClr val="7D90AD"/>
                </a:solidFill>
              </a:rPr>
              <a:t>deg</a:t>
            </a:r>
            <a:r>
              <a:rPr lang="hu-HU" altLang="hu-HU" sz="1600" b="1" dirty="0">
                <a:solidFill>
                  <a:srgbClr val="7D90AD"/>
                </a:solidFill>
              </a:rPr>
              <a:t> FOV</a:t>
            </a:r>
            <a:endParaRPr lang="hu-HU" altLang="hu-HU" sz="1400" b="1" dirty="0">
              <a:solidFill>
                <a:srgbClr val="7D90AD"/>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5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5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250"/>
                                        <p:tgtEl>
                                          <p:spTgt spid="13">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25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1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88ACA-FBA9-A25B-E1ED-4E2E7F2AE4EB}"/>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F78824AA-1E7B-B967-532E-8B44465C8708}"/>
              </a:ext>
            </a:extLst>
          </p:cNvPr>
          <p:cNvSpPr txBox="1">
            <a:spLocks/>
          </p:cNvSpPr>
          <p:nvPr/>
        </p:nvSpPr>
        <p:spPr>
          <a:xfrm>
            <a:off x="670992" y="409852"/>
            <a:ext cx="5278016" cy="543751"/>
          </a:xfrm>
          <a:prstGeom prst="rect">
            <a:avLst/>
          </a:prstGeom>
        </p:spPr>
        <p:txBody>
          <a:bodyPr vert="horz" lIns="91440" tIns="45720" rIns="91440" bIns="45720" rtlCol="0" anchor="ctr"/>
          <a:lstStyle>
            <a:defPPr>
              <a:defRPr lang="en-GB"/>
            </a:defPPr>
            <a:lvl1pPr algn="ctr" defTabSz="449263" rtl="0" eaLnBrk="0" fontAlgn="base" hangingPunct="0">
              <a:spcBef>
                <a:spcPct val="0"/>
              </a:spcBef>
              <a:spcAft>
                <a:spcPct val="0"/>
              </a:spcAft>
              <a:defRPr sz="120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hu-HU" altLang="hu-HU" sz="3200" b="1" dirty="0">
                <a:solidFill>
                  <a:srgbClr val="7D90AD"/>
                </a:solidFill>
              </a:rPr>
              <a:t>The </a:t>
            </a:r>
            <a:r>
              <a:rPr lang="hu-HU" altLang="hu-HU" sz="3200" b="1" dirty="0" err="1">
                <a:solidFill>
                  <a:srgbClr val="7D90AD"/>
                </a:solidFill>
              </a:rPr>
              <a:t>first</a:t>
            </a:r>
            <a:r>
              <a:rPr lang="hu-HU" altLang="hu-HU" sz="3200" b="1" dirty="0">
                <a:solidFill>
                  <a:srgbClr val="7D90AD"/>
                </a:solidFill>
              </a:rPr>
              <a:t> </a:t>
            </a:r>
            <a:r>
              <a:rPr lang="hu-HU" altLang="hu-HU" sz="3200" b="1" dirty="0" err="1">
                <a:solidFill>
                  <a:srgbClr val="7D90AD"/>
                </a:solidFill>
              </a:rPr>
              <a:t>Hungarian</a:t>
            </a:r>
            <a:r>
              <a:rPr lang="hu-HU" altLang="hu-HU" sz="3200" b="1" dirty="0">
                <a:solidFill>
                  <a:srgbClr val="7D90AD"/>
                </a:solidFill>
              </a:rPr>
              <a:t> NEO</a:t>
            </a:r>
          </a:p>
        </p:txBody>
      </p:sp>
      <p:sp>
        <p:nvSpPr>
          <p:cNvPr id="3" name="Text Placeholder 3">
            <a:extLst>
              <a:ext uri="{FF2B5EF4-FFF2-40B4-BE49-F238E27FC236}">
                <a16:creationId xmlns:a16="http://schemas.microsoft.com/office/drawing/2014/main" id="{423D87D2-3123-7F28-5E1B-245ACFAC6A79}"/>
              </a:ext>
            </a:extLst>
          </p:cNvPr>
          <p:cNvSpPr txBox="1">
            <a:spLocks/>
          </p:cNvSpPr>
          <p:nvPr/>
        </p:nvSpPr>
        <p:spPr>
          <a:xfrm>
            <a:off x="2326981" y="1556792"/>
            <a:ext cx="1650415" cy="3159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hu-HU" altLang="hu-HU" sz="1600" b="1" dirty="0">
                <a:solidFill>
                  <a:srgbClr val="7D90AD"/>
                </a:solidFill>
              </a:rPr>
              <a:t>(3103) Eger</a:t>
            </a:r>
          </a:p>
        </p:txBody>
      </p:sp>
      <p:pic>
        <p:nvPicPr>
          <p:cNvPr id="7" name="Kép 6" descr="A képen tér, csillag, szürke, Univerzum látható&#10;&#10;Automatikusan generált leírás">
            <a:extLst>
              <a:ext uri="{FF2B5EF4-FFF2-40B4-BE49-F238E27FC236}">
                <a16:creationId xmlns:a16="http://schemas.microsoft.com/office/drawing/2014/main" id="{4FF77879-59E5-712A-C651-82BB39C2C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1955184"/>
            <a:ext cx="4221088" cy="4221088"/>
          </a:xfrm>
          <a:prstGeom prst="rect">
            <a:avLst/>
          </a:prstGeom>
        </p:spPr>
      </p:pic>
      <p:sp>
        <p:nvSpPr>
          <p:cNvPr id="8" name="Text Placeholder 3">
            <a:extLst>
              <a:ext uri="{FF2B5EF4-FFF2-40B4-BE49-F238E27FC236}">
                <a16:creationId xmlns:a16="http://schemas.microsoft.com/office/drawing/2014/main" id="{BB4BB55E-6CEF-64C9-4419-0C916DD978EB}"/>
              </a:ext>
            </a:extLst>
          </p:cNvPr>
          <p:cNvSpPr txBox="1">
            <a:spLocks/>
          </p:cNvSpPr>
          <p:nvPr/>
        </p:nvSpPr>
        <p:spPr>
          <a:xfrm>
            <a:off x="2224345" y="6258752"/>
            <a:ext cx="1855686" cy="321931"/>
          </a:xfrm>
          <a:prstGeom prst="rect">
            <a:avLst/>
          </a:prstGeom>
        </p:spPr>
        <p:txBody>
          <a:bodyPr vert="horz" lIns="91440" tIns="45720" rIns="91440" bIns="45720" rtlCol="0" anchor="ctr"/>
          <a:lstStyle>
            <a:defPPr>
              <a:defRPr lang="en-GB"/>
            </a:defPPr>
            <a:lvl1pPr algn="r" defTabSz="449263" rtl="0" eaLnBrk="0" fontAlgn="base" hangingPunct="0">
              <a:spcBef>
                <a:spcPct val="0"/>
              </a:spcBef>
              <a:spcAft>
                <a:spcPct val="0"/>
              </a:spcAft>
              <a:defRPr sz="120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pPr algn="ctr"/>
            <a:r>
              <a:rPr lang="hu-HU" altLang="hu-HU" sz="1400" b="1" dirty="0">
                <a:solidFill>
                  <a:srgbClr val="7D90AD"/>
                </a:solidFill>
              </a:rPr>
              <a:t>1982.01.20.</a:t>
            </a:r>
            <a:endParaRPr lang="hu-HU" altLang="hu-HU" b="1" dirty="0">
              <a:solidFill>
                <a:srgbClr val="7D90AD"/>
              </a:solidFill>
            </a:endParaRPr>
          </a:p>
        </p:txBody>
      </p:sp>
      <p:pic>
        <p:nvPicPr>
          <p:cNvPr id="14" name="Kép 13" descr="A képen természet, fehér, kép, piszkos látható&#10;&#10;Automatikusan generált leírás">
            <a:extLst>
              <a:ext uri="{FF2B5EF4-FFF2-40B4-BE49-F238E27FC236}">
                <a16:creationId xmlns:a16="http://schemas.microsoft.com/office/drawing/2014/main" id="{C893B997-D5B2-A16F-28D3-3216FCA63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324" y="1273714"/>
            <a:ext cx="4902006" cy="490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3">
            <a:extLst>
              <a:ext uri="{FF2B5EF4-FFF2-40B4-BE49-F238E27FC236}">
                <a16:creationId xmlns:a16="http://schemas.microsoft.com/office/drawing/2014/main" id="{3A6AD699-A326-3D07-0B87-D3FC4D9F39B9}"/>
              </a:ext>
            </a:extLst>
          </p:cNvPr>
          <p:cNvSpPr txBox="1">
            <a:spLocks/>
          </p:cNvSpPr>
          <p:nvPr/>
        </p:nvSpPr>
        <p:spPr>
          <a:xfrm>
            <a:off x="8163119" y="887666"/>
            <a:ext cx="1650415" cy="3159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hu-HU" altLang="hu-HU" sz="1600" b="1" dirty="0">
                <a:solidFill>
                  <a:srgbClr val="7D90AD"/>
                </a:solidFill>
              </a:rPr>
              <a:t>(3200) </a:t>
            </a:r>
            <a:r>
              <a:rPr lang="hu-HU" altLang="hu-HU" sz="1600" b="1" dirty="0" err="1">
                <a:solidFill>
                  <a:srgbClr val="7D90AD"/>
                </a:solidFill>
              </a:rPr>
              <a:t>Phaeton</a:t>
            </a:r>
            <a:endParaRPr lang="hu-HU" altLang="hu-HU" sz="1600" b="1" dirty="0">
              <a:solidFill>
                <a:srgbClr val="7D90AD"/>
              </a:solidFill>
            </a:endParaRPr>
          </a:p>
        </p:txBody>
      </p:sp>
      <p:sp>
        <p:nvSpPr>
          <p:cNvPr id="16" name="Text Placeholder 3">
            <a:extLst>
              <a:ext uri="{FF2B5EF4-FFF2-40B4-BE49-F238E27FC236}">
                <a16:creationId xmlns:a16="http://schemas.microsoft.com/office/drawing/2014/main" id="{44D2A5E5-B729-9FC3-E2D7-73076F68400A}"/>
              </a:ext>
            </a:extLst>
          </p:cNvPr>
          <p:cNvSpPr txBox="1">
            <a:spLocks/>
          </p:cNvSpPr>
          <p:nvPr/>
        </p:nvSpPr>
        <p:spPr>
          <a:xfrm>
            <a:off x="8111971" y="6258752"/>
            <a:ext cx="1855686" cy="32193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ct val="0"/>
              </a:spcAft>
              <a:buClrTx/>
            </a:pPr>
            <a:r>
              <a:rPr lang="hu-HU" altLang="hu-HU" sz="1400" b="1" dirty="0">
                <a:solidFill>
                  <a:srgbClr val="7D90AD"/>
                </a:solidFill>
              </a:rPr>
              <a:t>1974.12.15.</a:t>
            </a:r>
            <a:endParaRPr lang="hu-HU" altLang="hu-HU" sz="1200" b="1" dirty="0">
              <a:solidFill>
                <a:srgbClr val="7D90AD"/>
              </a:solidFill>
            </a:endParaRPr>
          </a:p>
        </p:txBody>
      </p:sp>
    </p:spTree>
    <p:extLst>
      <p:ext uri="{BB962C8B-B14F-4D97-AF65-F5344CB8AC3E}">
        <p14:creationId xmlns:p14="http://schemas.microsoft.com/office/powerpoint/2010/main" val="16992410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5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25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5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25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25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8" grpId="0" build="p"/>
      <p:bldP spid="15" grpId="0"/>
      <p:bldP spid="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895C-3737-99A0-17E7-265F0A9C12CC}"/>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69E18EFE-816A-0535-CCC7-10AE131C79AF}"/>
              </a:ext>
            </a:extLst>
          </p:cNvPr>
          <p:cNvSpPr txBox="1">
            <a:spLocks/>
          </p:cNvSpPr>
          <p:nvPr/>
        </p:nvSpPr>
        <p:spPr>
          <a:xfrm>
            <a:off x="513181" y="300813"/>
            <a:ext cx="5278016" cy="543751"/>
          </a:xfrm>
          <a:prstGeom prst="rect">
            <a:avLst/>
          </a:prstGeom>
        </p:spPr>
        <p:txBody>
          <a:bodyPr vert="horz" lIns="91440" tIns="45720" rIns="91440" bIns="45720" rtlCol="0" anchor="ctr"/>
          <a:lstStyle>
            <a:defPPr>
              <a:defRPr lang="en-GB"/>
            </a:defPPr>
            <a:lvl1pPr algn="ctr" defTabSz="449263" rtl="0" eaLnBrk="0" fontAlgn="base" hangingPunct="0">
              <a:spcBef>
                <a:spcPct val="0"/>
              </a:spcBef>
              <a:spcAft>
                <a:spcPct val="0"/>
              </a:spcAft>
              <a:defRPr sz="120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hu-HU" altLang="hu-HU" sz="3600" b="1" dirty="0">
                <a:solidFill>
                  <a:srgbClr val="7D90AD"/>
                </a:solidFill>
              </a:rPr>
              <a:t>CCD </a:t>
            </a:r>
            <a:r>
              <a:rPr lang="hu-HU" altLang="hu-HU" sz="3600" b="1" dirty="0" err="1">
                <a:solidFill>
                  <a:srgbClr val="7D90AD"/>
                </a:solidFill>
              </a:rPr>
              <a:t>revolution</a:t>
            </a:r>
            <a:endParaRPr lang="hu-HU" altLang="hu-HU" sz="3600" b="1" dirty="0">
              <a:solidFill>
                <a:srgbClr val="7D90AD"/>
              </a:solidFill>
            </a:endParaRPr>
          </a:p>
        </p:txBody>
      </p:sp>
      <p:pic>
        <p:nvPicPr>
          <p:cNvPr id="3" name="Kép 2">
            <a:extLst>
              <a:ext uri="{FF2B5EF4-FFF2-40B4-BE49-F238E27FC236}">
                <a16:creationId xmlns:a16="http://schemas.microsoft.com/office/drawing/2014/main" id="{EEB338AA-C576-BFF3-7017-344A45772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347" y="1297011"/>
            <a:ext cx="5102872" cy="341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3">
            <a:extLst>
              <a:ext uri="{FF2B5EF4-FFF2-40B4-BE49-F238E27FC236}">
                <a16:creationId xmlns:a16="http://schemas.microsoft.com/office/drawing/2014/main" id="{DB30A38C-99E9-17B8-D5F4-93720E1AE043}"/>
              </a:ext>
            </a:extLst>
          </p:cNvPr>
          <p:cNvSpPr txBox="1">
            <a:spLocks/>
          </p:cNvSpPr>
          <p:nvPr/>
        </p:nvSpPr>
        <p:spPr>
          <a:xfrm>
            <a:off x="513181" y="4780930"/>
            <a:ext cx="1390311" cy="2708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ct val="0"/>
              </a:spcAft>
              <a:buClrTx/>
            </a:pPr>
            <a:r>
              <a:rPr lang="hu-HU" altLang="hu-HU" sz="1400" b="1" dirty="0">
                <a:solidFill>
                  <a:srgbClr val="7D90AD"/>
                </a:solidFill>
              </a:rPr>
              <a:t>1962-1997</a:t>
            </a:r>
            <a:endParaRPr lang="hu-HU" altLang="hu-HU" sz="1200" b="1" dirty="0">
              <a:solidFill>
                <a:srgbClr val="7D90AD"/>
              </a:solidFill>
            </a:endParaRPr>
          </a:p>
        </p:txBody>
      </p:sp>
      <p:pic>
        <p:nvPicPr>
          <p:cNvPr id="6" name="pasted-image.tiff">
            <a:extLst>
              <a:ext uri="{FF2B5EF4-FFF2-40B4-BE49-F238E27FC236}">
                <a16:creationId xmlns:a16="http://schemas.microsoft.com/office/drawing/2014/main" id="{B5015957-B1B5-BC5D-E715-90B672FE34A1}"/>
              </a:ext>
            </a:extLst>
          </p:cNvPr>
          <p:cNvPicPr>
            <a:picLocks noChangeAspect="1"/>
          </p:cNvPicPr>
          <p:nvPr/>
        </p:nvPicPr>
        <p:blipFill>
          <a:blip r:embed="rId4"/>
          <a:srcRect l="42804" t="45300" r="42804" b="45300"/>
          <a:stretch>
            <a:fillRect/>
          </a:stretch>
        </p:blipFill>
        <p:spPr bwMode="auto">
          <a:xfrm>
            <a:off x="2147301" y="5163830"/>
            <a:ext cx="921019" cy="628650"/>
          </a:xfrm>
          <a:prstGeom prst="rect">
            <a:avLst/>
          </a:prstGeom>
          <a:noFill/>
          <a:ln>
            <a:noFill/>
          </a:ln>
          <a:scene3d>
            <a:camera prst="orthographicFront">
              <a:rot lat="0" lon="0" rev="16200000"/>
            </a:camera>
            <a:lightRig rig="threePt" dir="t"/>
          </a:scene3d>
        </p:spPr>
      </p:pic>
      <p:sp>
        <p:nvSpPr>
          <p:cNvPr id="7" name="Text Placeholder 3">
            <a:extLst>
              <a:ext uri="{FF2B5EF4-FFF2-40B4-BE49-F238E27FC236}">
                <a16:creationId xmlns:a16="http://schemas.microsoft.com/office/drawing/2014/main" id="{E76B0D56-869F-E984-007A-57212DF9DA12}"/>
              </a:ext>
            </a:extLst>
          </p:cNvPr>
          <p:cNvSpPr txBox="1">
            <a:spLocks/>
          </p:cNvSpPr>
          <p:nvPr/>
        </p:nvSpPr>
        <p:spPr>
          <a:xfrm>
            <a:off x="1811105" y="5988855"/>
            <a:ext cx="1226420" cy="482294"/>
          </a:xfrm>
          <a:prstGeom prst="rect">
            <a:avLst/>
          </a:prstGeom>
        </p:spPr>
        <p:txBody>
          <a:bodyPr vert="horz" lIns="91440" tIns="45720" rIns="91440" bIns="45720" rtlCol="0" anchor="ctr"/>
          <a:lstStyle>
            <a:defPPr>
              <a:defRPr lang="en-GB"/>
            </a:defPPr>
            <a:lvl1pPr algn="r" defTabSz="449263" rtl="0" eaLnBrk="0" fontAlgn="base" hangingPunct="0">
              <a:spcBef>
                <a:spcPct val="0"/>
              </a:spcBef>
              <a:spcAft>
                <a:spcPct val="0"/>
              </a:spcAft>
              <a:defRPr sz="120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hu-HU" altLang="hu-HU" sz="1400" b="1" dirty="0">
                <a:solidFill>
                  <a:srgbClr val="7D90AD"/>
                </a:solidFill>
              </a:rPr>
              <a:t>   1997-2010</a:t>
            </a:r>
          </a:p>
          <a:p>
            <a:r>
              <a:rPr lang="hu-HU" altLang="hu-HU" sz="1400" b="1" dirty="0">
                <a:solidFill>
                  <a:srgbClr val="7D90AD"/>
                </a:solidFill>
              </a:rPr>
              <a:t>          </a:t>
            </a:r>
            <a:r>
              <a:rPr lang="hu-HU" altLang="hu-HU" b="1" dirty="0">
                <a:solidFill>
                  <a:srgbClr val="7D90AD"/>
                </a:solidFill>
              </a:rPr>
              <a:t>1 NEO</a:t>
            </a:r>
            <a:endParaRPr lang="hu-HU" altLang="hu-HU" sz="1100" b="1" dirty="0">
              <a:solidFill>
                <a:srgbClr val="7D90AD"/>
              </a:solidFill>
            </a:endParaRPr>
          </a:p>
        </p:txBody>
      </p:sp>
      <p:pic>
        <p:nvPicPr>
          <p:cNvPr id="8" name="pasted-image.tiff">
            <a:extLst>
              <a:ext uri="{FF2B5EF4-FFF2-40B4-BE49-F238E27FC236}">
                <a16:creationId xmlns:a16="http://schemas.microsoft.com/office/drawing/2014/main" id="{3951BCA3-C5BE-BB43-3AF1-9AD4589AEC92}"/>
              </a:ext>
            </a:extLst>
          </p:cNvPr>
          <p:cNvPicPr>
            <a:picLocks noChangeAspect="1"/>
          </p:cNvPicPr>
          <p:nvPr/>
        </p:nvPicPr>
        <p:blipFill>
          <a:blip r:embed="rId4"/>
          <a:srcRect l="33235" t="33508" r="33235" b="33508"/>
          <a:stretch>
            <a:fillRect/>
          </a:stretch>
        </p:blipFill>
        <p:spPr bwMode="auto">
          <a:xfrm>
            <a:off x="4233149" y="4979235"/>
            <a:ext cx="1632070" cy="1635076"/>
          </a:xfrm>
          <a:prstGeom prst="rect">
            <a:avLst/>
          </a:prstGeom>
          <a:noFill/>
          <a:ln>
            <a:noFill/>
          </a:ln>
          <a:scene3d>
            <a:camera prst="orthographicFront">
              <a:rot lat="0" lon="0" rev="16200000"/>
            </a:camera>
            <a:lightRig rig="threePt" dir="t"/>
          </a:scene3d>
        </p:spPr>
      </p:pic>
      <p:sp>
        <p:nvSpPr>
          <p:cNvPr id="9" name="Text Placeholder 3">
            <a:extLst>
              <a:ext uri="{FF2B5EF4-FFF2-40B4-BE49-F238E27FC236}">
                <a16:creationId xmlns:a16="http://schemas.microsoft.com/office/drawing/2014/main" id="{512435A2-F65A-26E4-D1D8-46D314CCD70C}"/>
              </a:ext>
            </a:extLst>
          </p:cNvPr>
          <p:cNvSpPr txBox="1">
            <a:spLocks/>
          </p:cNvSpPr>
          <p:nvPr/>
        </p:nvSpPr>
        <p:spPr>
          <a:xfrm>
            <a:off x="3152189" y="6189833"/>
            <a:ext cx="1291333" cy="4782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ct val="0"/>
              </a:spcAft>
              <a:buClrTx/>
            </a:pPr>
            <a:r>
              <a:rPr lang="hu-HU" altLang="hu-HU" sz="1400" b="1" dirty="0">
                <a:solidFill>
                  <a:srgbClr val="7D90AD"/>
                </a:solidFill>
              </a:rPr>
              <a:t>2010-2019</a:t>
            </a:r>
          </a:p>
          <a:p>
            <a:pPr>
              <a:spcAft>
                <a:spcPct val="0"/>
              </a:spcAft>
              <a:buClrTx/>
            </a:pPr>
            <a:r>
              <a:rPr lang="hu-HU" altLang="hu-HU" sz="1200" b="1" dirty="0">
                <a:solidFill>
                  <a:srgbClr val="7D90AD"/>
                </a:solidFill>
              </a:rPr>
              <a:t>         7 NEO</a:t>
            </a:r>
          </a:p>
        </p:txBody>
      </p:sp>
      <p:pic>
        <p:nvPicPr>
          <p:cNvPr id="10" name="Kép 3" descr="A képen kültéri objektum, kültéri, éjjel, levegő látható&#10;&#10;Automatikusan generált leírás">
            <a:extLst>
              <a:ext uri="{FF2B5EF4-FFF2-40B4-BE49-F238E27FC236}">
                <a16:creationId xmlns:a16="http://schemas.microsoft.com/office/drawing/2014/main" id="{F7CBB072-6FE9-E3F8-107A-3B90B8F83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322529" y="742474"/>
            <a:ext cx="5874272" cy="587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3">
            <a:extLst>
              <a:ext uri="{FF2B5EF4-FFF2-40B4-BE49-F238E27FC236}">
                <a16:creationId xmlns:a16="http://schemas.microsoft.com/office/drawing/2014/main" id="{53A30881-6E66-0689-0163-58F43F9E826D}"/>
              </a:ext>
            </a:extLst>
          </p:cNvPr>
          <p:cNvSpPr txBox="1">
            <a:spLocks/>
          </p:cNvSpPr>
          <p:nvPr/>
        </p:nvSpPr>
        <p:spPr>
          <a:xfrm>
            <a:off x="8328248" y="253283"/>
            <a:ext cx="1650415" cy="3159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00" b="0" i="0" u="none" strike="noStrike" cap="none">
                <a:solidFill>
                  <a:srgbClr val="333946"/>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hu-HU" altLang="hu-HU" sz="1400" b="1" dirty="0">
                <a:solidFill>
                  <a:srgbClr val="7D90AD"/>
                </a:solidFill>
              </a:rPr>
              <a:t>2020-</a:t>
            </a:r>
            <a:endParaRPr lang="hu-HU" altLang="hu-HU" sz="1600" b="1" dirty="0">
              <a:solidFill>
                <a:srgbClr val="7D90AD"/>
              </a:solidFill>
            </a:endParaRPr>
          </a:p>
          <a:p>
            <a:pPr algn="ctr">
              <a:defRPr/>
            </a:pPr>
            <a:r>
              <a:rPr lang="hu-HU" altLang="hu-HU" sz="1200" b="1" dirty="0">
                <a:solidFill>
                  <a:srgbClr val="7D90AD"/>
                </a:solidFill>
              </a:rPr>
              <a:t>277 NEO</a:t>
            </a:r>
          </a:p>
        </p:txBody>
      </p:sp>
    </p:spTree>
    <p:extLst>
      <p:ext uri="{BB962C8B-B14F-4D97-AF65-F5344CB8AC3E}">
        <p14:creationId xmlns:p14="http://schemas.microsoft.com/office/powerpoint/2010/main" val="17125144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5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25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250"/>
                                        <p:tgtEl>
                                          <p:spTgt spid="7">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25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build="p"/>
      <p:bldP spid="7" grpId="0" build="p"/>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92D70-6B26-7228-2DD2-8E67FE19D4CF}"/>
            </a:ext>
          </a:extLst>
        </p:cNvPr>
        <p:cNvGrpSpPr/>
        <p:nvPr/>
      </p:nvGrpSpPr>
      <p:grpSpPr>
        <a:xfrm>
          <a:off x="0" y="0"/>
          <a:ext cx="0" cy="0"/>
          <a:chOff x="0" y="0"/>
          <a:chExt cx="0" cy="0"/>
        </a:xfrm>
      </p:grpSpPr>
      <p:pic>
        <p:nvPicPr>
          <p:cNvPr id="2" name="Kép 1" descr="A képen kültéri objektum, csillag, kültéri, éjszakai égbolt látható&#10;&#10;Automatikusan generált leírás">
            <a:extLst>
              <a:ext uri="{FF2B5EF4-FFF2-40B4-BE49-F238E27FC236}">
                <a16:creationId xmlns:a16="http://schemas.microsoft.com/office/drawing/2014/main" id="{88547420-588D-A99D-2927-C795E3E5A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52" y="1016111"/>
            <a:ext cx="2503282" cy="250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Kép 3" descr="A képen kültéri, kültéri objektum, csillag, üstökös látható&#10;&#10;Automatikusan generált leírás">
            <a:extLst>
              <a:ext uri="{FF2B5EF4-FFF2-40B4-BE49-F238E27FC236}">
                <a16:creationId xmlns:a16="http://schemas.microsoft.com/office/drawing/2014/main" id="{2A77ABBA-A5C2-4D3F-D510-10A6074A1F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357" y="3826104"/>
            <a:ext cx="2503282" cy="250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a:extLst>
              <a:ext uri="{FF2B5EF4-FFF2-40B4-BE49-F238E27FC236}">
                <a16:creationId xmlns:a16="http://schemas.microsoft.com/office/drawing/2014/main" id="{0173AD18-0592-B2A4-A29A-28A4B1438DFF}"/>
              </a:ext>
            </a:extLst>
          </p:cNvPr>
          <p:cNvSpPr txBox="1">
            <a:spLocks/>
          </p:cNvSpPr>
          <p:nvPr/>
        </p:nvSpPr>
        <p:spPr>
          <a:xfrm>
            <a:off x="3206215" y="188640"/>
            <a:ext cx="3178783" cy="543751"/>
          </a:xfrm>
          <a:prstGeom prst="rect">
            <a:avLst/>
          </a:prstGeom>
        </p:spPr>
        <p:txBody>
          <a:bodyPr vert="horz" lIns="91440" tIns="45720" rIns="91440" bIns="45720" rtlCol="0" anchor="ctr"/>
          <a:lstStyle>
            <a:defPPr>
              <a:defRPr lang="en-GB"/>
            </a:defPPr>
            <a:lvl1pPr algn="ctr" defTabSz="449263" rtl="0" eaLnBrk="0" fontAlgn="base" hangingPunct="0">
              <a:spcBef>
                <a:spcPct val="0"/>
              </a:spcBef>
              <a:spcAft>
                <a:spcPct val="0"/>
              </a:spcAft>
              <a:defRPr sz="120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hu-HU" altLang="hu-HU" sz="3200" b="1" dirty="0">
                <a:solidFill>
                  <a:srgbClr val="7D90AD"/>
                </a:solidFill>
              </a:rPr>
              <a:t>NEO </a:t>
            </a:r>
            <a:r>
              <a:rPr lang="hu-HU" altLang="hu-HU" sz="3200" b="1" dirty="0" err="1">
                <a:solidFill>
                  <a:srgbClr val="7D90AD"/>
                </a:solidFill>
              </a:rPr>
              <a:t>Gallery</a:t>
            </a:r>
            <a:endParaRPr lang="hu-HU" altLang="hu-HU" sz="3200" b="1" dirty="0">
              <a:solidFill>
                <a:srgbClr val="7D90AD"/>
              </a:solidFill>
            </a:endParaRPr>
          </a:p>
        </p:txBody>
      </p:sp>
      <p:sp>
        <p:nvSpPr>
          <p:cNvPr id="8" name="Szövegdoboz 7">
            <a:extLst>
              <a:ext uri="{FF2B5EF4-FFF2-40B4-BE49-F238E27FC236}">
                <a16:creationId xmlns:a16="http://schemas.microsoft.com/office/drawing/2014/main" id="{572DB8AE-8BD6-E577-A378-A493C8D015E6}"/>
              </a:ext>
            </a:extLst>
          </p:cNvPr>
          <p:cNvSpPr txBox="1"/>
          <p:nvPr/>
        </p:nvSpPr>
        <p:spPr>
          <a:xfrm>
            <a:off x="2775134" y="980728"/>
            <a:ext cx="4040946" cy="6047809"/>
          </a:xfrm>
          <a:prstGeom prst="rect">
            <a:avLst/>
          </a:prstGeom>
          <a:noFill/>
        </p:spPr>
        <p:txBody>
          <a:bodyPr wrap="square">
            <a:spAutoFit/>
          </a:bodyPr>
          <a:lstStyle/>
          <a:p>
            <a:pPr algn="ctr" eaLnBrk="1" hangingPunct="1">
              <a:lnSpc>
                <a:spcPct val="100000"/>
              </a:lnSpc>
              <a:spcAft>
                <a:spcPct val="0"/>
              </a:spcAft>
              <a:buClrTx/>
              <a:buFontTx/>
              <a:buNone/>
              <a:defRPr/>
            </a:pPr>
            <a:r>
              <a:rPr lang="fr-FR" altLang="hu-HU" sz="900" b="1" dirty="0">
                <a:solidFill>
                  <a:schemeClr val="accent1">
                    <a:lumMod val="60000"/>
                    <a:lumOff val="40000"/>
                  </a:schemeClr>
                </a:solidFill>
              </a:rPr>
              <a:t>2020 VL1, 2020 WH1, 2020 WJ3, 2021 AB4,</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2021 BJ3,</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2021 CW7, 2021 CW8,</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2021 CG9,</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2021 DA2, 2021 EA, 2021 EC, 2021 ED, 2021 EX1, 2021 ER3,</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2021 FB, </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2021 GS6, 2021 JR3, 2021 KG, 2021 PW210</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2021 RB, 2021 RH, 2021 RA1, 2021 RX2, 2021 RK4, 2021 RW4, 2021 RS5, 2021 RA8, 2021 RD10,</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2021 RU10, 2021 RL15, 2021 RD239</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2021 TR1, 2021 TQ9, 2021 TU13, 2021 TY14</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2021 TC21, 2021 UT, 2021 UF2, 2021 UZ2, 2021 UW3, 2021 UO4,</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2021 UT5, 2021 UD6, 2021 UQ7, 2021 UL120</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2021 VX4,</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2021 WG, 2021 XM2, 2021 XC4, 2021 XM6, 2021 YR,</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2022 AB</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2022 AC, 2022 BJ, 2022 BN, 2022 BS,</a:t>
            </a:r>
            <a:r>
              <a:rPr lang="hu-HU" altLang="hu-HU" sz="900" b="1" dirty="0">
                <a:solidFill>
                  <a:schemeClr val="accent1">
                    <a:lumMod val="60000"/>
                    <a:lumOff val="40000"/>
                  </a:schemeClr>
                </a:solidFill>
              </a:rPr>
              <a:t> </a:t>
            </a:r>
            <a:r>
              <a:rPr lang="fr-FR" altLang="hu-HU" sz="900" b="1" dirty="0">
                <a:solidFill>
                  <a:schemeClr val="accent1">
                    <a:lumMod val="60000"/>
                    <a:lumOff val="40000"/>
                  </a:schemeClr>
                </a:solidFill>
              </a:rPr>
              <a:t>2022 CM3, 2022 DV, 2022 EB5, 2022 FD1, 2022 FO1, 2022 FE2, 2022 FT2, 2022 FP3, 2022 FG4, 2022 GV1</a:t>
            </a:r>
            <a:r>
              <a:rPr lang="hu-HU" altLang="hu-HU" sz="900" b="1" dirty="0">
                <a:solidFill>
                  <a:schemeClr val="accent1">
                    <a:lumMod val="60000"/>
                    <a:lumOff val="40000"/>
                  </a:schemeClr>
                </a:solidFill>
              </a:rPr>
              <a:t>, 2022, HD, 2022 HM, 2022 HN, 2022 HU3, 2022 MR, 2022 MS, 2022 OG, 2022 OK, 2022 OY78, 2022 QB, 2022 QP6, 2022 QU7, 2022 SF6, 2022 TU1, 2022 US, 2022 UD, 2022 UW1, 2022 UA3, 2022 UU10, 2022 UV10, 2022 UN11, 2022 UE14, 2022 UK16, 2022 UA21, 2022 UK21, 2022 UY21, 2022 UK24, 2022 VD2, 2022 VR2, 2022 WP3, 2022 WR3, 2022 WD4, 2022 WR5, 2022 XL, 2022 YU1, 2022 YR4,2022 YP6, 2022 YQ6, 2022 YS6, 2022 YT6 2023 AB, 2023 AH, 2023 AJ, 2023 AO, 2023 BN1, 2023 BE2, 2023 V2, 2023 BY3, 2023 BJ7, 2023 CO, 2023 CQ, 2023 CR, 2023 CT, 2023 CY, 2023 CJ1, 2023 CN1, 2023 CQ1, 2023 CX1, 2023 CW2, 2023 CB3, 2023 CC3, 2023 CM3, 2023 CS3, 2023 CT3, 2023 DA, 2023 DE, 2023 DR, 2023 EM, 2023 EX, 2023 FD, 2023 FE, 2023 FL, 2023 FT2, 2023 FD3, 2023 FL3, 2023 FT3, 2023 FL4, 2023 GQ, 2023 GS, 2023 HY3, 2023 HO5, 2023 JH, 2023 MO,3 2023 PS, 2023 PA1, 2023 PC1, 2023 PK1, 2023 PL1, 2023 PM1, 2023 PO1, 2023 QY, 2023 QS1, 2023 QK2,2023 QS2, 2023 QT2, 2023 RQ2, 2023 RB5, 2023 RL7, 2023 SL4, 2023 SH7, 2023 SX7, 2023 TA, 2023 TB, 2023 UJ1, 2023 UY1, 2023 VT3, 2023 VP4, 2023 VS4, 2023 VY4, 2023 VN5, 2023 XG, 2023 XU17, 2023 YS, 2023 YY, 2023 YA1, 2023 YR1, 2024 AR2, 2024 AT2, 2024 AV2, 2024 AC3, 2024 AF3, 2024 AG3, 2024 AO3, 2024 AZ3, 2024 AB4, 2024 AC4, 2024 AD4, 2024 BC, 2024 BN, 2024 BX1, 2024 BA3, 2024 CJ1, 2024 CK1, 2024 CR5, 2024 DJ, 2024 EL1, 2034 FO1, 2024 FO3, 2024 GN1, 2024 HF2, 2024 HM2, 2024 HN2, 2024 HX2, 2024 JP17, 2024 JS17, 2024 QF, 2024 QL, 2024 QQ, 2024 QL1, 2024 QM1, 2024 QR1, 2024 QT1, 2024 QV1, 2024 QE2, 2024 RK, 2024 RK1, 2024 RC, 2024 RK3, 2024 RZ4, 2024 SH7, 2024 UE, 2024 UN, 2024 UT2, 2024 UC4, 2024 UE6, 2024 UX10, 2024 UB11,  2024 VL1, 2024 VO1, 2024 VN2, 2024 VF3, 2024 WR4, 2024 XG, 2024 XL, 2024 YV4, 2024 YR6, 2024 YF7, 2024 YH7, 2024 YK7, 2024 YM7, 2024 YG9, 2024 YR9, 2024 YG13, 2025 AO, 2025 CA1 2025 CC1, 2025 DK1, 2025 DL1, 2025 EL, 2025 EW1, 2025 EX1, 2025 EZ1, 2025 EF2, 2025 EH2, 2025 EO2, 2025 FJ, 2025 FN, 2025 FR, 2025 FS, 2025 FO2, 2025 FX6, 2025 GM, 2025 GO, 2025 HE, 2025 HK, 2025 HN, 2025 HS, 2025 HU</a:t>
            </a:r>
          </a:p>
          <a:p>
            <a:pPr algn="ctr" eaLnBrk="1" hangingPunct="1">
              <a:lnSpc>
                <a:spcPct val="100000"/>
              </a:lnSpc>
              <a:spcAft>
                <a:spcPct val="0"/>
              </a:spcAft>
              <a:buClrTx/>
              <a:buFontTx/>
              <a:buNone/>
              <a:defRPr/>
            </a:pPr>
            <a:endParaRPr lang="hu-HU" altLang="hu-HU" sz="900" b="1" dirty="0">
              <a:solidFill>
                <a:schemeClr val="accent1">
                  <a:lumMod val="60000"/>
                  <a:lumOff val="40000"/>
                </a:schemeClr>
              </a:solidFill>
            </a:endParaRPr>
          </a:p>
        </p:txBody>
      </p:sp>
      <p:pic>
        <p:nvPicPr>
          <p:cNvPr id="11" name="Kép 10" descr="A képen képernyőkép, tér, fekete-fehér, monokróm látható&#10;&#10;Előfordulhat, hogy a mesterséges intelligencia által létrehozott tartalom helytelen.">
            <a:extLst>
              <a:ext uri="{FF2B5EF4-FFF2-40B4-BE49-F238E27FC236}">
                <a16:creationId xmlns:a16="http://schemas.microsoft.com/office/drawing/2014/main" id="{713D2C68-FD4F-7459-7749-035A5DAE93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3575" y="1027145"/>
            <a:ext cx="4993111" cy="5358041"/>
          </a:xfrm>
          <a:prstGeom prst="rect">
            <a:avLst/>
          </a:prstGeom>
        </p:spPr>
      </p:pic>
    </p:spTree>
    <p:extLst>
      <p:ext uri="{BB962C8B-B14F-4D97-AF65-F5344CB8AC3E}">
        <p14:creationId xmlns:p14="http://schemas.microsoft.com/office/powerpoint/2010/main" val="33541308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250"/>
                                        <p:tgtEl>
                                          <p:spTgt spid="6">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7B3E4-6450-0EB6-3199-3EAF568615F0}"/>
            </a:ext>
          </a:extLst>
        </p:cNvPr>
        <p:cNvGrpSpPr/>
        <p:nvPr/>
      </p:nvGrpSpPr>
      <p:grpSpPr>
        <a:xfrm>
          <a:off x="0" y="0"/>
          <a:ext cx="0" cy="0"/>
          <a:chOff x="0" y="0"/>
          <a:chExt cx="0" cy="0"/>
        </a:xfrm>
      </p:grpSpPr>
      <p:pic>
        <p:nvPicPr>
          <p:cNvPr id="3" name="Kép 2" descr="A képen szöveg, diagram, térkép látható&#10;&#10;Előfordulhat, hogy a mesterséges intelligencia által létrehozott tartalom helytelen.">
            <a:extLst>
              <a:ext uri="{FF2B5EF4-FFF2-40B4-BE49-F238E27FC236}">
                <a16:creationId xmlns:a16="http://schemas.microsoft.com/office/drawing/2014/main" id="{ACD721B3-41B2-BB95-8B81-93CA63BBD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05" y="1665499"/>
            <a:ext cx="8603555" cy="4699969"/>
          </a:xfrm>
          <a:prstGeom prst="rect">
            <a:avLst/>
          </a:prstGeom>
          <a:ln w="3175">
            <a:solidFill>
              <a:srgbClr val="050505"/>
            </a:solidFill>
          </a:ln>
        </p:spPr>
      </p:pic>
      <p:sp>
        <p:nvSpPr>
          <p:cNvPr id="6" name="Text Placeholder 2">
            <a:extLst>
              <a:ext uri="{FF2B5EF4-FFF2-40B4-BE49-F238E27FC236}">
                <a16:creationId xmlns:a16="http://schemas.microsoft.com/office/drawing/2014/main" id="{748BB1C3-12B6-FA4B-1189-57978E1E14FF}"/>
              </a:ext>
            </a:extLst>
          </p:cNvPr>
          <p:cNvSpPr txBox="1">
            <a:spLocks/>
          </p:cNvSpPr>
          <p:nvPr/>
        </p:nvSpPr>
        <p:spPr>
          <a:xfrm>
            <a:off x="28625" y="332656"/>
            <a:ext cx="9217024" cy="864096"/>
          </a:xfrm>
          <a:prstGeom prst="rect">
            <a:avLst/>
          </a:prstGeom>
        </p:spPr>
        <p:txBody>
          <a:bodyPr vert="horz" lIns="91440" tIns="45720" rIns="91440" bIns="45720" rtlCol="0" anchor="ctr"/>
          <a:lstStyle>
            <a:defPPr>
              <a:defRPr lang="en-GB"/>
            </a:defPPr>
            <a:lvl1pPr algn="ctr" defTabSz="449263" rtl="0" eaLnBrk="0" fontAlgn="base" hangingPunct="0">
              <a:spcBef>
                <a:spcPct val="0"/>
              </a:spcBef>
              <a:spcAft>
                <a:spcPct val="0"/>
              </a:spcAft>
              <a:defRPr sz="120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hu-HU" altLang="hu-HU" sz="2800" b="1" dirty="0">
                <a:solidFill>
                  <a:srgbClr val="7D90AD"/>
                </a:solidFill>
              </a:rPr>
              <a:t>The Piszkéstető NEO </a:t>
            </a:r>
            <a:r>
              <a:rPr lang="hu-HU" altLang="hu-HU" sz="2800" b="1" dirty="0" err="1">
                <a:solidFill>
                  <a:srgbClr val="7D90AD"/>
                </a:solidFill>
              </a:rPr>
              <a:t>Survey</a:t>
            </a:r>
            <a:r>
              <a:rPr lang="hu-HU" altLang="hu-HU" sz="2800" b="1" dirty="0">
                <a:solidFill>
                  <a:srgbClr val="7D90AD"/>
                </a:solidFill>
              </a:rPr>
              <a:t> </a:t>
            </a:r>
            <a:r>
              <a:rPr lang="hu-HU" altLang="hu-HU" sz="2800" b="1" dirty="0" err="1">
                <a:solidFill>
                  <a:srgbClr val="7D90AD"/>
                </a:solidFill>
              </a:rPr>
              <a:t>footprint</a:t>
            </a:r>
            <a:r>
              <a:rPr lang="hu-HU" altLang="hu-HU" sz="2800" b="1" dirty="0">
                <a:solidFill>
                  <a:srgbClr val="7D90AD"/>
                </a:solidFill>
              </a:rPr>
              <a:t> and </a:t>
            </a:r>
            <a:r>
              <a:rPr lang="hu-HU" altLang="hu-HU" sz="2800" b="1" dirty="0" err="1">
                <a:solidFill>
                  <a:srgbClr val="7D90AD"/>
                </a:solidFill>
              </a:rPr>
              <a:t>the</a:t>
            </a:r>
            <a:r>
              <a:rPr lang="hu-HU" altLang="hu-HU" sz="2800" b="1" dirty="0">
                <a:solidFill>
                  <a:srgbClr val="7D90AD"/>
                </a:solidFill>
              </a:rPr>
              <a:t> </a:t>
            </a:r>
            <a:r>
              <a:rPr lang="hu-HU" altLang="hu-HU" sz="2800" b="1" dirty="0" err="1">
                <a:solidFill>
                  <a:srgbClr val="7D90AD"/>
                </a:solidFill>
              </a:rPr>
              <a:t>discoveries</a:t>
            </a:r>
            <a:r>
              <a:rPr lang="hu-HU" altLang="hu-HU" sz="2800" b="1" dirty="0">
                <a:solidFill>
                  <a:srgbClr val="7D90AD"/>
                </a:solidFill>
              </a:rPr>
              <a:t> </a:t>
            </a:r>
            <a:r>
              <a:rPr lang="hu-HU" altLang="hu-HU" sz="2800" b="1" dirty="0" err="1">
                <a:solidFill>
                  <a:srgbClr val="7D90AD"/>
                </a:solidFill>
              </a:rPr>
              <a:t>between</a:t>
            </a:r>
            <a:r>
              <a:rPr lang="hu-HU" altLang="hu-HU" sz="2800" b="1" dirty="0">
                <a:solidFill>
                  <a:srgbClr val="7D90AD"/>
                </a:solidFill>
              </a:rPr>
              <a:t> 2022-2024</a:t>
            </a:r>
          </a:p>
        </p:txBody>
      </p:sp>
      <p:sp>
        <p:nvSpPr>
          <p:cNvPr id="9" name="Rectangle 2">
            <a:extLst>
              <a:ext uri="{FF2B5EF4-FFF2-40B4-BE49-F238E27FC236}">
                <a16:creationId xmlns:a16="http://schemas.microsoft.com/office/drawing/2014/main" id="{E11E84F8-654A-F1FB-AF4C-9861DBFDED2F}"/>
              </a:ext>
            </a:extLst>
          </p:cNvPr>
          <p:cNvSpPr>
            <a:spLocks noChangeArrowheads="1"/>
          </p:cNvSpPr>
          <p:nvPr/>
        </p:nvSpPr>
        <p:spPr bwMode="auto">
          <a:xfrm>
            <a:off x="9327830" y="1124744"/>
            <a:ext cx="2564465" cy="2771652"/>
          </a:xfrm>
          <a:prstGeom prst="rect">
            <a:avLst/>
          </a:prstGeom>
          <a:noFill/>
          <a:ln>
            <a:noFill/>
          </a:ln>
          <a:effectLst/>
        </p:spPr>
        <p:txBody>
          <a:bodyPr lIns="90000" tIns="45000" rIns="90000" bIns="4500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hangingPunct="1">
              <a:lnSpc>
                <a:spcPct val="100000"/>
              </a:lnSpc>
              <a:spcAft>
                <a:spcPct val="0"/>
              </a:spcAft>
              <a:buClrTx/>
              <a:buFontTx/>
              <a:buNone/>
              <a:defRPr/>
            </a:pPr>
            <a:r>
              <a:rPr lang="hu-HU" altLang="hu-HU" sz="1100" b="1" dirty="0" err="1">
                <a:solidFill>
                  <a:schemeClr val="accent1">
                    <a:lumMod val="60000"/>
                    <a:lumOff val="40000"/>
                  </a:schemeClr>
                </a:solidFill>
              </a:rPr>
              <a:t>Telescopes</a:t>
            </a:r>
            <a:endParaRPr lang="fr-FR" altLang="hu-HU" sz="1100" b="1" dirty="0">
              <a:solidFill>
                <a:schemeClr val="accent1">
                  <a:lumMod val="60000"/>
                  <a:lumOff val="40000"/>
                </a:schemeClr>
              </a:solidFill>
            </a:endParaRPr>
          </a:p>
          <a:p>
            <a:pPr algn="ctr" eaLnBrk="1" hangingPunct="1">
              <a:lnSpc>
                <a:spcPct val="100000"/>
              </a:lnSpc>
              <a:spcAft>
                <a:spcPct val="0"/>
              </a:spcAft>
              <a:buClrTx/>
              <a:buFontTx/>
              <a:buNone/>
              <a:defRPr/>
            </a:pPr>
            <a:endParaRPr lang="fr-FR" altLang="hu-HU" sz="1100" b="1" dirty="0">
              <a:solidFill>
                <a:schemeClr val="accent1">
                  <a:lumMod val="60000"/>
                  <a:lumOff val="40000"/>
                </a:schemeClr>
              </a:solidFill>
            </a:endParaRPr>
          </a:p>
          <a:p>
            <a:pPr algn="ctr" eaLnBrk="1" hangingPunct="1">
              <a:lnSpc>
                <a:spcPct val="100000"/>
              </a:lnSpc>
              <a:spcAft>
                <a:spcPct val="0"/>
              </a:spcAft>
              <a:buClrTx/>
              <a:buFontTx/>
              <a:buNone/>
              <a:defRPr/>
            </a:pPr>
            <a:r>
              <a:rPr lang="fr-FR" altLang="hu-HU" sz="1100" b="1" dirty="0">
                <a:solidFill>
                  <a:schemeClr val="accent1">
                    <a:lumMod val="60000"/>
                    <a:lumOff val="40000"/>
                  </a:schemeClr>
                </a:solidFill>
              </a:rPr>
              <a:t>Mt. Lemmon		</a:t>
            </a:r>
            <a:r>
              <a:rPr lang="hu-HU" altLang="hu-HU" sz="1100" b="1" dirty="0">
                <a:solidFill>
                  <a:schemeClr val="accent1">
                    <a:lumMod val="60000"/>
                    <a:lumOff val="40000"/>
                  </a:schemeClr>
                </a:solidFill>
              </a:rPr>
              <a:t>  </a:t>
            </a:r>
            <a:r>
              <a:rPr lang="fr-FR" altLang="hu-HU" sz="1100" b="1" dirty="0">
                <a:solidFill>
                  <a:schemeClr val="accent1">
                    <a:lumMod val="60000"/>
                    <a:lumOff val="40000"/>
                  </a:schemeClr>
                </a:solidFill>
              </a:rPr>
              <a:t>3002</a:t>
            </a:r>
          </a:p>
          <a:p>
            <a:pPr algn="ctr" eaLnBrk="1" hangingPunct="1">
              <a:lnSpc>
                <a:spcPct val="100000"/>
              </a:lnSpc>
              <a:spcAft>
                <a:spcPct val="0"/>
              </a:spcAft>
              <a:buClrTx/>
              <a:buFontTx/>
              <a:buNone/>
              <a:defRPr/>
            </a:pPr>
            <a:endParaRPr lang="fr-FR" altLang="hu-HU" sz="1100" b="1" dirty="0">
              <a:solidFill>
                <a:schemeClr val="accent1">
                  <a:lumMod val="60000"/>
                  <a:lumOff val="40000"/>
                </a:schemeClr>
              </a:solidFill>
            </a:endParaRPr>
          </a:p>
          <a:p>
            <a:pPr algn="ctr" eaLnBrk="1" hangingPunct="1">
              <a:lnSpc>
                <a:spcPct val="100000"/>
              </a:lnSpc>
              <a:spcAft>
                <a:spcPct val="0"/>
              </a:spcAft>
              <a:buClrTx/>
              <a:buFontTx/>
              <a:buNone/>
              <a:defRPr/>
            </a:pPr>
            <a:r>
              <a:rPr lang="fr-FR" altLang="hu-HU" sz="1100" b="1" dirty="0">
                <a:solidFill>
                  <a:schemeClr val="accent1">
                    <a:lumMod val="60000"/>
                    <a:lumOff val="40000"/>
                  </a:schemeClr>
                </a:solidFill>
              </a:rPr>
              <a:t>Pan-STARRS 2	</a:t>
            </a:r>
            <a:r>
              <a:rPr lang="hu-HU" altLang="hu-HU" sz="1100" b="1" dirty="0">
                <a:solidFill>
                  <a:schemeClr val="accent1">
                    <a:lumMod val="60000"/>
                    <a:lumOff val="40000"/>
                  </a:schemeClr>
                </a:solidFill>
              </a:rPr>
              <a:t>   </a:t>
            </a:r>
            <a:r>
              <a:rPr lang="fr-FR" altLang="hu-HU" sz="1100" b="1" dirty="0">
                <a:solidFill>
                  <a:schemeClr val="accent1">
                    <a:lumMod val="60000"/>
                    <a:lumOff val="40000"/>
                  </a:schemeClr>
                </a:solidFill>
              </a:rPr>
              <a:t>2422</a:t>
            </a:r>
          </a:p>
          <a:p>
            <a:pPr algn="ctr" eaLnBrk="1" hangingPunct="1">
              <a:lnSpc>
                <a:spcPct val="100000"/>
              </a:lnSpc>
              <a:spcAft>
                <a:spcPct val="0"/>
              </a:spcAft>
              <a:buClrTx/>
              <a:buFontTx/>
              <a:buNone/>
              <a:defRPr/>
            </a:pPr>
            <a:endParaRPr lang="fr-FR" altLang="hu-HU" sz="1100" b="1" dirty="0">
              <a:solidFill>
                <a:schemeClr val="accent1">
                  <a:lumMod val="60000"/>
                  <a:lumOff val="40000"/>
                </a:schemeClr>
              </a:solidFill>
            </a:endParaRPr>
          </a:p>
          <a:p>
            <a:pPr algn="ctr" eaLnBrk="1" hangingPunct="1">
              <a:lnSpc>
                <a:spcPct val="100000"/>
              </a:lnSpc>
              <a:spcAft>
                <a:spcPct val="0"/>
              </a:spcAft>
              <a:buClrTx/>
              <a:buFontTx/>
              <a:buNone/>
              <a:defRPr/>
            </a:pPr>
            <a:r>
              <a:rPr lang="fr-FR" altLang="hu-HU" sz="1100" b="1" dirty="0">
                <a:solidFill>
                  <a:schemeClr val="accent1">
                    <a:lumMod val="60000"/>
                    <a:lumOff val="40000"/>
                  </a:schemeClr>
                </a:solidFill>
              </a:rPr>
              <a:t>Pan-STARRS 1	</a:t>
            </a:r>
            <a:r>
              <a:rPr lang="hu-HU" altLang="hu-HU" sz="1100" b="1" dirty="0">
                <a:solidFill>
                  <a:schemeClr val="accent1">
                    <a:lumMod val="60000"/>
                    <a:lumOff val="40000"/>
                  </a:schemeClr>
                </a:solidFill>
              </a:rPr>
              <a:t>  </a:t>
            </a:r>
            <a:r>
              <a:rPr lang="fr-FR" altLang="hu-HU" sz="1100" b="1" dirty="0">
                <a:solidFill>
                  <a:schemeClr val="accent1">
                    <a:lumMod val="60000"/>
                    <a:lumOff val="40000"/>
                  </a:schemeClr>
                </a:solidFill>
              </a:rPr>
              <a:t>1339</a:t>
            </a:r>
          </a:p>
          <a:p>
            <a:pPr algn="ctr" eaLnBrk="1" hangingPunct="1">
              <a:lnSpc>
                <a:spcPct val="100000"/>
              </a:lnSpc>
              <a:spcAft>
                <a:spcPct val="0"/>
              </a:spcAft>
              <a:buClrTx/>
              <a:buFontTx/>
              <a:buNone/>
              <a:defRPr/>
            </a:pPr>
            <a:endParaRPr lang="fr-FR" altLang="hu-HU" sz="1100" b="1" dirty="0">
              <a:solidFill>
                <a:schemeClr val="accent1">
                  <a:lumMod val="60000"/>
                  <a:lumOff val="40000"/>
                </a:schemeClr>
              </a:solidFill>
            </a:endParaRPr>
          </a:p>
          <a:p>
            <a:pPr algn="ctr" eaLnBrk="1" hangingPunct="1">
              <a:lnSpc>
                <a:spcPct val="100000"/>
              </a:lnSpc>
              <a:spcAft>
                <a:spcPct val="0"/>
              </a:spcAft>
              <a:buClrTx/>
              <a:buFontTx/>
              <a:buNone/>
              <a:defRPr/>
            </a:pPr>
            <a:r>
              <a:rPr lang="fr-FR" altLang="hu-HU" sz="1100" b="1" dirty="0">
                <a:solidFill>
                  <a:schemeClr val="accent1">
                    <a:lumMod val="60000"/>
                    <a:lumOff val="40000"/>
                  </a:schemeClr>
                </a:solidFill>
              </a:rPr>
              <a:t>Kitt Peak-Bok	 </a:t>
            </a:r>
            <a:r>
              <a:rPr lang="hu-HU" altLang="hu-HU" sz="1100" b="1" dirty="0">
                <a:solidFill>
                  <a:schemeClr val="accent1">
                    <a:lumMod val="60000"/>
                    <a:lumOff val="40000"/>
                  </a:schemeClr>
                </a:solidFill>
              </a:rPr>
              <a:t>   </a:t>
            </a:r>
            <a:r>
              <a:rPr lang="fr-FR" altLang="hu-HU" sz="1100" b="1" dirty="0">
                <a:solidFill>
                  <a:schemeClr val="accent1">
                    <a:lumMod val="60000"/>
                    <a:lumOff val="40000"/>
                  </a:schemeClr>
                </a:solidFill>
              </a:rPr>
              <a:t>616</a:t>
            </a:r>
          </a:p>
          <a:p>
            <a:pPr algn="ctr" eaLnBrk="1" hangingPunct="1">
              <a:lnSpc>
                <a:spcPct val="100000"/>
              </a:lnSpc>
              <a:spcAft>
                <a:spcPct val="0"/>
              </a:spcAft>
              <a:buClrTx/>
              <a:buFontTx/>
              <a:buNone/>
              <a:defRPr/>
            </a:pPr>
            <a:endParaRPr lang="fr-FR" altLang="hu-HU" sz="1100" b="1" dirty="0">
              <a:solidFill>
                <a:schemeClr val="accent1">
                  <a:lumMod val="60000"/>
                  <a:lumOff val="40000"/>
                </a:schemeClr>
              </a:solidFill>
            </a:endParaRPr>
          </a:p>
          <a:p>
            <a:pPr algn="ctr" eaLnBrk="1" hangingPunct="1">
              <a:lnSpc>
                <a:spcPct val="100000"/>
              </a:lnSpc>
              <a:spcAft>
                <a:spcPct val="0"/>
              </a:spcAft>
              <a:buClrTx/>
              <a:buFontTx/>
              <a:buNone/>
              <a:defRPr/>
            </a:pPr>
            <a:r>
              <a:rPr lang="fr-FR" altLang="hu-HU" sz="1100" b="1" dirty="0">
                <a:solidFill>
                  <a:schemeClr val="accent1">
                    <a:lumMod val="60000"/>
                    <a:lumOff val="40000"/>
                  </a:schemeClr>
                </a:solidFill>
              </a:rPr>
              <a:t>Catalina Schmidt	</a:t>
            </a:r>
            <a:r>
              <a:rPr lang="hu-HU" altLang="hu-HU" sz="1100" b="1" dirty="0">
                <a:solidFill>
                  <a:schemeClr val="accent1">
                    <a:lumMod val="60000"/>
                    <a:lumOff val="40000"/>
                  </a:schemeClr>
                </a:solidFill>
              </a:rPr>
              <a:t>  </a:t>
            </a:r>
            <a:r>
              <a:rPr lang="fr-FR" altLang="hu-HU" sz="1100" b="1" dirty="0">
                <a:solidFill>
                  <a:schemeClr val="accent1">
                    <a:lumMod val="60000"/>
                    <a:lumOff val="40000"/>
                  </a:schemeClr>
                </a:solidFill>
              </a:rPr>
              <a:t> </a:t>
            </a:r>
            <a:r>
              <a:rPr lang="hu-HU" altLang="hu-HU" sz="1100" b="1" dirty="0">
                <a:solidFill>
                  <a:schemeClr val="accent1">
                    <a:lumMod val="60000"/>
                    <a:lumOff val="40000"/>
                  </a:schemeClr>
                </a:solidFill>
              </a:rPr>
              <a:t> </a:t>
            </a:r>
            <a:r>
              <a:rPr lang="fr-FR" altLang="hu-HU" sz="1100" b="1" dirty="0">
                <a:solidFill>
                  <a:schemeClr val="accent1">
                    <a:lumMod val="60000"/>
                    <a:lumOff val="40000"/>
                  </a:schemeClr>
                </a:solidFill>
              </a:rPr>
              <a:t>441</a:t>
            </a:r>
          </a:p>
          <a:p>
            <a:pPr algn="ctr" eaLnBrk="1" hangingPunct="1">
              <a:lnSpc>
                <a:spcPct val="100000"/>
              </a:lnSpc>
              <a:spcAft>
                <a:spcPct val="0"/>
              </a:spcAft>
              <a:buClrTx/>
              <a:buFontTx/>
              <a:buNone/>
              <a:defRPr/>
            </a:pPr>
            <a:endParaRPr lang="fr-FR" altLang="hu-HU" sz="1100" b="1" dirty="0">
              <a:solidFill>
                <a:schemeClr val="accent1">
                  <a:lumMod val="60000"/>
                  <a:lumOff val="40000"/>
                </a:schemeClr>
              </a:solidFill>
            </a:endParaRPr>
          </a:p>
          <a:p>
            <a:pPr algn="ctr" eaLnBrk="1" hangingPunct="1">
              <a:lnSpc>
                <a:spcPct val="100000"/>
              </a:lnSpc>
              <a:spcAft>
                <a:spcPct val="0"/>
              </a:spcAft>
              <a:buClrTx/>
              <a:buFontTx/>
              <a:buNone/>
              <a:defRPr/>
            </a:pPr>
            <a:r>
              <a:rPr lang="fr-FR" altLang="hu-HU" sz="1100" b="1" dirty="0">
                <a:solidFill>
                  <a:srgbClr val="FF0000"/>
                </a:solidFill>
              </a:rPr>
              <a:t>Piszkéstető Schmidt</a:t>
            </a:r>
            <a:r>
              <a:rPr lang="hu-HU" altLang="hu-HU" sz="1100" b="1" dirty="0">
                <a:solidFill>
                  <a:srgbClr val="FF0000"/>
                </a:solidFill>
              </a:rPr>
              <a:t>  </a:t>
            </a:r>
            <a:r>
              <a:rPr lang="fr-FR" altLang="hu-HU" sz="1100" b="1" dirty="0">
                <a:solidFill>
                  <a:srgbClr val="FF0000"/>
                </a:solidFill>
              </a:rPr>
              <a:t> 199 </a:t>
            </a:r>
            <a:endParaRPr lang="hu-HU" altLang="hu-HU" sz="1100" b="1" dirty="0">
              <a:solidFill>
                <a:srgbClr val="FF0000"/>
              </a:solidFill>
            </a:endParaRPr>
          </a:p>
        </p:txBody>
      </p:sp>
      <p:sp>
        <p:nvSpPr>
          <p:cNvPr id="2" name="Rectangle 2">
            <a:extLst>
              <a:ext uri="{FF2B5EF4-FFF2-40B4-BE49-F238E27FC236}">
                <a16:creationId xmlns:a16="http://schemas.microsoft.com/office/drawing/2014/main" id="{1CDCB67F-23F9-FC2D-5572-985863BEDC20}"/>
              </a:ext>
            </a:extLst>
          </p:cNvPr>
          <p:cNvSpPr>
            <a:spLocks noChangeArrowheads="1"/>
          </p:cNvSpPr>
          <p:nvPr/>
        </p:nvSpPr>
        <p:spPr bwMode="auto">
          <a:xfrm>
            <a:off x="9381211" y="4015484"/>
            <a:ext cx="2475429" cy="2194813"/>
          </a:xfrm>
          <a:prstGeom prst="rect">
            <a:avLst/>
          </a:prstGeom>
          <a:noFill/>
          <a:ln>
            <a:noFill/>
          </a:ln>
          <a:effectLst/>
        </p:spPr>
        <p:txBody>
          <a:bodyPr lIns="90000" tIns="45000" rIns="90000" bIns="45000" anchor="ct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ea typeface="Microsoft YaHei" panose="020B0503020204020204" pitchFamily="34" charset="-122"/>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Microsoft YaHei" panose="020B0503020204020204" pitchFamily="34" charset="-122"/>
              </a:defRPr>
            </a:lvl9pPr>
          </a:lstStyle>
          <a:p>
            <a:pPr algn="ctr" eaLnBrk="1" hangingPunct="1">
              <a:lnSpc>
                <a:spcPct val="100000"/>
              </a:lnSpc>
              <a:spcAft>
                <a:spcPct val="0"/>
              </a:spcAft>
              <a:buClrTx/>
              <a:defRPr/>
            </a:pPr>
            <a:r>
              <a:rPr lang="hu-HU" altLang="hu-HU" sz="1100" b="1" dirty="0" err="1">
                <a:solidFill>
                  <a:schemeClr val="accent1">
                    <a:lumMod val="60000"/>
                    <a:lumOff val="40000"/>
                  </a:schemeClr>
                </a:solidFill>
              </a:rPr>
              <a:t>Projects</a:t>
            </a:r>
            <a:endParaRPr lang="fr-FR" altLang="hu-HU" sz="1100" b="1" dirty="0">
              <a:solidFill>
                <a:schemeClr val="accent1">
                  <a:lumMod val="60000"/>
                  <a:lumOff val="40000"/>
                </a:schemeClr>
              </a:solidFill>
            </a:endParaRPr>
          </a:p>
          <a:p>
            <a:pPr algn="ctr" eaLnBrk="1" hangingPunct="1">
              <a:lnSpc>
                <a:spcPct val="100000"/>
              </a:lnSpc>
              <a:spcAft>
                <a:spcPct val="0"/>
              </a:spcAft>
              <a:buClrTx/>
              <a:buFontTx/>
              <a:buNone/>
              <a:defRPr/>
            </a:pPr>
            <a:endParaRPr lang="hu-HU" altLang="hu-HU" sz="1100" b="1" dirty="0">
              <a:solidFill>
                <a:schemeClr val="accent1">
                  <a:lumMod val="60000"/>
                  <a:lumOff val="40000"/>
                </a:schemeClr>
              </a:solidFill>
            </a:endParaRPr>
          </a:p>
          <a:p>
            <a:pPr algn="ctr" eaLnBrk="1" hangingPunct="1">
              <a:lnSpc>
                <a:spcPct val="100000"/>
              </a:lnSpc>
              <a:spcAft>
                <a:spcPct val="0"/>
              </a:spcAft>
              <a:buClrTx/>
              <a:buFontTx/>
              <a:buNone/>
              <a:defRPr/>
            </a:pPr>
            <a:r>
              <a:rPr lang="sv-SE" altLang="hu-HU" sz="1100" b="1" dirty="0">
                <a:solidFill>
                  <a:schemeClr val="accent1">
                    <a:lumMod val="60000"/>
                    <a:lumOff val="40000"/>
                  </a:schemeClr>
                </a:solidFill>
              </a:rPr>
              <a:t>CSS			406</a:t>
            </a:r>
          </a:p>
          <a:p>
            <a:pPr algn="ctr" eaLnBrk="1" hangingPunct="1">
              <a:lnSpc>
                <a:spcPct val="100000"/>
              </a:lnSpc>
              <a:spcAft>
                <a:spcPct val="0"/>
              </a:spcAft>
              <a:buClrTx/>
              <a:buFontTx/>
              <a:buNone/>
              <a:defRPr/>
            </a:pPr>
            <a:endParaRPr lang="sv-SE" altLang="hu-HU" sz="1100" b="1" dirty="0">
              <a:solidFill>
                <a:schemeClr val="accent1">
                  <a:lumMod val="60000"/>
                  <a:lumOff val="40000"/>
                </a:schemeClr>
              </a:solidFill>
            </a:endParaRPr>
          </a:p>
          <a:p>
            <a:pPr algn="ctr" eaLnBrk="1" hangingPunct="1">
              <a:lnSpc>
                <a:spcPct val="100000"/>
              </a:lnSpc>
              <a:spcAft>
                <a:spcPct val="0"/>
              </a:spcAft>
              <a:buClrTx/>
              <a:buFontTx/>
              <a:buNone/>
              <a:defRPr/>
            </a:pPr>
            <a:r>
              <a:rPr lang="sv-SE" altLang="hu-HU" sz="1100" b="1" dirty="0">
                <a:solidFill>
                  <a:schemeClr val="accent1">
                    <a:lumMod val="60000"/>
                    <a:lumOff val="40000"/>
                  </a:schemeClr>
                </a:solidFill>
              </a:rPr>
              <a:t>Pan-STARRS		3761</a:t>
            </a:r>
          </a:p>
          <a:p>
            <a:pPr algn="ctr" eaLnBrk="1" hangingPunct="1">
              <a:lnSpc>
                <a:spcPct val="100000"/>
              </a:lnSpc>
              <a:spcAft>
                <a:spcPct val="0"/>
              </a:spcAft>
              <a:buClrTx/>
              <a:buFontTx/>
              <a:buNone/>
              <a:defRPr/>
            </a:pPr>
            <a:endParaRPr lang="sv-SE" altLang="hu-HU" sz="1100" b="1" dirty="0">
              <a:solidFill>
                <a:schemeClr val="accent1">
                  <a:lumMod val="60000"/>
                  <a:lumOff val="40000"/>
                </a:schemeClr>
              </a:solidFill>
            </a:endParaRPr>
          </a:p>
          <a:p>
            <a:pPr algn="ctr" eaLnBrk="1" hangingPunct="1">
              <a:lnSpc>
                <a:spcPct val="100000"/>
              </a:lnSpc>
              <a:spcAft>
                <a:spcPct val="0"/>
              </a:spcAft>
              <a:buClrTx/>
              <a:buFontTx/>
              <a:buNone/>
              <a:defRPr/>
            </a:pPr>
            <a:r>
              <a:rPr lang="sv-SE" altLang="hu-HU" sz="1100" b="1" dirty="0">
                <a:solidFill>
                  <a:schemeClr val="accent1">
                    <a:lumMod val="60000"/>
                    <a:lumOff val="40000"/>
                  </a:schemeClr>
                </a:solidFill>
              </a:rPr>
              <a:t>ATLAS		  432</a:t>
            </a:r>
          </a:p>
          <a:p>
            <a:pPr algn="ctr" eaLnBrk="1" hangingPunct="1">
              <a:lnSpc>
                <a:spcPct val="100000"/>
              </a:lnSpc>
              <a:spcAft>
                <a:spcPct val="0"/>
              </a:spcAft>
              <a:buClrTx/>
              <a:buFontTx/>
              <a:buNone/>
              <a:defRPr/>
            </a:pPr>
            <a:endParaRPr lang="sv-SE" altLang="hu-HU" sz="1100" b="1" dirty="0">
              <a:solidFill>
                <a:schemeClr val="accent1">
                  <a:lumMod val="60000"/>
                  <a:lumOff val="40000"/>
                </a:schemeClr>
              </a:solidFill>
            </a:endParaRPr>
          </a:p>
          <a:p>
            <a:pPr algn="ctr" eaLnBrk="1" hangingPunct="1">
              <a:lnSpc>
                <a:spcPct val="100000"/>
              </a:lnSpc>
              <a:spcAft>
                <a:spcPct val="0"/>
              </a:spcAft>
              <a:buClrTx/>
              <a:buFontTx/>
              <a:buNone/>
              <a:defRPr/>
            </a:pPr>
            <a:r>
              <a:rPr lang="sv-SE" altLang="hu-HU" sz="1100" b="1" dirty="0">
                <a:solidFill>
                  <a:srgbClr val="FF0000"/>
                </a:solidFill>
              </a:rPr>
              <a:t>Piszkéstető		  199</a:t>
            </a:r>
          </a:p>
        </p:txBody>
      </p:sp>
    </p:spTree>
    <p:extLst>
      <p:ext uri="{BB962C8B-B14F-4D97-AF65-F5344CB8AC3E}">
        <p14:creationId xmlns:p14="http://schemas.microsoft.com/office/powerpoint/2010/main" val="32714293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324F8-46D7-DCD4-2F77-B20AD466BE8F}"/>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78143E7B-FE67-57B9-7AF7-A2F2EB27327B}"/>
              </a:ext>
            </a:extLst>
          </p:cNvPr>
          <p:cNvSpPr txBox="1">
            <a:spLocks/>
          </p:cNvSpPr>
          <p:nvPr/>
        </p:nvSpPr>
        <p:spPr>
          <a:xfrm>
            <a:off x="1487487" y="332656"/>
            <a:ext cx="9217024" cy="864096"/>
          </a:xfrm>
          <a:prstGeom prst="rect">
            <a:avLst/>
          </a:prstGeom>
        </p:spPr>
        <p:txBody>
          <a:bodyPr vert="horz" lIns="91440" tIns="45720" rIns="91440" bIns="45720" rtlCol="0" anchor="ctr"/>
          <a:lstStyle>
            <a:defPPr>
              <a:defRPr lang="en-GB"/>
            </a:defPPr>
            <a:lvl1pPr algn="ctr" defTabSz="449263" rtl="0" eaLnBrk="0" fontAlgn="base" hangingPunct="0">
              <a:spcBef>
                <a:spcPct val="0"/>
              </a:spcBef>
              <a:spcAft>
                <a:spcPct val="0"/>
              </a:spcAft>
              <a:defRPr sz="120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hu-HU" altLang="hu-HU" sz="2800" b="1" dirty="0">
                <a:solidFill>
                  <a:srgbClr val="7D90AD"/>
                </a:solidFill>
              </a:rPr>
              <a:t>The </a:t>
            </a:r>
            <a:r>
              <a:rPr lang="hu-HU" altLang="hu-HU" sz="2800" b="1" dirty="0" err="1">
                <a:solidFill>
                  <a:srgbClr val="7D90AD"/>
                </a:solidFill>
              </a:rPr>
              <a:t>apparent</a:t>
            </a:r>
            <a:r>
              <a:rPr lang="hu-HU" altLang="hu-HU" sz="2800" b="1" dirty="0">
                <a:solidFill>
                  <a:srgbClr val="7D90AD"/>
                </a:solidFill>
              </a:rPr>
              <a:t> </a:t>
            </a:r>
            <a:r>
              <a:rPr lang="hu-HU" altLang="hu-HU" sz="2800" b="1" dirty="0" err="1">
                <a:solidFill>
                  <a:srgbClr val="7D90AD"/>
                </a:solidFill>
              </a:rPr>
              <a:t>magnitude</a:t>
            </a:r>
            <a:r>
              <a:rPr lang="hu-HU" altLang="hu-HU" sz="2800" b="1" dirty="0">
                <a:solidFill>
                  <a:srgbClr val="7D90AD"/>
                </a:solidFill>
              </a:rPr>
              <a:t> </a:t>
            </a:r>
            <a:r>
              <a:rPr lang="hu-HU" altLang="hu-HU" sz="2800" b="1" dirty="0" err="1">
                <a:solidFill>
                  <a:srgbClr val="7D90AD"/>
                </a:solidFill>
              </a:rPr>
              <a:t>distribution</a:t>
            </a:r>
            <a:r>
              <a:rPr lang="hu-HU" altLang="hu-HU" sz="2800" b="1" dirty="0">
                <a:solidFill>
                  <a:srgbClr val="7D90AD"/>
                </a:solidFill>
              </a:rPr>
              <a:t> of </a:t>
            </a:r>
            <a:r>
              <a:rPr lang="hu-HU" altLang="hu-HU" sz="2800" b="1" dirty="0" err="1">
                <a:solidFill>
                  <a:srgbClr val="7D90AD"/>
                </a:solidFill>
              </a:rPr>
              <a:t>the</a:t>
            </a:r>
            <a:r>
              <a:rPr lang="hu-HU" altLang="hu-HU" sz="2800" b="1" dirty="0">
                <a:solidFill>
                  <a:srgbClr val="7D90AD"/>
                </a:solidFill>
              </a:rPr>
              <a:t> Piszkéstető </a:t>
            </a:r>
            <a:r>
              <a:rPr lang="hu-HU" altLang="hu-HU" sz="2800" b="1" dirty="0" err="1">
                <a:solidFill>
                  <a:srgbClr val="7D90AD"/>
                </a:solidFill>
              </a:rPr>
              <a:t>NEO’s</a:t>
            </a:r>
            <a:r>
              <a:rPr lang="hu-HU" altLang="hu-HU" sz="2800" b="1" dirty="0">
                <a:solidFill>
                  <a:srgbClr val="7D90AD"/>
                </a:solidFill>
              </a:rPr>
              <a:t> </a:t>
            </a:r>
            <a:r>
              <a:rPr lang="hu-HU" altLang="hu-HU" sz="2800" b="1" dirty="0" err="1">
                <a:solidFill>
                  <a:srgbClr val="7D90AD"/>
                </a:solidFill>
              </a:rPr>
              <a:t>between</a:t>
            </a:r>
            <a:r>
              <a:rPr lang="hu-HU" altLang="hu-HU" sz="2800" b="1" dirty="0">
                <a:solidFill>
                  <a:srgbClr val="7D90AD"/>
                </a:solidFill>
              </a:rPr>
              <a:t> 2022-2024</a:t>
            </a:r>
          </a:p>
        </p:txBody>
      </p:sp>
      <p:pic>
        <p:nvPicPr>
          <p:cNvPr id="5" name="Kép 4" descr="A képen szöveg, diagram, sor, képernyőkép látható&#10;&#10;Előfordulhat, hogy a mesterséges intelligencia által létrehozott tartalom helytelen.">
            <a:extLst>
              <a:ext uri="{FF2B5EF4-FFF2-40B4-BE49-F238E27FC236}">
                <a16:creationId xmlns:a16="http://schemas.microsoft.com/office/drawing/2014/main" id="{17D37B95-49F8-2241-05E9-BEC8132C8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746" y="1772816"/>
            <a:ext cx="9036507" cy="4518253"/>
          </a:xfrm>
          <a:prstGeom prst="rect">
            <a:avLst/>
          </a:prstGeom>
          <a:ln w="3175">
            <a:solidFill>
              <a:srgbClr val="050505"/>
            </a:solidFill>
          </a:ln>
        </p:spPr>
      </p:pic>
    </p:spTree>
    <p:extLst>
      <p:ext uri="{BB962C8B-B14F-4D97-AF65-F5344CB8AC3E}">
        <p14:creationId xmlns:p14="http://schemas.microsoft.com/office/powerpoint/2010/main" val="12911045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12418-ECB9-B7A1-6C35-FE12928F0BC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0C312EB2-FCA6-F6DA-135D-6BFCCC75A34F}"/>
              </a:ext>
            </a:extLst>
          </p:cNvPr>
          <p:cNvSpPr txBox="1">
            <a:spLocks/>
          </p:cNvSpPr>
          <p:nvPr/>
        </p:nvSpPr>
        <p:spPr>
          <a:xfrm>
            <a:off x="1487487" y="332656"/>
            <a:ext cx="9217024" cy="864096"/>
          </a:xfrm>
          <a:prstGeom prst="rect">
            <a:avLst/>
          </a:prstGeom>
        </p:spPr>
        <p:txBody>
          <a:bodyPr vert="horz" lIns="91440" tIns="45720" rIns="91440" bIns="45720" rtlCol="0" anchor="ctr"/>
          <a:lstStyle>
            <a:defPPr>
              <a:defRPr lang="en-GB"/>
            </a:defPPr>
            <a:lvl1pPr algn="ctr" defTabSz="449263" rtl="0" eaLnBrk="0" fontAlgn="base" hangingPunct="0">
              <a:spcBef>
                <a:spcPct val="0"/>
              </a:spcBef>
              <a:spcAft>
                <a:spcPct val="0"/>
              </a:spcAft>
              <a:defRPr sz="1200" kern="1200">
                <a:solidFill>
                  <a:schemeClr val="tx1">
                    <a:tint val="75000"/>
                  </a:schemeClr>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a:lstStyle>
          <a:p>
            <a:r>
              <a:rPr lang="hu-HU" altLang="hu-HU" sz="2800" b="1" dirty="0">
                <a:solidFill>
                  <a:srgbClr val="7D90AD"/>
                </a:solidFill>
              </a:rPr>
              <a:t>The </a:t>
            </a:r>
            <a:r>
              <a:rPr lang="hu-HU" altLang="hu-HU" sz="2800" b="1" dirty="0" err="1">
                <a:solidFill>
                  <a:srgbClr val="7D90AD"/>
                </a:solidFill>
              </a:rPr>
              <a:t>absolute</a:t>
            </a:r>
            <a:r>
              <a:rPr lang="hu-HU" altLang="hu-HU" sz="2800" b="1" dirty="0">
                <a:solidFill>
                  <a:srgbClr val="7D90AD"/>
                </a:solidFill>
              </a:rPr>
              <a:t> </a:t>
            </a:r>
            <a:r>
              <a:rPr lang="hu-HU" altLang="hu-HU" sz="2800" b="1" dirty="0" err="1">
                <a:solidFill>
                  <a:srgbClr val="7D90AD"/>
                </a:solidFill>
              </a:rPr>
              <a:t>magnitude</a:t>
            </a:r>
            <a:r>
              <a:rPr lang="hu-HU" altLang="hu-HU" sz="2800" b="1" dirty="0">
                <a:solidFill>
                  <a:srgbClr val="7D90AD"/>
                </a:solidFill>
              </a:rPr>
              <a:t> </a:t>
            </a:r>
            <a:r>
              <a:rPr lang="hu-HU" altLang="hu-HU" sz="2800" b="1" dirty="0" err="1">
                <a:solidFill>
                  <a:srgbClr val="7D90AD"/>
                </a:solidFill>
              </a:rPr>
              <a:t>distribution</a:t>
            </a:r>
            <a:r>
              <a:rPr lang="hu-HU" altLang="hu-HU" sz="2800" b="1" dirty="0">
                <a:solidFill>
                  <a:srgbClr val="7D90AD"/>
                </a:solidFill>
              </a:rPr>
              <a:t> of </a:t>
            </a:r>
            <a:r>
              <a:rPr lang="hu-HU" altLang="hu-HU" sz="2800" b="1" dirty="0" err="1">
                <a:solidFill>
                  <a:srgbClr val="7D90AD"/>
                </a:solidFill>
              </a:rPr>
              <a:t>the</a:t>
            </a:r>
            <a:r>
              <a:rPr lang="hu-HU" altLang="hu-HU" sz="2800" b="1" dirty="0">
                <a:solidFill>
                  <a:srgbClr val="7D90AD"/>
                </a:solidFill>
              </a:rPr>
              <a:t> Piszkéstető </a:t>
            </a:r>
            <a:r>
              <a:rPr lang="hu-HU" altLang="hu-HU" sz="2800" b="1" dirty="0" err="1">
                <a:solidFill>
                  <a:srgbClr val="7D90AD"/>
                </a:solidFill>
              </a:rPr>
              <a:t>NEO’s</a:t>
            </a:r>
            <a:r>
              <a:rPr lang="hu-HU" altLang="hu-HU" sz="2800" b="1" dirty="0">
                <a:solidFill>
                  <a:srgbClr val="7D90AD"/>
                </a:solidFill>
              </a:rPr>
              <a:t> </a:t>
            </a:r>
            <a:r>
              <a:rPr lang="hu-HU" altLang="hu-HU" sz="2800" b="1" dirty="0" err="1">
                <a:solidFill>
                  <a:srgbClr val="7D90AD"/>
                </a:solidFill>
              </a:rPr>
              <a:t>between</a:t>
            </a:r>
            <a:r>
              <a:rPr lang="hu-HU" altLang="hu-HU" sz="2800" b="1" dirty="0">
                <a:solidFill>
                  <a:srgbClr val="7D90AD"/>
                </a:solidFill>
              </a:rPr>
              <a:t> 2022-2024</a:t>
            </a:r>
          </a:p>
        </p:txBody>
      </p:sp>
      <p:pic>
        <p:nvPicPr>
          <p:cNvPr id="3" name="Kép 2" descr="A képen képernyőkép, diagram, Diagram, sor látható&#10;&#10;Előfordulhat, hogy a mesterséges intelligencia által létrehozott tartalom helytelen.">
            <a:extLst>
              <a:ext uri="{FF2B5EF4-FFF2-40B4-BE49-F238E27FC236}">
                <a16:creationId xmlns:a16="http://schemas.microsoft.com/office/drawing/2014/main" id="{984516E2-6046-3329-D667-6C7CA3F3F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89" y="1772816"/>
            <a:ext cx="9144019" cy="4572009"/>
          </a:xfrm>
          <a:prstGeom prst="rect">
            <a:avLst/>
          </a:prstGeom>
          <a:ln w="3175">
            <a:solidFill>
              <a:srgbClr val="050505"/>
            </a:solidFill>
          </a:ln>
        </p:spPr>
      </p:pic>
    </p:spTree>
    <p:extLst>
      <p:ext uri="{BB962C8B-B14F-4D97-AF65-F5344CB8AC3E}">
        <p14:creationId xmlns:p14="http://schemas.microsoft.com/office/powerpoint/2010/main" val="37303988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heme/theme1.xml><?xml version="1.0" encoding="utf-8"?>
<a:theme xmlns:a="http://schemas.openxmlformats.org/drawingml/2006/main" name="Office-téma">
  <a:themeElements>
    <a:clrScheme name="Office-té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téma">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hu-HU"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hu-HU"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Office-té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é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é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é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é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é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é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2013 – 2022 téma">
  <a:themeElements>
    <a:clrScheme name="Office 2013 – 2022 té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Office 2013 – 2022 téma">
  <a:themeElements>
    <a:clrScheme name="Office 2013 – 2022 té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té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40211</TotalTime>
  <Words>1195</Words>
  <Application>Microsoft Office PowerPoint</Application>
  <PresentationFormat>Szélesvásznú</PresentationFormat>
  <Paragraphs>120</Paragraphs>
  <Slides>11</Slides>
  <Notes>11</Notes>
  <HiddenSlides>0</HiddenSlides>
  <MMClips>0</MMClips>
  <ScaleCrop>false</ScaleCrop>
  <HeadingPairs>
    <vt:vector size="6" baseType="variant">
      <vt:variant>
        <vt:lpstr>Használt betűtípusok</vt:lpstr>
      </vt:variant>
      <vt:variant>
        <vt:i4>5</vt:i4>
      </vt:variant>
      <vt:variant>
        <vt:lpstr>Téma</vt:lpstr>
      </vt:variant>
      <vt:variant>
        <vt:i4>3</vt:i4>
      </vt:variant>
      <vt:variant>
        <vt:lpstr>Diacímek</vt:lpstr>
      </vt:variant>
      <vt:variant>
        <vt:i4>11</vt:i4>
      </vt:variant>
    </vt:vector>
  </HeadingPairs>
  <TitlesOfParts>
    <vt:vector size="19" baseType="lpstr">
      <vt:lpstr>Arial</vt:lpstr>
      <vt:lpstr>Calibri</vt:lpstr>
      <vt:lpstr>Calibri Light</vt:lpstr>
      <vt:lpstr>Times New Roman</vt:lpstr>
      <vt:lpstr>Verdana</vt:lpstr>
      <vt:lpstr>Office-téma</vt:lpstr>
      <vt:lpstr>Office 2013 – 2022 téma</vt:lpstr>
      <vt:lpstr>1_Office 2013 – 2022 téma</vt:lpstr>
      <vt:lpstr>Imminent impactor discoveries from Hungary: recent resuts and lessons learn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Veszélyben a Föld? Földsúroló kisbolygók a láthatáron                   Sárneczky Krisztián MTA CSFK KTM CSI Zsolnay Kulturális Negyed, Pécs, 2016. március 11.</dc:title>
  <cp:lastModifiedBy>Krisztián Sárneczky</cp:lastModifiedBy>
  <cp:revision>611</cp:revision>
  <cp:lastPrinted>1601-01-01T00:00:00Z</cp:lastPrinted>
  <dcterms:created xsi:type="dcterms:W3CDTF">1601-01-01T00:00:00Z</dcterms:created>
  <dcterms:modified xsi:type="dcterms:W3CDTF">2025-04-28T15:47:11Z</dcterms:modified>
</cp:coreProperties>
</file>