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Lst>
  <p:notesMasterIdLst>
    <p:notesMasterId r:id="rId15"/>
  </p:notesMasterIdLst>
  <p:sldIdLst>
    <p:sldId id="256" r:id="rId5"/>
    <p:sldId id="348" r:id="rId6"/>
    <p:sldId id="349" r:id="rId7"/>
    <p:sldId id="352" r:id="rId8"/>
    <p:sldId id="265" r:id="rId9"/>
    <p:sldId id="356" r:id="rId10"/>
    <p:sldId id="355" r:id="rId11"/>
    <p:sldId id="354" r:id="rId12"/>
    <p:sldId id="353" r:id="rId13"/>
    <p:sldId id="35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6471E3-5BD5-4CFC-B73B-86E8BA191A03}" name="Richie, Janet O" initials="JR" userId="S::jrichie@usgs.gov::a143bc77-9bcf-4552-9c95-ac17404c73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B00"/>
    <a:srgbClr val="B40408"/>
    <a:srgbClr val="FF6600"/>
    <a:srgbClr val="004684"/>
    <a:srgbClr val="121315"/>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827F9-21C5-45FD-B28B-38B5906FAEC9}" v="13" dt="2025-04-28T05:00:21.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1" autoAdjust="0"/>
    <p:restoredTop sz="78162" autoAdjust="0"/>
  </p:normalViewPr>
  <p:slideViewPr>
    <p:cSldViewPr snapToGrid="0">
      <p:cViewPr varScale="1">
        <p:scale>
          <a:sx n="62" d="100"/>
          <a:sy n="62" d="100"/>
        </p:scale>
        <p:origin x="730" y="4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gue, Lori M" userId="0e309c77-d61e-49c5-af92-d5d0d274cff9" providerId="ADAL" clId="{AED64A15-62B5-440F-ACA8-4D49287B9BD3}"/>
    <pc:docChg chg="modSld">
      <pc:chgData name="Pigue, Lori M" userId="0e309c77-d61e-49c5-af92-d5d0d274cff9" providerId="ADAL" clId="{AED64A15-62B5-440F-ACA8-4D49287B9BD3}" dt="2025-04-24T19:05:46.019" v="4" actId="20577"/>
      <pc:docMkLst>
        <pc:docMk/>
      </pc:docMkLst>
      <pc:sldChg chg="modSp">
        <pc:chgData name="Pigue, Lori M" userId="0e309c77-d61e-49c5-af92-d5d0d274cff9" providerId="ADAL" clId="{AED64A15-62B5-440F-ACA8-4D49287B9BD3}" dt="2025-04-24T19:05:46.019" v="4" actId="20577"/>
        <pc:sldMkLst>
          <pc:docMk/>
          <pc:sldMk cId="3468939347" sldId="352"/>
        </pc:sldMkLst>
        <pc:spChg chg="mod">
          <ac:chgData name="Pigue, Lori M" userId="0e309c77-d61e-49c5-af92-d5d0d274cff9" providerId="ADAL" clId="{AED64A15-62B5-440F-ACA8-4D49287B9BD3}" dt="2025-04-24T19:05:46.019" v="4" actId="20577"/>
          <ac:spMkLst>
            <pc:docMk/>
            <pc:sldMk cId="3468939347" sldId="352"/>
            <ac:spMk id="8" creationId="{03F83B1C-7D31-DBD5-544D-2ACCAECDD607}"/>
          </ac:spMkLst>
        </pc:spChg>
      </pc:sldChg>
    </pc:docChg>
  </pc:docChgLst>
  <pc:docChgLst>
    <pc:chgData name="Pigue, Lori M" userId="0e309c77-d61e-49c5-af92-d5d0d274cff9" providerId="ADAL" clId="{6BA827F9-21C5-45FD-B28B-38B5906FAEC9}"/>
    <pc:docChg chg="modSld">
      <pc:chgData name="Pigue, Lori M" userId="0e309c77-d61e-49c5-af92-d5d0d274cff9" providerId="ADAL" clId="{6BA827F9-21C5-45FD-B28B-38B5906FAEC9}" dt="2025-04-28T05:00:36.460" v="15" actId="14100"/>
      <pc:docMkLst>
        <pc:docMk/>
      </pc:docMkLst>
      <pc:sldChg chg="modAnim">
        <pc:chgData name="Pigue, Lori M" userId="0e309c77-d61e-49c5-af92-d5d0d274cff9" providerId="ADAL" clId="{6BA827F9-21C5-45FD-B28B-38B5906FAEC9}" dt="2025-04-28T05:00:21.426" v="12"/>
        <pc:sldMkLst>
          <pc:docMk/>
          <pc:sldMk cId="2669315135" sldId="348"/>
        </pc:sldMkLst>
      </pc:sldChg>
      <pc:sldChg chg="modSp mod">
        <pc:chgData name="Pigue, Lori M" userId="0e309c77-d61e-49c5-af92-d5d0d274cff9" providerId="ADAL" clId="{6BA827F9-21C5-45FD-B28B-38B5906FAEC9}" dt="2025-04-28T05:00:36.460" v="15" actId="14100"/>
        <pc:sldMkLst>
          <pc:docMk/>
          <pc:sldMk cId="1978506876" sldId="349"/>
        </pc:sldMkLst>
        <pc:spChg chg="mod">
          <ac:chgData name="Pigue, Lori M" userId="0e309c77-d61e-49c5-af92-d5d0d274cff9" providerId="ADAL" clId="{6BA827F9-21C5-45FD-B28B-38B5906FAEC9}" dt="2025-04-28T05:00:36.460" v="15" actId="14100"/>
          <ac:spMkLst>
            <pc:docMk/>
            <pc:sldMk cId="1978506876" sldId="349"/>
            <ac:spMk id="8" creationId="{03F83B1C-7D31-DBD5-544D-2ACCAECDD607}"/>
          </ac:spMkLst>
        </pc:spChg>
      </pc:sldChg>
      <pc:sldChg chg="modAnim">
        <pc:chgData name="Pigue, Lori M" userId="0e309c77-d61e-49c5-af92-d5d0d274cff9" providerId="ADAL" clId="{6BA827F9-21C5-45FD-B28B-38B5906FAEC9}" dt="2025-04-28T04:59:14.125" v="2"/>
        <pc:sldMkLst>
          <pc:docMk/>
          <pc:sldMk cId="3736229841" sldId="355"/>
        </pc:sldMkLst>
      </pc:sldChg>
    </pc:docChg>
  </pc:docChgLst>
  <pc:docChgLst>
    <pc:chgData name="Pigue, Lori M" userId="0e309c77-d61e-49c5-af92-d5d0d274cff9" providerId="ADAL" clId="{BAF31760-63B0-40ED-9363-150FA9E48F6B}"/>
    <pc:docChg chg="undo redo custSel modSld">
      <pc:chgData name="Pigue, Lori M" userId="0e309c77-d61e-49c5-af92-d5d0d274cff9" providerId="ADAL" clId="{BAF31760-63B0-40ED-9363-150FA9E48F6B}" dt="2025-04-28T03:54:19.407" v="376" actId="14100"/>
      <pc:docMkLst>
        <pc:docMk/>
      </pc:docMkLst>
      <pc:sldChg chg="modSp mod">
        <pc:chgData name="Pigue, Lori M" userId="0e309c77-d61e-49c5-af92-d5d0d274cff9" providerId="ADAL" clId="{BAF31760-63B0-40ED-9363-150FA9E48F6B}" dt="2025-04-28T03:52:16.558" v="342" actId="1076"/>
        <pc:sldMkLst>
          <pc:docMk/>
          <pc:sldMk cId="570298177" sldId="256"/>
        </pc:sldMkLst>
        <pc:spChg chg="mod">
          <ac:chgData name="Pigue, Lori M" userId="0e309c77-d61e-49c5-af92-d5d0d274cff9" providerId="ADAL" clId="{BAF31760-63B0-40ED-9363-150FA9E48F6B}" dt="2025-04-28T03:52:16.558" v="342" actId="1076"/>
          <ac:spMkLst>
            <pc:docMk/>
            <pc:sldMk cId="570298177" sldId="256"/>
            <ac:spMk id="3" creationId="{2D71B650-2C90-4483-8478-8EF99A071C9D}"/>
          </ac:spMkLst>
        </pc:spChg>
      </pc:sldChg>
      <pc:sldChg chg="modSp mod">
        <pc:chgData name="Pigue, Lori M" userId="0e309c77-d61e-49c5-af92-d5d0d274cff9" providerId="ADAL" clId="{BAF31760-63B0-40ED-9363-150FA9E48F6B}" dt="2025-04-25T19:19:32.205" v="67" actId="1076"/>
        <pc:sldMkLst>
          <pc:docMk/>
          <pc:sldMk cId="1290265218" sldId="265"/>
        </pc:sldMkLst>
        <pc:spChg chg="mod">
          <ac:chgData name="Pigue, Lori M" userId="0e309c77-d61e-49c5-af92-d5d0d274cff9" providerId="ADAL" clId="{BAF31760-63B0-40ED-9363-150FA9E48F6B}" dt="2025-04-25T19:19:32.205" v="67" actId="1076"/>
          <ac:spMkLst>
            <pc:docMk/>
            <pc:sldMk cId="1290265218" sldId="265"/>
            <ac:spMk id="7" creationId="{F237AF75-8C59-D4BD-4669-12649C75B67B}"/>
          </ac:spMkLst>
        </pc:spChg>
        <pc:spChg chg="mod">
          <ac:chgData name="Pigue, Lori M" userId="0e309c77-d61e-49c5-af92-d5d0d274cff9" providerId="ADAL" clId="{BAF31760-63B0-40ED-9363-150FA9E48F6B}" dt="2025-04-25T19:19:30.166" v="66" actId="1076"/>
          <ac:spMkLst>
            <pc:docMk/>
            <pc:sldMk cId="1290265218" sldId="265"/>
            <ac:spMk id="8" creationId="{03F83B1C-7D31-DBD5-544D-2ACCAECDD607}"/>
          </ac:spMkLst>
        </pc:spChg>
      </pc:sldChg>
      <pc:sldChg chg="addSp delSp modSp mod modNotesTx">
        <pc:chgData name="Pigue, Lori M" userId="0e309c77-d61e-49c5-af92-d5d0d274cff9" providerId="ADAL" clId="{BAF31760-63B0-40ED-9363-150FA9E48F6B}" dt="2025-04-28T03:54:19.407" v="376" actId="14100"/>
        <pc:sldMkLst>
          <pc:docMk/>
          <pc:sldMk cId="2669315135" sldId="348"/>
        </pc:sldMkLst>
        <pc:spChg chg="add mod">
          <ac:chgData name="Pigue, Lori M" userId="0e309c77-d61e-49c5-af92-d5d0d274cff9" providerId="ADAL" clId="{BAF31760-63B0-40ED-9363-150FA9E48F6B}" dt="2025-04-28T03:54:19.407" v="376" actId="14100"/>
          <ac:spMkLst>
            <pc:docMk/>
            <pc:sldMk cId="2669315135" sldId="348"/>
            <ac:spMk id="3" creationId="{E3F8B458-C506-3D4D-C57D-A9CEE7514909}"/>
          </ac:spMkLst>
        </pc:spChg>
        <pc:spChg chg="mod">
          <ac:chgData name="Pigue, Lori M" userId="0e309c77-d61e-49c5-af92-d5d0d274cff9" providerId="ADAL" clId="{BAF31760-63B0-40ED-9363-150FA9E48F6B}" dt="2025-04-25T19:09:16.902" v="6" actId="255"/>
          <ac:spMkLst>
            <pc:docMk/>
            <pc:sldMk cId="2669315135" sldId="348"/>
            <ac:spMk id="7" creationId="{F237AF75-8C59-D4BD-4669-12649C75B67B}"/>
          </ac:spMkLst>
        </pc:spChg>
        <pc:spChg chg="add mod">
          <ac:chgData name="Pigue, Lori M" userId="0e309c77-d61e-49c5-af92-d5d0d274cff9" providerId="ADAL" clId="{BAF31760-63B0-40ED-9363-150FA9E48F6B}" dt="2025-04-25T23:33:48.577" v="296" actId="1036"/>
          <ac:spMkLst>
            <pc:docMk/>
            <pc:sldMk cId="2669315135" sldId="348"/>
            <ac:spMk id="8" creationId="{268DA250-D314-4C1A-E8DE-6515440B3C42}"/>
          </ac:spMkLst>
        </pc:spChg>
        <pc:picChg chg="del">
          <ac:chgData name="Pigue, Lori M" userId="0e309c77-d61e-49c5-af92-d5d0d274cff9" providerId="ADAL" clId="{BAF31760-63B0-40ED-9363-150FA9E48F6B}" dt="2025-04-25T23:27:54.101" v="88" actId="478"/>
          <ac:picMkLst>
            <pc:docMk/>
            <pc:sldMk cId="2669315135" sldId="348"/>
            <ac:picMk id="2" creationId="{C76C62B0-C661-47C8-CB09-978030B7AE3F}"/>
          </ac:picMkLst>
        </pc:picChg>
        <pc:picChg chg="add mod">
          <ac:chgData name="Pigue, Lori M" userId="0e309c77-d61e-49c5-af92-d5d0d274cff9" providerId="ADAL" clId="{BAF31760-63B0-40ED-9363-150FA9E48F6B}" dt="2025-04-25T23:33:19.810" v="284" actId="1076"/>
          <ac:picMkLst>
            <pc:docMk/>
            <pc:sldMk cId="2669315135" sldId="348"/>
            <ac:picMk id="6" creationId="{793084C9-9D36-F86B-CBAB-0DAA72D15A67}"/>
          </ac:picMkLst>
        </pc:picChg>
        <pc:picChg chg="del">
          <ac:chgData name="Pigue, Lori M" userId="0e309c77-d61e-49c5-af92-d5d0d274cff9" providerId="ADAL" clId="{BAF31760-63B0-40ED-9363-150FA9E48F6B}" dt="2025-04-25T23:27:50.718" v="85" actId="478"/>
          <ac:picMkLst>
            <pc:docMk/>
            <pc:sldMk cId="2669315135" sldId="348"/>
            <ac:picMk id="2050" creationId="{9D3C54D0-3E7D-036E-91D6-EB910D0F40BB}"/>
          </ac:picMkLst>
        </pc:picChg>
        <pc:picChg chg="del">
          <ac:chgData name="Pigue, Lori M" userId="0e309c77-d61e-49c5-af92-d5d0d274cff9" providerId="ADAL" clId="{BAF31760-63B0-40ED-9363-150FA9E48F6B}" dt="2025-04-25T23:27:52.924" v="87" actId="478"/>
          <ac:picMkLst>
            <pc:docMk/>
            <pc:sldMk cId="2669315135" sldId="348"/>
            <ac:picMk id="2052" creationId="{50F20809-9C73-FDEF-3CC1-1A39886D8731}"/>
          </ac:picMkLst>
        </pc:picChg>
        <pc:picChg chg="del">
          <ac:chgData name="Pigue, Lori M" userId="0e309c77-d61e-49c5-af92-d5d0d274cff9" providerId="ADAL" clId="{BAF31760-63B0-40ED-9363-150FA9E48F6B}" dt="2025-04-25T23:27:52.307" v="86" actId="478"/>
          <ac:picMkLst>
            <pc:docMk/>
            <pc:sldMk cId="2669315135" sldId="348"/>
            <ac:picMk id="2054" creationId="{FC6D1723-2F93-AF5C-D183-FD1142E83BA6}"/>
          </ac:picMkLst>
        </pc:picChg>
      </pc:sldChg>
      <pc:sldChg chg="modSp mod modNotesTx">
        <pc:chgData name="Pigue, Lori M" userId="0e309c77-d61e-49c5-af92-d5d0d274cff9" providerId="ADAL" clId="{BAF31760-63B0-40ED-9363-150FA9E48F6B}" dt="2025-04-28T03:52:49.823" v="348" actId="6549"/>
        <pc:sldMkLst>
          <pc:docMk/>
          <pc:sldMk cId="1978506876" sldId="349"/>
        </pc:sldMkLst>
        <pc:spChg chg="mod">
          <ac:chgData name="Pigue, Lori M" userId="0e309c77-d61e-49c5-af92-d5d0d274cff9" providerId="ADAL" clId="{BAF31760-63B0-40ED-9363-150FA9E48F6B}" dt="2025-04-25T19:09:32.631" v="7" actId="20577"/>
          <ac:spMkLst>
            <pc:docMk/>
            <pc:sldMk cId="1978506876" sldId="349"/>
            <ac:spMk id="7" creationId="{F237AF75-8C59-D4BD-4669-12649C75B67B}"/>
          </ac:spMkLst>
        </pc:spChg>
      </pc:sldChg>
      <pc:sldChg chg="modSp mod">
        <pc:chgData name="Pigue, Lori M" userId="0e309c77-d61e-49c5-af92-d5d0d274cff9" providerId="ADAL" clId="{BAF31760-63B0-40ED-9363-150FA9E48F6B}" dt="2025-04-28T03:53:19.322" v="353" actId="403"/>
        <pc:sldMkLst>
          <pc:docMk/>
          <pc:sldMk cId="2681712269" sldId="351"/>
        </pc:sldMkLst>
        <pc:spChg chg="mod">
          <ac:chgData name="Pigue, Lori M" userId="0e309c77-d61e-49c5-af92-d5d0d274cff9" providerId="ADAL" clId="{BAF31760-63B0-40ED-9363-150FA9E48F6B}" dt="2025-04-28T03:53:19.322" v="353" actId="403"/>
          <ac:spMkLst>
            <pc:docMk/>
            <pc:sldMk cId="2681712269" sldId="351"/>
            <ac:spMk id="2" creationId="{B048EDBD-C47C-6E20-E8B3-1491545CF05C}"/>
          </ac:spMkLst>
        </pc:spChg>
        <pc:spChg chg="mod">
          <ac:chgData name="Pigue, Lori M" userId="0e309c77-d61e-49c5-af92-d5d0d274cff9" providerId="ADAL" clId="{BAF31760-63B0-40ED-9363-150FA9E48F6B}" dt="2025-04-28T03:53:11.483" v="352" actId="403"/>
          <ac:spMkLst>
            <pc:docMk/>
            <pc:sldMk cId="2681712269" sldId="351"/>
            <ac:spMk id="3" creationId="{247CE947-4C06-8DFC-56C5-1F59031025BD}"/>
          </ac:spMkLst>
        </pc:spChg>
      </pc:sldChg>
      <pc:sldChg chg="modSp modAnim">
        <pc:chgData name="Pigue, Lori M" userId="0e309c77-d61e-49c5-af92-d5d0d274cff9" providerId="ADAL" clId="{BAF31760-63B0-40ED-9363-150FA9E48F6B}" dt="2025-04-25T22:58:19.105" v="75" actId="20577"/>
        <pc:sldMkLst>
          <pc:docMk/>
          <pc:sldMk cId="3468939347" sldId="352"/>
        </pc:sldMkLst>
        <pc:spChg chg="mod">
          <ac:chgData name="Pigue, Lori M" userId="0e309c77-d61e-49c5-af92-d5d0d274cff9" providerId="ADAL" clId="{BAF31760-63B0-40ED-9363-150FA9E48F6B}" dt="2025-04-25T22:58:19.105" v="75" actId="20577"/>
          <ac:spMkLst>
            <pc:docMk/>
            <pc:sldMk cId="3468939347" sldId="352"/>
            <ac:spMk id="8" creationId="{03F83B1C-7D31-DBD5-544D-2ACCAECDD607}"/>
          </ac:spMkLst>
        </pc:spChg>
      </pc:sldChg>
      <pc:sldChg chg="modSp mod">
        <pc:chgData name="Pigue, Lori M" userId="0e309c77-d61e-49c5-af92-d5d0d274cff9" providerId="ADAL" clId="{BAF31760-63B0-40ED-9363-150FA9E48F6B}" dt="2025-04-25T19:15:25.938" v="65" actId="20577"/>
        <pc:sldMkLst>
          <pc:docMk/>
          <pc:sldMk cId="3736229841" sldId="355"/>
        </pc:sldMkLst>
        <pc:spChg chg="mod">
          <ac:chgData name="Pigue, Lori M" userId="0e309c77-d61e-49c5-af92-d5d0d274cff9" providerId="ADAL" clId="{BAF31760-63B0-40ED-9363-150FA9E48F6B}" dt="2025-04-25T19:15:25.938" v="65" actId="20577"/>
          <ac:spMkLst>
            <pc:docMk/>
            <pc:sldMk cId="3736229841" sldId="355"/>
            <ac:spMk id="7" creationId="{F237AF75-8C59-D4BD-4669-12649C75B67B}"/>
          </ac:spMkLst>
        </pc:spChg>
        <pc:spChg chg="mod">
          <ac:chgData name="Pigue, Lori M" userId="0e309c77-d61e-49c5-af92-d5d0d274cff9" providerId="ADAL" clId="{BAF31760-63B0-40ED-9363-150FA9E48F6B}" dt="2025-04-25T19:15:13.577" v="63" actId="20577"/>
          <ac:spMkLst>
            <pc:docMk/>
            <pc:sldMk cId="3736229841" sldId="355"/>
            <ac:spMk id="8" creationId="{03F83B1C-7D31-DBD5-544D-2ACCAECDD607}"/>
          </ac:spMkLst>
        </pc:spChg>
      </pc:sldChg>
      <pc:sldChg chg="modSp mod modAnim">
        <pc:chgData name="Pigue, Lori M" userId="0e309c77-d61e-49c5-af92-d5d0d274cff9" providerId="ADAL" clId="{BAF31760-63B0-40ED-9363-150FA9E48F6B}" dt="2025-04-25T22:59:28.677" v="84" actId="20577"/>
        <pc:sldMkLst>
          <pc:docMk/>
          <pc:sldMk cId="3779949955" sldId="356"/>
        </pc:sldMkLst>
        <pc:spChg chg="mod">
          <ac:chgData name="Pigue, Lori M" userId="0e309c77-d61e-49c5-af92-d5d0d274cff9" providerId="ADAL" clId="{BAF31760-63B0-40ED-9363-150FA9E48F6B}" dt="2025-04-25T19:14:20.087" v="38" actId="20577"/>
          <ac:spMkLst>
            <pc:docMk/>
            <pc:sldMk cId="3779949955" sldId="356"/>
            <ac:spMk id="7" creationId="{F237AF75-8C59-D4BD-4669-12649C75B67B}"/>
          </ac:spMkLst>
        </pc:spChg>
        <pc:spChg chg="mod">
          <ac:chgData name="Pigue, Lori M" userId="0e309c77-d61e-49c5-af92-d5d0d274cff9" providerId="ADAL" clId="{BAF31760-63B0-40ED-9363-150FA9E48F6B}" dt="2025-04-25T22:59:28.677" v="84" actId="20577"/>
          <ac:spMkLst>
            <pc:docMk/>
            <pc:sldMk cId="3779949955" sldId="356"/>
            <ac:spMk id="8" creationId="{03F83B1C-7D31-DBD5-544D-2ACCAECDD607}"/>
          </ac:spMkLst>
        </pc:spChg>
      </pc:sldChg>
    </pc:docChg>
  </pc:docChgLst>
  <pc:docChgLst>
    <pc:chgData name="Pigue, Lori M" userId="0e309c77-d61e-49c5-af92-d5d0d274cff9" providerId="ADAL" clId="{1799A179-DC78-467C-9CDF-F8746B81C1EA}"/>
    <pc:docChg chg="undo redo custSel addSld delSld modSld sldOrd modMainMaster">
      <pc:chgData name="Pigue, Lori M" userId="0e309c77-d61e-49c5-af92-d5d0d274cff9" providerId="ADAL" clId="{1799A179-DC78-467C-9CDF-F8746B81C1EA}" dt="2025-04-24T17:11:18.929" v="7742" actId="1076"/>
      <pc:docMkLst>
        <pc:docMk/>
      </pc:docMkLst>
      <pc:sldChg chg="addSp modSp mod">
        <pc:chgData name="Pigue, Lori M" userId="0e309c77-d61e-49c5-af92-d5d0d274cff9" providerId="ADAL" clId="{1799A179-DC78-467C-9CDF-F8746B81C1EA}" dt="2025-04-24T16:50:53.686" v="6898" actId="1076"/>
        <pc:sldMkLst>
          <pc:docMk/>
          <pc:sldMk cId="570298177" sldId="256"/>
        </pc:sldMkLst>
        <pc:spChg chg="mod">
          <ac:chgData name="Pigue, Lori M" userId="0e309c77-d61e-49c5-af92-d5d0d274cff9" providerId="ADAL" clId="{1799A179-DC78-467C-9CDF-F8746B81C1EA}" dt="2025-04-18T21:50:22.808" v="4221" actId="14100"/>
          <ac:spMkLst>
            <pc:docMk/>
            <pc:sldMk cId="570298177" sldId="256"/>
            <ac:spMk id="2" creationId="{9869A266-2FA9-4377-834B-D76DEE001B8D}"/>
          </ac:spMkLst>
        </pc:spChg>
        <pc:spChg chg="mod">
          <ac:chgData name="Pigue, Lori M" userId="0e309c77-d61e-49c5-af92-d5d0d274cff9" providerId="ADAL" clId="{1799A179-DC78-467C-9CDF-F8746B81C1EA}" dt="2025-04-24T16:50:53.686" v="6898" actId="1076"/>
          <ac:spMkLst>
            <pc:docMk/>
            <pc:sldMk cId="570298177" sldId="256"/>
            <ac:spMk id="3" creationId="{2D71B650-2C90-4483-8478-8EF99A071C9D}"/>
          </ac:spMkLst>
        </pc:spChg>
        <pc:spChg chg="add mod">
          <ac:chgData name="Pigue, Lori M" userId="0e309c77-d61e-49c5-af92-d5d0d274cff9" providerId="ADAL" clId="{1799A179-DC78-467C-9CDF-F8746B81C1EA}" dt="2025-04-24T16:50:49.591" v="6897" actId="207"/>
          <ac:spMkLst>
            <pc:docMk/>
            <pc:sldMk cId="570298177" sldId="256"/>
            <ac:spMk id="6" creationId="{0543D437-D471-3B74-55BD-022BC2228322}"/>
          </ac:spMkLst>
        </pc:spChg>
        <pc:picChg chg="add mod">
          <ac:chgData name="Pigue, Lori M" userId="0e309c77-d61e-49c5-af92-d5d0d274cff9" providerId="ADAL" clId="{1799A179-DC78-467C-9CDF-F8746B81C1EA}" dt="2025-04-18T21:49:30.967" v="4197" actId="27614"/>
          <ac:picMkLst>
            <pc:docMk/>
            <pc:sldMk cId="570298177" sldId="256"/>
            <ac:picMk id="5" creationId="{02F55CF6-D0B3-3AF6-7D6B-EC73ED963D67}"/>
          </ac:picMkLst>
        </pc:picChg>
      </pc:sldChg>
      <pc:sldChg chg="addSp delSp modSp del mod modNotesTx">
        <pc:chgData name="Pigue, Lori M" userId="0e309c77-d61e-49c5-af92-d5d0d274cff9" providerId="ADAL" clId="{1799A179-DC78-467C-9CDF-F8746B81C1EA}" dt="2025-04-18T23:19:24.743" v="4224" actId="47"/>
        <pc:sldMkLst>
          <pc:docMk/>
          <pc:sldMk cId="1499042169" sldId="257"/>
        </pc:sldMkLst>
        <pc:spChg chg="mod">
          <ac:chgData name="Pigue, Lori M" userId="0e309c77-d61e-49c5-af92-d5d0d274cff9" providerId="ADAL" clId="{1799A179-DC78-467C-9CDF-F8746B81C1EA}" dt="2025-04-03T18:59:47.474" v="71" actId="403"/>
          <ac:spMkLst>
            <pc:docMk/>
            <pc:sldMk cId="1499042169" sldId="257"/>
            <ac:spMk id="7" creationId="{F237AF75-8C59-D4BD-4669-12649C75B67B}"/>
          </ac:spMkLst>
        </pc:spChg>
        <pc:spChg chg="del mod">
          <ac:chgData name="Pigue, Lori M" userId="0e309c77-d61e-49c5-af92-d5d0d274cff9" providerId="ADAL" clId="{1799A179-DC78-467C-9CDF-F8746B81C1EA}" dt="2025-04-08T23:35:58.138" v="4140" actId="478"/>
          <ac:spMkLst>
            <pc:docMk/>
            <pc:sldMk cId="1499042169" sldId="257"/>
            <ac:spMk id="8" creationId="{03F83B1C-7D31-DBD5-544D-2ACCAECDD607}"/>
          </ac:spMkLst>
        </pc:spChg>
        <pc:spChg chg="del">
          <ac:chgData name="Pigue, Lori M" userId="0e309c77-d61e-49c5-af92-d5d0d274cff9" providerId="ADAL" clId="{1799A179-DC78-467C-9CDF-F8746B81C1EA}" dt="2025-04-03T19:03:01.702" v="252" actId="478"/>
          <ac:spMkLst>
            <pc:docMk/>
            <pc:sldMk cId="1499042169" sldId="257"/>
            <ac:spMk id="15" creationId="{7A6C3AC3-9560-553B-4B19-CDC40C0C8052}"/>
          </ac:spMkLst>
        </pc:spChg>
        <pc:picChg chg="add del mod">
          <ac:chgData name="Pigue, Lori M" userId="0e309c77-d61e-49c5-af92-d5d0d274cff9" providerId="ADAL" clId="{1799A179-DC78-467C-9CDF-F8746B81C1EA}" dt="2025-04-08T23:35:45.577" v="4137" actId="478"/>
          <ac:picMkLst>
            <pc:docMk/>
            <pc:sldMk cId="1499042169" sldId="257"/>
            <ac:picMk id="1026" creationId="{76B49A1E-6BFE-1835-4FD2-0A81D52C3D05}"/>
          </ac:picMkLst>
        </pc:picChg>
        <pc:picChg chg="del">
          <ac:chgData name="Pigue, Lori M" userId="0e309c77-d61e-49c5-af92-d5d0d274cff9" providerId="ADAL" clId="{1799A179-DC78-467C-9CDF-F8746B81C1EA}" dt="2025-04-03T18:59:10.923" v="65" actId="478"/>
          <ac:picMkLst>
            <pc:docMk/>
            <pc:sldMk cId="1499042169" sldId="257"/>
            <ac:picMk id="1026" creationId="{78523D0F-59AB-30A7-B83D-01431E274CE7}"/>
          </ac:picMkLst>
        </pc:picChg>
      </pc:sldChg>
      <pc:sldChg chg="addSp delSp modSp mod delAnim modAnim modNotesTx">
        <pc:chgData name="Pigue, Lori M" userId="0e309c77-d61e-49c5-af92-d5d0d274cff9" providerId="ADAL" clId="{1799A179-DC78-467C-9CDF-F8746B81C1EA}" dt="2025-04-24T17:11:18.929" v="7742" actId="1076"/>
        <pc:sldMkLst>
          <pc:docMk/>
          <pc:sldMk cId="1290265218" sldId="265"/>
        </pc:sldMkLst>
        <pc:spChg chg="add mod">
          <ac:chgData name="Pigue, Lori M" userId="0e309c77-d61e-49c5-af92-d5d0d274cff9" providerId="ADAL" clId="{1799A179-DC78-467C-9CDF-F8746B81C1EA}" dt="2025-04-24T16:51:26.498" v="6907"/>
          <ac:spMkLst>
            <pc:docMk/>
            <pc:sldMk cId="1290265218" sldId="265"/>
            <ac:spMk id="2" creationId="{F427CB76-3C38-3020-0146-7DC12D4F1208}"/>
          </ac:spMkLst>
        </pc:spChg>
        <pc:spChg chg="del">
          <ac:chgData name="Pigue, Lori M" userId="0e309c77-d61e-49c5-af92-d5d0d274cff9" providerId="ADAL" clId="{1799A179-DC78-467C-9CDF-F8746B81C1EA}" dt="2025-04-03T19:03:20.196" v="256" actId="478"/>
          <ac:spMkLst>
            <pc:docMk/>
            <pc:sldMk cId="1290265218" sldId="265"/>
            <ac:spMk id="6" creationId="{A68D092D-476B-E8BA-47B3-D965A481A339}"/>
          </ac:spMkLst>
        </pc:spChg>
        <pc:spChg chg="mod">
          <ac:chgData name="Pigue, Lori M" userId="0e309c77-d61e-49c5-af92-d5d0d274cff9" providerId="ADAL" clId="{1799A179-DC78-467C-9CDF-F8746B81C1EA}" dt="2025-04-24T17:11:18.929" v="7742" actId="1076"/>
          <ac:spMkLst>
            <pc:docMk/>
            <pc:sldMk cId="1290265218" sldId="265"/>
            <ac:spMk id="7" creationId="{F237AF75-8C59-D4BD-4669-12649C75B67B}"/>
          </ac:spMkLst>
        </pc:spChg>
        <pc:spChg chg="mod">
          <ac:chgData name="Pigue, Lori M" userId="0e309c77-d61e-49c5-af92-d5d0d274cff9" providerId="ADAL" clId="{1799A179-DC78-467C-9CDF-F8746B81C1EA}" dt="2025-04-24T02:54:45.776" v="5425" actId="403"/>
          <ac:spMkLst>
            <pc:docMk/>
            <pc:sldMk cId="1290265218" sldId="265"/>
            <ac:spMk id="8" creationId="{03F83B1C-7D31-DBD5-544D-2ACCAECDD607}"/>
          </ac:spMkLst>
        </pc:spChg>
        <pc:picChg chg="add del mod">
          <ac:chgData name="Pigue, Lori M" userId="0e309c77-d61e-49c5-af92-d5d0d274cff9" providerId="ADAL" clId="{1799A179-DC78-467C-9CDF-F8746B81C1EA}" dt="2025-04-04T23:54:47.032" v="3518" actId="478"/>
          <ac:picMkLst>
            <pc:docMk/>
            <pc:sldMk cId="1290265218" sldId="265"/>
            <ac:picMk id="3" creationId="{7AFADD5A-7519-A2F4-DC4E-E022C8BA90A8}"/>
          </ac:picMkLst>
        </pc:picChg>
        <pc:picChg chg="add mod">
          <ac:chgData name="Pigue, Lori M" userId="0e309c77-d61e-49c5-af92-d5d0d274cff9" providerId="ADAL" clId="{1799A179-DC78-467C-9CDF-F8746B81C1EA}" dt="2025-04-24T17:11:09.313" v="7740" actId="1076"/>
          <ac:picMkLst>
            <pc:docMk/>
            <pc:sldMk cId="1290265218" sldId="265"/>
            <ac:picMk id="4" creationId="{A36991FE-FC81-4A04-CE9B-1DCAA412967A}"/>
          </ac:picMkLst>
        </pc:picChg>
        <pc:picChg chg="add del mod">
          <ac:chgData name="Pigue, Lori M" userId="0e309c77-d61e-49c5-af92-d5d0d274cff9" providerId="ADAL" clId="{1799A179-DC78-467C-9CDF-F8746B81C1EA}" dt="2025-04-24T17:02:30.846" v="7160" actId="478"/>
          <ac:picMkLst>
            <pc:docMk/>
            <pc:sldMk cId="1290265218" sldId="265"/>
            <ac:picMk id="5" creationId="{8937F585-2E2E-8D8C-5467-A4E48AB48BA1}"/>
          </ac:picMkLst>
        </pc:picChg>
        <pc:picChg chg="del">
          <ac:chgData name="Pigue, Lori M" userId="0e309c77-d61e-49c5-af92-d5d0d274cff9" providerId="ADAL" clId="{1799A179-DC78-467C-9CDF-F8746B81C1EA}" dt="2025-04-03T21:20:12.509" v="1761" actId="478"/>
          <ac:picMkLst>
            <pc:docMk/>
            <pc:sldMk cId="1290265218" sldId="265"/>
            <ac:picMk id="10" creationId="{1279B746-AE87-273E-DF50-4F4352576C84}"/>
          </ac:picMkLst>
        </pc:picChg>
        <pc:picChg chg="del">
          <ac:chgData name="Pigue, Lori M" userId="0e309c77-d61e-49c5-af92-d5d0d274cff9" providerId="ADAL" clId="{1799A179-DC78-467C-9CDF-F8746B81C1EA}" dt="2025-04-03T21:20:11.013" v="1759" actId="478"/>
          <ac:picMkLst>
            <pc:docMk/>
            <pc:sldMk cId="1290265218" sldId="265"/>
            <ac:picMk id="13" creationId="{97517581-7BC0-D17F-B06B-18F17878BD2E}"/>
          </ac:picMkLst>
        </pc:picChg>
        <pc:picChg chg="del">
          <ac:chgData name="Pigue, Lori M" userId="0e309c77-d61e-49c5-af92-d5d0d274cff9" providerId="ADAL" clId="{1799A179-DC78-467C-9CDF-F8746B81C1EA}" dt="2025-04-03T21:20:11.516" v="1760" actId="478"/>
          <ac:picMkLst>
            <pc:docMk/>
            <pc:sldMk cId="1290265218" sldId="265"/>
            <ac:picMk id="3076" creationId="{EB216906-4522-95B0-017E-D615D63805D6}"/>
          </ac:picMkLst>
        </pc:picChg>
      </pc:sldChg>
      <pc:sldChg chg="delSp del mod">
        <pc:chgData name="Pigue, Lori M" userId="0e309c77-d61e-49c5-af92-d5d0d274cff9" providerId="ADAL" clId="{1799A179-DC78-467C-9CDF-F8746B81C1EA}" dt="2025-04-03T19:03:37.075" v="259" actId="47"/>
        <pc:sldMkLst>
          <pc:docMk/>
          <pc:sldMk cId="837930412" sldId="324"/>
        </pc:sldMkLst>
        <pc:spChg chg="del">
          <ac:chgData name="Pigue, Lori M" userId="0e309c77-d61e-49c5-af92-d5d0d274cff9" providerId="ADAL" clId="{1799A179-DC78-467C-9CDF-F8746B81C1EA}" dt="2025-04-03T19:03:14.988" v="255" actId="478"/>
          <ac:spMkLst>
            <pc:docMk/>
            <pc:sldMk cId="837930412" sldId="324"/>
            <ac:spMk id="14" creationId="{00CA2E62-63F6-6184-C04A-3BCC55E2946A}"/>
          </ac:spMkLst>
        </pc:spChg>
      </pc:sldChg>
      <pc:sldChg chg="addSp delSp modSp mod delAnim modAnim modNotesTx">
        <pc:chgData name="Pigue, Lori M" userId="0e309c77-d61e-49c5-af92-d5d0d274cff9" providerId="ADAL" clId="{1799A179-DC78-467C-9CDF-F8746B81C1EA}" dt="2025-04-24T16:51:18.199" v="6904" actId="207"/>
        <pc:sldMkLst>
          <pc:docMk/>
          <pc:sldMk cId="2669315135" sldId="348"/>
        </pc:sldMkLst>
        <pc:spChg chg="add mod">
          <ac:chgData name="Pigue, Lori M" userId="0e309c77-d61e-49c5-af92-d5d0d274cff9" providerId="ADAL" clId="{1799A179-DC78-467C-9CDF-F8746B81C1EA}" dt="2025-04-24T16:51:18.199" v="6904" actId="207"/>
          <ac:spMkLst>
            <pc:docMk/>
            <pc:sldMk cId="2669315135" sldId="348"/>
            <ac:spMk id="4" creationId="{F2DCE097-200B-A621-3678-AAF9F28135A9}"/>
          </ac:spMkLst>
        </pc:spChg>
        <pc:spChg chg="mod">
          <ac:chgData name="Pigue, Lori M" userId="0e309c77-d61e-49c5-af92-d5d0d274cff9" providerId="ADAL" clId="{1799A179-DC78-467C-9CDF-F8746B81C1EA}" dt="2025-04-08T23:36:29.562" v="4149" actId="1076"/>
          <ac:spMkLst>
            <pc:docMk/>
            <pc:sldMk cId="2669315135" sldId="348"/>
            <ac:spMk id="7" creationId="{F237AF75-8C59-D4BD-4669-12649C75B67B}"/>
          </ac:spMkLst>
        </pc:spChg>
        <pc:spChg chg="del mod">
          <ac:chgData name="Pigue, Lori M" userId="0e309c77-d61e-49c5-af92-d5d0d274cff9" providerId="ADAL" clId="{1799A179-DC78-467C-9CDF-F8746B81C1EA}" dt="2025-04-08T23:36:15.415" v="4143" actId="478"/>
          <ac:spMkLst>
            <pc:docMk/>
            <pc:sldMk cId="2669315135" sldId="348"/>
            <ac:spMk id="8" creationId="{03F83B1C-7D31-DBD5-544D-2ACCAECDD607}"/>
          </ac:spMkLst>
        </pc:spChg>
        <pc:spChg chg="del">
          <ac:chgData name="Pigue, Lori M" userId="0e309c77-d61e-49c5-af92-d5d0d274cff9" providerId="ADAL" clId="{1799A179-DC78-467C-9CDF-F8746B81C1EA}" dt="2025-04-03T19:03:06.809" v="253" actId="478"/>
          <ac:spMkLst>
            <pc:docMk/>
            <pc:sldMk cId="2669315135" sldId="348"/>
            <ac:spMk id="9" creationId="{69C656B0-1612-B01D-D349-53C296A61B0C}"/>
          </ac:spMkLst>
        </pc:spChg>
        <pc:spChg chg="del">
          <ac:chgData name="Pigue, Lori M" userId="0e309c77-d61e-49c5-af92-d5d0d274cff9" providerId="ADAL" clId="{1799A179-DC78-467C-9CDF-F8746B81C1EA}" dt="2025-04-08T22:49:00.314" v="3542" actId="478"/>
          <ac:spMkLst>
            <pc:docMk/>
            <pc:sldMk cId="2669315135" sldId="348"/>
            <ac:spMk id="14" creationId="{387BB1F8-251E-FD1D-C8B9-2E89C5F0FACD}"/>
          </ac:spMkLst>
        </pc:spChg>
        <pc:picChg chg="add mod">
          <ac:chgData name="Pigue, Lori M" userId="0e309c77-d61e-49c5-af92-d5d0d274cff9" providerId="ADAL" clId="{1799A179-DC78-467C-9CDF-F8746B81C1EA}" dt="2025-04-08T23:38:01.893" v="4179" actId="1076"/>
          <ac:picMkLst>
            <pc:docMk/>
            <pc:sldMk cId="2669315135" sldId="348"/>
            <ac:picMk id="2" creationId="{C76C62B0-C661-47C8-CB09-978030B7AE3F}"/>
          </ac:picMkLst>
        </pc:picChg>
        <pc:picChg chg="del">
          <ac:chgData name="Pigue, Lori M" userId="0e309c77-d61e-49c5-af92-d5d0d274cff9" providerId="ADAL" clId="{1799A179-DC78-467C-9CDF-F8746B81C1EA}" dt="2025-04-04T18:34:45.918" v="2322" actId="478"/>
          <ac:picMkLst>
            <pc:docMk/>
            <pc:sldMk cId="2669315135" sldId="348"/>
            <ac:picMk id="12" creationId="{7741137A-250E-DA03-33B4-E67C418E914A}"/>
          </ac:picMkLst>
        </pc:picChg>
        <pc:picChg chg="add mod">
          <ac:chgData name="Pigue, Lori M" userId="0e309c77-d61e-49c5-af92-d5d0d274cff9" providerId="ADAL" clId="{1799A179-DC78-467C-9CDF-F8746B81C1EA}" dt="2025-04-22T21:20:08.279" v="4689" actId="962"/>
          <ac:picMkLst>
            <pc:docMk/>
            <pc:sldMk cId="2669315135" sldId="348"/>
            <ac:picMk id="2050" creationId="{9D3C54D0-3E7D-036E-91D6-EB910D0F40BB}"/>
          </ac:picMkLst>
        </pc:picChg>
        <pc:picChg chg="add mod">
          <ac:chgData name="Pigue, Lori M" userId="0e309c77-d61e-49c5-af92-d5d0d274cff9" providerId="ADAL" clId="{1799A179-DC78-467C-9CDF-F8746B81C1EA}" dt="2025-04-08T23:38:02.119" v="4180" actId="196"/>
          <ac:picMkLst>
            <pc:docMk/>
            <pc:sldMk cId="2669315135" sldId="348"/>
            <ac:picMk id="2052" creationId="{50F20809-9C73-FDEF-3CC1-1A39886D8731}"/>
          </ac:picMkLst>
        </pc:picChg>
        <pc:picChg chg="add mod">
          <ac:chgData name="Pigue, Lori M" userId="0e309c77-d61e-49c5-af92-d5d0d274cff9" providerId="ADAL" clId="{1799A179-DC78-467C-9CDF-F8746B81C1EA}" dt="2025-04-18T21:31:24.634" v="4193" actId="1076"/>
          <ac:picMkLst>
            <pc:docMk/>
            <pc:sldMk cId="2669315135" sldId="348"/>
            <ac:picMk id="2054" creationId="{FC6D1723-2F93-AF5C-D183-FD1142E83BA6}"/>
          </ac:picMkLst>
        </pc:picChg>
      </pc:sldChg>
      <pc:sldChg chg="addSp delSp modSp mod modAnim modNotesTx">
        <pc:chgData name="Pigue, Lori M" userId="0e309c77-d61e-49c5-af92-d5d0d274cff9" providerId="ADAL" clId="{1799A179-DC78-467C-9CDF-F8746B81C1EA}" dt="2025-04-24T16:51:22.380" v="6905"/>
        <pc:sldMkLst>
          <pc:docMk/>
          <pc:sldMk cId="1978506876" sldId="349"/>
        </pc:sldMkLst>
        <pc:spChg chg="add mod">
          <ac:chgData name="Pigue, Lori M" userId="0e309c77-d61e-49c5-af92-d5d0d274cff9" providerId="ADAL" clId="{1799A179-DC78-467C-9CDF-F8746B81C1EA}" dt="2025-04-24T16:51:22.380" v="6905"/>
          <ac:spMkLst>
            <pc:docMk/>
            <pc:sldMk cId="1978506876" sldId="349"/>
            <ac:spMk id="2" creationId="{1B489E2E-C67F-2ACB-3F91-D9509735FD36}"/>
          </ac:spMkLst>
        </pc:spChg>
        <pc:spChg chg="del">
          <ac:chgData name="Pigue, Lori M" userId="0e309c77-d61e-49c5-af92-d5d0d274cff9" providerId="ADAL" clId="{1799A179-DC78-467C-9CDF-F8746B81C1EA}" dt="2025-04-03T21:16:33.264" v="1102" actId="478"/>
          <ac:spMkLst>
            <pc:docMk/>
            <pc:sldMk cId="1978506876" sldId="349"/>
            <ac:spMk id="3" creationId="{0DC45771-A3F6-D5AA-091B-D764C9331BF0}"/>
          </ac:spMkLst>
        </pc:spChg>
        <pc:spChg chg="del mod">
          <ac:chgData name="Pigue, Lori M" userId="0e309c77-d61e-49c5-af92-d5d0d274cff9" providerId="ADAL" clId="{1799A179-DC78-467C-9CDF-F8746B81C1EA}" dt="2025-04-04T18:35:43.151" v="2323" actId="478"/>
          <ac:spMkLst>
            <pc:docMk/>
            <pc:sldMk cId="1978506876" sldId="349"/>
            <ac:spMk id="4" creationId="{59D92B49-68B9-570C-9029-79857C2C0A0F}"/>
          </ac:spMkLst>
        </pc:spChg>
        <pc:spChg chg="mod">
          <ac:chgData name="Pigue, Lori M" userId="0e309c77-d61e-49c5-af92-d5d0d274cff9" providerId="ADAL" clId="{1799A179-DC78-467C-9CDF-F8746B81C1EA}" dt="2025-04-03T21:16:27.038" v="1100" actId="20577"/>
          <ac:spMkLst>
            <pc:docMk/>
            <pc:sldMk cId="1978506876" sldId="349"/>
            <ac:spMk id="7" creationId="{F237AF75-8C59-D4BD-4669-12649C75B67B}"/>
          </ac:spMkLst>
        </pc:spChg>
        <pc:spChg chg="mod">
          <ac:chgData name="Pigue, Lori M" userId="0e309c77-d61e-49c5-af92-d5d0d274cff9" providerId="ADAL" clId="{1799A179-DC78-467C-9CDF-F8746B81C1EA}" dt="2025-04-22T21:05:43.973" v="4413" actId="20577"/>
          <ac:spMkLst>
            <pc:docMk/>
            <pc:sldMk cId="1978506876" sldId="349"/>
            <ac:spMk id="8" creationId="{03F83B1C-7D31-DBD5-544D-2ACCAECDD607}"/>
          </ac:spMkLst>
        </pc:spChg>
        <pc:spChg chg="del">
          <ac:chgData name="Pigue, Lori M" userId="0e309c77-d61e-49c5-af92-d5d0d274cff9" providerId="ADAL" clId="{1799A179-DC78-467C-9CDF-F8746B81C1EA}" dt="2025-04-03T19:03:09.743" v="254" actId="478"/>
          <ac:spMkLst>
            <pc:docMk/>
            <pc:sldMk cId="1978506876" sldId="349"/>
            <ac:spMk id="9" creationId="{69C656B0-1612-B01D-D349-53C296A61B0C}"/>
          </ac:spMkLst>
        </pc:spChg>
        <pc:picChg chg="del">
          <ac:chgData name="Pigue, Lori M" userId="0e309c77-d61e-49c5-af92-d5d0d274cff9" providerId="ADAL" clId="{1799A179-DC78-467C-9CDF-F8746B81C1EA}" dt="2025-04-03T21:16:31.728" v="1101" actId="478"/>
          <ac:picMkLst>
            <pc:docMk/>
            <pc:sldMk cId="1978506876" sldId="349"/>
            <ac:picMk id="2" creationId="{C9BC4CA6-CCAA-8973-014B-BCA7D3A0D6B0}"/>
          </ac:picMkLst>
        </pc:picChg>
        <pc:picChg chg="add del">
          <ac:chgData name="Pigue, Lori M" userId="0e309c77-d61e-49c5-af92-d5d0d274cff9" providerId="ADAL" clId="{1799A179-DC78-467C-9CDF-F8746B81C1EA}" dt="2025-04-04T18:40:03.851" v="2328" actId="22"/>
          <ac:picMkLst>
            <pc:docMk/>
            <pc:sldMk cId="1978506876" sldId="349"/>
            <ac:picMk id="6" creationId="{62999412-8D2C-B685-8FE3-97929EF35214}"/>
          </ac:picMkLst>
        </pc:picChg>
        <pc:picChg chg="add mod">
          <ac:chgData name="Pigue, Lori M" userId="0e309c77-d61e-49c5-af92-d5d0d274cff9" providerId="ADAL" clId="{1799A179-DC78-467C-9CDF-F8746B81C1EA}" dt="2025-04-22T21:04:53.833" v="4262" actId="1076"/>
          <ac:picMkLst>
            <pc:docMk/>
            <pc:sldMk cId="1978506876" sldId="349"/>
            <ac:picMk id="11" creationId="{0B9C3FE1-3DC1-A4B6-2706-850841027A8F}"/>
          </ac:picMkLst>
        </pc:picChg>
      </pc:sldChg>
      <pc:sldChg chg="delSp del mod">
        <pc:chgData name="Pigue, Lori M" userId="0e309c77-d61e-49c5-af92-d5d0d274cff9" providerId="ADAL" clId="{1799A179-DC78-467C-9CDF-F8746B81C1EA}" dt="2025-04-03T19:03:38.239" v="260" actId="47"/>
        <pc:sldMkLst>
          <pc:docMk/>
          <pc:sldMk cId="1729111943" sldId="350"/>
        </pc:sldMkLst>
        <pc:spChg chg="del">
          <ac:chgData name="Pigue, Lori M" userId="0e309c77-d61e-49c5-af92-d5d0d274cff9" providerId="ADAL" clId="{1799A179-DC78-467C-9CDF-F8746B81C1EA}" dt="2025-04-03T19:03:30.275" v="258" actId="478"/>
          <ac:spMkLst>
            <pc:docMk/>
            <pc:sldMk cId="1729111943" sldId="350"/>
            <ac:spMk id="14" creationId="{00CA2E62-63F6-6184-C04A-3BCC55E2946A}"/>
          </ac:spMkLst>
        </pc:spChg>
      </pc:sldChg>
      <pc:sldChg chg="addSp delSp modSp mod modClrScheme chgLayout modNotesTx">
        <pc:chgData name="Pigue, Lori M" userId="0e309c77-d61e-49c5-af92-d5d0d274cff9" providerId="ADAL" clId="{1799A179-DC78-467C-9CDF-F8746B81C1EA}" dt="2025-04-24T16:53:31.569" v="7148" actId="115"/>
        <pc:sldMkLst>
          <pc:docMk/>
          <pc:sldMk cId="2681712269" sldId="351"/>
        </pc:sldMkLst>
        <pc:spChg chg="add mod ord">
          <ac:chgData name="Pigue, Lori M" userId="0e309c77-d61e-49c5-af92-d5d0d274cff9" providerId="ADAL" clId="{1799A179-DC78-467C-9CDF-F8746B81C1EA}" dt="2025-04-24T16:53:31.569" v="7148" actId="115"/>
          <ac:spMkLst>
            <pc:docMk/>
            <pc:sldMk cId="2681712269" sldId="351"/>
            <ac:spMk id="2" creationId="{B048EDBD-C47C-6E20-E8B3-1491545CF05C}"/>
          </ac:spMkLst>
        </pc:spChg>
        <pc:spChg chg="add mod ord">
          <ac:chgData name="Pigue, Lori M" userId="0e309c77-d61e-49c5-af92-d5d0d274cff9" providerId="ADAL" clId="{1799A179-DC78-467C-9CDF-F8746B81C1EA}" dt="2025-04-24T16:53:28.024" v="7147" actId="12"/>
          <ac:spMkLst>
            <pc:docMk/>
            <pc:sldMk cId="2681712269" sldId="351"/>
            <ac:spMk id="3" creationId="{247CE947-4C06-8DFC-56C5-1F59031025BD}"/>
          </ac:spMkLst>
        </pc:spChg>
        <pc:spChg chg="add del mod ord">
          <ac:chgData name="Pigue, Lori M" userId="0e309c77-d61e-49c5-af92-d5d0d274cff9" providerId="ADAL" clId="{1799A179-DC78-467C-9CDF-F8746B81C1EA}" dt="2025-04-24T16:51:38.014" v="6912" actId="478"/>
          <ac:spMkLst>
            <pc:docMk/>
            <pc:sldMk cId="2681712269" sldId="351"/>
            <ac:spMk id="4" creationId="{0290652A-F7D5-43A3-ED44-16701CBF7EF8}"/>
          </ac:spMkLst>
        </pc:spChg>
        <pc:spChg chg="add del mod ord">
          <ac:chgData name="Pigue, Lori M" userId="0e309c77-d61e-49c5-af92-d5d0d274cff9" providerId="ADAL" clId="{1799A179-DC78-467C-9CDF-F8746B81C1EA}" dt="2025-04-24T16:51:41.499" v="6914" actId="478"/>
          <ac:spMkLst>
            <pc:docMk/>
            <pc:sldMk cId="2681712269" sldId="351"/>
            <ac:spMk id="5" creationId="{13AB7721-7D97-CDEB-B267-D704ECB9097C}"/>
          </ac:spMkLst>
        </pc:spChg>
        <pc:spChg chg="add del mod ord">
          <ac:chgData name="Pigue, Lori M" userId="0e309c77-d61e-49c5-af92-d5d0d274cff9" providerId="ADAL" clId="{1799A179-DC78-467C-9CDF-F8746B81C1EA}" dt="2025-04-24T16:51:39.457" v="6913" actId="478"/>
          <ac:spMkLst>
            <pc:docMk/>
            <pc:sldMk cId="2681712269" sldId="351"/>
            <ac:spMk id="6" creationId="{4CCEAE10-E3EF-832B-4B82-1ABEE5350E56}"/>
          </ac:spMkLst>
        </pc:spChg>
        <pc:spChg chg="del">
          <ac:chgData name="Pigue, Lori M" userId="0e309c77-d61e-49c5-af92-d5d0d274cff9" providerId="ADAL" clId="{1799A179-DC78-467C-9CDF-F8746B81C1EA}" dt="2025-04-03T19:03:23.300" v="257" actId="478"/>
          <ac:spMkLst>
            <pc:docMk/>
            <pc:sldMk cId="2681712269" sldId="351"/>
            <ac:spMk id="6" creationId="{A68D092D-476B-E8BA-47B3-D965A481A339}"/>
          </ac:spMkLst>
        </pc:spChg>
        <pc:spChg chg="add mod">
          <ac:chgData name="Pigue, Lori M" userId="0e309c77-d61e-49c5-af92-d5d0d274cff9" providerId="ADAL" clId="{1799A179-DC78-467C-9CDF-F8746B81C1EA}" dt="2025-04-24T16:51:33.004" v="6911"/>
          <ac:spMkLst>
            <pc:docMk/>
            <pc:sldMk cId="2681712269" sldId="351"/>
            <ac:spMk id="7" creationId="{34F9EACB-36CB-30FE-544E-949A8489CA4F}"/>
          </ac:spMkLst>
        </pc:spChg>
        <pc:spChg chg="mod ord">
          <ac:chgData name="Pigue, Lori M" userId="0e309c77-d61e-49c5-af92-d5d0d274cff9" providerId="ADAL" clId="{1799A179-DC78-467C-9CDF-F8746B81C1EA}" dt="2025-04-24T16:51:52.022" v="6917" actId="14100"/>
          <ac:spMkLst>
            <pc:docMk/>
            <pc:sldMk cId="2681712269" sldId="351"/>
            <ac:spMk id="12" creationId="{0D541C6E-3912-10B2-4822-4C1B1ED25F93}"/>
          </ac:spMkLst>
        </pc:spChg>
        <pc:picChg chg="del">
          <ac:chgData name="Pigue, Lori M" userId="0e309c77-d61e-49c5-af92-d5d0d274cff9" providerId="ADAL" clId="{1799A179-DC78-467C-9CDF-F8746B81C1EA}" dt="2025-04-04T18:34:30.492" v="2319" actId="478"/>
          <ac:picMkLst>
            <pc:docMk/>
            <pc:sldMk cId="2681712269" sldId="351"/>
            <ac:picMk id="11" creationId="{D5AEFDC6-D5CF-ECAA-4E3E-14B103F9C26F}"/>
          </ac:picMkLst>
        </pc:picChg>
      </pc:sldChg>
      <pc:sldChg chg="addSp delSp modSp add mod ord modAnim modNotesTx">
        <pc:chgData name="Pigue, Lori M" userId="0e309c77-d61e-49c5-af92-d5d0d274cff9" providerId="ADAL" clId="{1799A179-DC78-467C-9CDF-F8746B81C1EA}" dt="2025-04-24T16:51:24.672" v="6906"/>
        <pc:sldMkLst>
          <pc:docMk/>
          <pc:sldMk cId="3468939347" sldId="352"/>
        </pc:sldMkLst>
        <pc:spChg chg="add mod">
          <ac:chgData name="Pigue, Lori M" userId="0e309c77-d61e-49c5-af92-d5d0d274cff9" providerId="ADAL" clId="{1799A179-DC78-467C-9CDF-F8746B81C1EA}" dt="2025-04-24T16:51:24.672" v="6906"/>
          <ac:spMkLst>
            <pc:docMk/>
            <pc:sldMk cId="3468939347" sldId="352"/>
            <ac:spMk id="2" creationId="{0529975B-2D14-CE33-6224-1DE9EA1B08B6}"/>
          </ac:spMkLst>
        </pc:spChg>
        <pc:spChg chg="mod">
          <ac:chgData name="Pigue, Lori M" userId="0e309c77-d61e-49c5-af92-d5d0d274cff9" providerId="ADAL" clId="{1799A179-DC78-467C-9CDF-F8746B81C1EA}" dt="2025-04-24T02:51:02.955" v="5421" actId="20577"/>
          <ac:spMkLst>
            <pc:docMk/>
            <pc:sldMk cId="3468939347" sldId="352"/>
            <ac:spMk id="7" creationId="{F237AF75-8C59-D4BD-4669-12649C75B67B}"/>
          </ac:spMkLst>
        </pc:spChg>
        <pc:spChg chg="mod">
          <ac:chgData name="Pigue, Lori M" userId="0e309c77-d61e-49c5-af92-d5d0d274cff9" providerId="ADAL" clId="{1799A179-DC78-467C-9CDF-F8746B81C1EA}" dt="2025-04-04T23:28:42.913" v="3506" actId="1076"/>
          <ac:spMkLst>
            <pc:docMk/>
            <pc:sldMk cId="3468939347" sldId="352"/>
            <ac:spMk id="8" creationId="{03F83B1C-7D31-DBD5-544D-2ACCAECDD607}"/>
          </ac:spMkLst>
        </pc:spChg>
        <pc:picChg chg="add del">
          <ac:chgData name="Pigue, Lori M" userId="0e309c77-d61e-49c5-af92-d5d0d274cff9" providerId="ADAL" clId="{1799A179-DC78-467C-9CDF-F8746B81C1EA}" dt="2025-04-04T18:45:32.746" v="2429" actId="478"/>
          <ac:picMkLst>
            <pc:docMk/>
            <pc:sldMk cId="3468939347" sldId="352"/>
            <ac:picMk id="3" creationId="{CA28009E-61AB-590F-A62A-A2F8942C8262}"/>
          </ac:picMkLst>
        </pc:picChg>
        <pc:picChg chg="add mod">
          <ac:chgData name="Pigue, Lori M" userId="0e309c77-d61e-49c5-af92-d5d0d274cff9" providerId="ADAL" clId="{1799A179-DC78-467C-9CDF-F8746B81C1EA}" dt="2025-04-04T23:28:36.609" v="3505" actId="1076"/>
          <ac:picMkLst>
            <pc:docMk/>
            <pc:sldMk cId="3468939347" sldId="352"/>
            <ac:picMk id="5" creationId="{10B3BA0E-82EF-58E3-5E16-930583237234}"/>
          </ac:picMkLst>
        </pc:picChg>
      </pc:sldChg>
      <pc:sldChg chg="addSp delSp modSp add mod modAnim">
        <pc:chgData name="Pigue, Lori M" userId="0e309c77-d61e-49c5-af92-d5d0d274cff9" providerId="ADAL" clId="{1799A179-DC78-467C-9CDF-F8746B81C1EA}" dt="2025-04-24T16:51:31.508" v="6910"/>
        <pc:sldMkLst>
          <pc:docMk/>
          <pc:sldMk cId="2550056545" sldId="353"/>
        </pc:sldMkLst>
        <pc:spChg chg="add del">
          <ac:chgData name="Pigue, Lori M" userId="0e309c77-d61e-49c5-af92-d5d0d274cff9" providerId="ADAL" clId="{1799A179-DC78-467C-9CDF-F8746B81C1EA}" dt="2025-04-08T23:28:52.284" v="4056" actId="22"/>
          <ac:spMkLst>
            <pc:docMk/>
            <pc:sldMk cId="2550056545" sldId="353"/>
            <ac:spMk id="3" creationId="{3B5DA531-AE2E-6B70-F027-A9F48A7B6A94}"/>
          </ac:spMkLst>
        </pc:spChg>
        <pc:spChg chg="add mod">
          <ac:chgData name="Pigue, Lori M" userId="0e309c77-d61e-49c5-af92-d5d0d274cff9" providerId="ADAL" clId="{1799A179-DC78-467C-9CDF-F8746B81C1EA}" dt="2025-04-24T16:51:31.508" v="6910"/>
          <ac:spMkLst>
            <pc:docMk/>
            <pc:sldMk cId="2550056545" sldId="353"/>
            <ac:spMk id="6" creationId="{16BE739F-5E5A-D693-A706-7AE1E20C095C}"/>
          </ac:spMkLst>
        </pc:spChg>
        <pc:spChg chg="mod">
          <ac:chgData name="Pigue, Lori M" userId="0e309c77-d61e-49c5-af92-d5d0d274cff9" providerId="ADAL" clId="{1799A179-DC78-467C-9CDF-F8746B81C1EA}" dt="2025-04-24T16:04:39.859" v="6649" actId="14100"/>
          <ac:spMkLst>
            <pc:docMk/>
            <pc:sldMk cId="2550056545" sldId="353"/>
            <ac:spMk id="7" creationId="{F237AF75-8C59-D4BD-4669-12649C75B67B}"/>
          </ac:spMkLst>
        </pc:spChg>
        <pc:spChg chg="mod">
          <ac:chgData name="Pigue, Lori M" userId="0e309c77-d61e-49c5-af92-d5d0d274cff9" providerId="ADAL" clId="{1799A179-DC78-467C-9CDF-F8746B81C1EA}" dt="2025-04-24T16:05:38.491" v="6866" actId="20577"/>
          <ac:spMkLst>
            <pc:docMk/>
            <pc:sldMk cId="2550056545" sldId="353"/>
            <ac:spMk id="8" creationId="{03F83B1C-7D31-DBD5-544D-2ACCAECDD607}"/>
          </ac:spMkLst>
        </pc:spChg>
        <pc:picChg chg="add mod ord">
          <ac:chgData name="Pigue, Lori M" userId="0e309c77-d61e-49c5-af92-d5d0d274cff9" providerId="ADAL" clId="{1799A179-DC78-467C-9CDF-F8746B81C1EA}" dt="2025-04-24T16:41:58.146" v="6886" actId="166"/>
          <ac:picMkLst>
            <pc:docMk/>
            <pc:sldMk cId="2550056545" sldId="353"/>
            <ac:picMk id="3" creationId="{7E5E1D14-EA65-CEE5-3BD5-39F83D2D943E}"/>
          </ac:picMkLst>
        </pc:picChg>
        <pc:picChg chg="add mod">
          <ac:chgData name="Pigue, Lori M" userId="0e309c77-d61e-49c5-af92-d5d0d274cff9" providerId="ADAL" clId="{1799A179-DC78-467C-9CDF-F8746B81C1EA}" dt="2025-04-24T16:39:49.120" v="6885" actId="14100"/>
          <ac:picMkLst>
            <pc:docMk/>
            <pc:sldMk cId="2550056545" sldId="353"/>
            <ac:picMk id="4" creationId="{4BB27104-4990-5F57-8262-B7435DA3C8CE}"/>
          </ac:picMkLst>
        </pc:picChg>
        <pc:picChg chg="add mod ord">
          <ac:chgData name="Pigue, Lori M" userId="0e309c77-d61e-49c5-af92-d5d0d274cff9" providerId="ADAL" clId="{1799A179-DC78-467C-9CDF-F8746B81C1EA}" dt="2025-04-24T16:36:35.650" v="6882" actId="1076"/>
          <ac:picMkLst>
            <pc:docMk/>
            <pc:sldMk cId="2550056545" sldId="353"/>
            <ac:picMk id="5" creationId="{12892BCD-2B28-67FB-839F-2E5975A39D27}"/>
          </ac:picMkLst>
        </pc:picChg>
      </pc:sldChg>
      <pc:sldChg chg="addSp modSp add mod ord modAnim">
        <pc:chgData name="Pigue, Lori M" userId="0e309c77-d61e-49c5-af92-d5d0d274cff9" providerId="ADAL" clId="{1799A179-DC78-467C-9CDF-F8746B81C1EA}" dt="2025-04-24T16:51:29.567" v="6909"/>
        <pc:sldMkLst>
          <pc:docMk/>
          <pc:sldMk cId="1134018760" sldId="354"/>
        </pc:sldMkLst>
        <pc:spChg chg="add mod">
          <ac:chgData name="Pigue, Lori M" userId="0e309c77-d61e-49c5-af92-d5d0d274cff9" providerId="ADAL" clId="{1799A179-DC78-467C-9CDF-F8746B81C1EA}" dt="2025-04-24T16:51:29.567" v="6909"/>
          <ac:spMkLst>
            <pc:docMk/>
            <pc:sldMk cId="1134018760" sldId="354"/>
            <ac:spMk id="2" creationId="{555A9BAA-6C2F-B9FB-2ECC-10156A067F10}"/>
          </ac:spMkLst>
        </pc:spChg>
        <pc:spChg chg="mod">
          <ac:chgData name="Pigue, Lori M" userId="0e309c77-d61e-49c5-af92-d5d0d274cff9" providerId="ADAL" clId="{1799A179-DC78-467C-9CDF-F8746B81C1EA}" dt="2025-04-04T18:46:37.184" v="2623" actId="20577"/>
          <ac:spMkLst>
            <pc:docMk/>
            <pc:sldMk cId="1134018760" sldId="354"/>
            <ac:spMk id="7" creationId="{F237AF75-8C59-D4BD-4669-12649C75B67B}"/>
          </ac:spMkLst>
        </pc:spChg>
        <pc:spChg chg="mod">
          <ac:chgData name="Pigue, Lori M" userId="0e309c77-d61e-49c5-af92-d5d0d274cff9" providerId="ADAL" clId="{1799A179-DC78-467C-9CDF-F8746B81C1EA}" dt="2025-04-24T16:04:12.559" v="6647" actId="20577"/>
          <ac:spMkLst>
            <pc:docMk/>
            <pc:sldMk cId="1134018760" sldId="354"/>
            <ac:spMk id="8" creationId="{03F83B1C-7D31-DBD5-544D-2ACCAECDD607}"/>
          </ac:spMkLst>
        </pc:spChg>
        <pc:picChg chg="add mod">
          <ac:chgData name="Pigue, Lori M" userId="0e309c77-d61e-49c5-af92-d5d0d274cff9" providerId="ADAL" clId="{1799A179-DC78-467C-9CDF-F8746B81C1EA}" dt="2025-04-04T18:46:52.405" v="2629" actId="1076"/>
          <ac:picMkLst>
            <pc:docMk/>
            <pc:sldMk cId="1134018760" sldId="354"/>
            <ac:picMk id="3" creationId="{1176E7DC-BA07-ECF0-61D2-F7FE27137F16}"/>
          </ac:picMkLst>
        </pc:picChg>
      </pc:sldChg>
      <pc:sldChg chg="addSp delSp modSp add mod modAnim">
        <pc:chgData name="Pigue, Lori M" userId="0e309c77-d61e-49c5-af92-d5d0d274cff9" providerId="ADAL" clId="{1799A179-DC78-467C-9CDF-F8746B81C1EA}" dt="2025-04-24T16:54:18.312" v="7158" actId="20577"/>
        <pc:sldMkLst>
          <pc:docMk/>
          <pc:sldMk cId="3736229841" sldId="355"/>
        </pc:sldMkLst>
        <pc:spChg chg="add mod">
          <ac:chgData name="Pigue, Lori M" userId="0e309c77-d61e-49c5-af92-d5d0d274cff9" providerId="ADAL" clId="{1799A179-DC78-467C-9CDF-F8746B81C1EA}" dt="2025-04-24T16:51:28.051" v="6908"/>
          <ac:spMkLst>
            <pc:docMk/>
            <pc:sldMk cId="3736229841" sldId="355"/>
            <ac:spMk id="2" creationId="{53CBCDE3-0C38-10CB-9FC5-B9A42597F561}"/>
          </ac:spMkLst>
        </pc:spChg>
        <pc:spChg chg="mod">
          <ac:chgData name="Pigue, Lori M" userId="0e309c77-d61e-49c5-af92-d5d0d274cff9" providerId="ADAL" clId="{1799A179-DC78-467C-9CDF-F8746B81C1EA}" dt="2025-04-24T16:01:04.395" v="6162" actId="120"/>
          <ac:spMkLst>
            <pc:docMk/>
            <pc:sldMk cId="3736229841" sldId="355"/>
            <ac:spMk id="7" creationId="{F237AF75-8C59-D4BD-4669-12649C75B67B}"/>
          </ac:spMkLst>
        </pc:spChg>
        <pc:spChg chg="mod">
          <ac:chgData name="Pigue, Lori M" userId="0e309c77-d61e-49c5-af92-d5d0d274cff9" providerId="ADAL" clId="{1799A179-DC78-467C-9CDF-F8746B81C1EA}" dt="2025-04-24T16:54:18.312" v="7158" actId="20577"/>
          <ac:spMkLst>
            <pc:docMk/>
            <pc:sldMk cId="3736229841" sldId="355"/>
            <ac:spMk id="8" creationId="{03F83B1C-7D31-DBD5-544D-2ACCAECDD607}"/>
          </ac:spMkLst>
        </pc:spChg>
        <pc:picChg chg="del">
          <ac:chgData name="Pigue, Lori M" userId="0e309c77-d61e-49c5-af92-d5d0d274cff9" providerId="ADAL" clId="{1799A179-DC78-467C-9CDF-F8746B81C1EA}" dt="2025-04-24T02:57:56.875" v="5556" actId="478"/>
          <ac:picMkLst>
            <pc:docMk/>
            <pc:sldMk cId="3736229841" sldId="355"/>
            <ac:picMk id="5" creationId="{8937F585-2E2E-8D8C-5467-A4E48AB48BA1}"/>
          </ac:picMkLst>
        </pc:picChg>
      </pc:sldChg>
      <pc:sldChg chg="addSp delSp modSp add mod modAnim">
        <pc:chgData name="Pigue, Lori M" userId="0e309c77-d61e-49c5-af92-d5d0d274cff9" providerId="ADAL" clId="{1799A179-DC78-467C-9CDF-F8746B81C1EA}" dt="2025-04-24T17:10:49.544" v="7736" actId="1076"/>
        <pc:sldMkLst>
          <pc:docMk/>
          <pc:sldMk cId="3779949955" sldId="356"/>
        </pc:sldMkLst>
        <pc:spChg chg="mod">
          <ac:chgData name="Pigue, Lori M" userId="0e309c77-d61e-49c5-af92-d5d0d274cff9" providerId="ADAL" clId="{1799A179-DC78-467C-9CDF-F8746B81C1EA}" dt="2025-04-24T17:10:41.732" v="7734" actId="255"/>
          <ac:spMkLst>
            <pc:docMk/>
            <pc:sldMk cId="3779949955" sldId="356"/>
            <ac:spMk id="7" creationId="{F237AF75-8C59-D4BD-4669-12649C75B67B}"/>
          </ac:spMkLst>
        </pc:spChg>
        <pc:spChg chg="mod">
          <ac:chgData name="Pigue, Lori M" userId="0e309c77-d61e-49c5-af92-d5d0d274cff9" providerId="ADAL" clId="{1799A179-DC78-467C-9CDF-F8746B81C1EA}" dt="2025-04-24T17:10:45.435" v="7735" actId="14100"/>
          <ac:spMkLst>
            <pc:docMk/>
            <pc:sldMk cId="3779949955" sldId="356"/>
            <ac:spMk id="8" creationId="{03F83B1C-7D31-DBD5-544D-2ACCAECDD607}"/>
          </ac:spMkLst>
        </pc:spChg>
        <pc:picChg chg="add mod">
          <ac:chgData name="Pigue, Lori M" userId="0e309c77-d61e-49c5-af92-d5d0d274cff9" providerId="ADAL" clId="{1799A179-DC78-467C-9CDF-F8746B81C1EA}" dt="2025-04-24T17:10:49.544" v="7736" actId="1076"/>
          <ac:picMkLst>
            <pc:docMk/>
            <pc:sldMk cId="3779949955" sldId="356"/>
            <ac:picMk id="4" creationId="{28FEFE75-99DD-3DD6-B02F-0A1387712465}"/>
          </ac:picMkLst>
        </pc:picChg>
        <pc:picChg chg="del">
          <ac:chgData name="Pigue, Lori M" userId="0e309c77-d61e-49c5-af92-d5d0d274cff9" providerId="ADAL" clId="{1799A179-DC78-467C-9CDF-F8746B81C1EA}" dt="2025-04-24T17:02:32.440" v="7161" actId="478"/>
          <ac:picMkLst>
            <pc:docMk/>
            <pc:sldMk cId="3779949955" sldId="356"/>
            <ac:picMk id="5" creationId="{8937F585-2E2E-8D8C-5467-A4E48AB48BA1}"/>
          </ac:picMkLst>
        </pc:picChg>
      </pc:sldChg>
      <pc:sldMasterChg chg="delSp mod delSldLayout modSldLayout">
        <pc:chgData name="Pigue, Lori M" userId="0e309c77-d61e-49c5-af92-d5d0d274cff9" providerId="ADAL" clId="{1799A179-DC78-467C-9CDF-F8746B81C1EA}" dt="2025-04-08T23:34:02.278" v="4136" actId="478"/>
        <pc:sldMasterMkLst>
          <pc:docMk/>
          <pc:sldMasterMk cId="2814003630" sldId="2147483654"/>
        </pc:sldMasterMkLst>
        <pc:picChg chg="del">
          <ac:chgData name="Pigue, Lori M" userId="0e309c77-d61e-49c5-af92-d5d0d274cff9" providerId="ADAL" clId="{1799A179-DC78-467C-9CDF-F8746B81C1EA}" dt="2025-04-04T18:42:21.421" v="2344" actId="478"/>
          <ac:picMkLst>
            <pc:docMk/>
            <pc:sldMasterMk cId="2814003630" sldId="2147483654"/>
            <ac:picMk id="7" creationId="{ABCB02AC-D1C5-48A3-A489-00BC0F9A5F5F}"/>
          </ac:picMkLst>
        </pc:picChg>
        <pc:sldLayoutChg chg="delSp mod">
          <pc:chgData name="Pigue, Lori M" userId="0e309c77-d61e-49c5-af92-d5d0d274cff9" providerId="ADAL" clId="{1799A179-DC78-467C-9CDF-F8746B81C1EA}" dt="2025-04-08T23:34:02.278" v="4136" actId="478"/>
          <pc:sldLayoutMkLst>
            <pc:docMk/>
            <pc:sldMasterMk cId="2814003630" sldId="2147483654"/>
            <pc:sldLayoutMk cId="2857300724" sldId="2147483666"/>
          </pc:sldLayoutMkLst>
          <pc:picChg chg="del">
            <ac:chgData name="Pigue, Lori M" userId="0e309c77-d61e-49c5-af92-d5d0d274cff9" providerId="ADAL" clId="{1799A179-DC78-467C-9CDF-F8746B81C1EA}" dt="2025-04-08T23:34:02.278" v="4136" actId="478"/>
            <ac:picMkLst>
              <pc:docMk/>
              <pc:sldMasterMk cId="2814003630" sldId="2147483654"/>
              <pc:sldLayoutMk cId="2857300724" sldId="2147483666"/>
              <ac:picMk id="6" creationId="{AC6849E9-0BF4-D8B6-C967-1E064345BE28}"/>
            </ac:picMkLst>
          </pc:picChg>
        </pc:sldLayoutChg>
        <pc:sldLayoutChg chg="del">
          <pc:chgData name="Pigue, Lori M" userId="0e309c77-d61e-49c5-af92-d5d0d274cff9" providerId="ADAL" clId="{1799A179-DC78-467C-9CDF-F8746B81C1EA}" dt="2025-04-03T19:03:38.239" v="260" actId="47"/>
          <pc:sldLayoutMkLst>
            <pc:docMk/>
            <pc:sldMasterMk cId="2814003630" sldId="2147483654"/>
            <pc:sldLayoutMk cId="3798695465"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id="{992D12C6-FBF8-4D93-AC33-F3A67426D89D}"/>
              </a:ext>
            </a:extLst>
          </p:cNvPr>
          <p:cNvSpPr txBox="1">
            <a:spLocks noGrp="1"/>
          </p:cNvSpPr>
          <p:nvPr>
            <p:ph type="body" sz="quarter" idx="3"/>
          </p:nvPr>
        </p:nvSpPr>
        <p:spPr>
          <a:xfrm>
            <a:off x="925509" y="4387848"/>
            <a:ext cx="5099051" cy="4156076"/>
          </a:xfrm>
          <a:prstGeom prst="rect">
            <a:avLst/>
          </a:prstGeom>
          <a:noFill/>
          <a:ln>
            <a:noFill/>
          </a:ln>
        </p:spPr>
        <p:txBody>
          <a:bodyPr vert="horz" wrap="square" lIns="91723" tIns="45052" rIns="91723" bIns="45052" anchor="t" anchorCtr="0" compatLnSpc="1">
            <a:noAutofit/>
          </a:bodyPr>
          <a:lstStyle/>
          <a:p>
            <a:pPr lvl="0"/>
            <a:endParaRPr lang="en-US"/>
          </a:p>
        </p:txBody>
      </p:sp>
      <p:sp>
        <p:nvSpPr>
          <p:cNvPr id="3" name="Google Shape;4;n">
            <a:extLst>
              <a:ext uri="{FF2B5EF4-FFF2-40B4-BE49-F238E27FC236}">
                <a16:creationId xmlns:a16="http://schemas.microsoft.com/office/drawing/2014/main" id="{7D9F2A99-21EB-4AAB-B935-7152C91285BB}"/>
              </a:ext>
            </a:extLst>
          </p:cNvPr>
          <p:cNvSpPr>
            <a:spLocks noGrp="1" noRot="1" noChangeAspect="1"/>
          </p:cNvSpPr>
          <p:nvPr>
            <p:ph type="sldImg" idx="2"/>
          </p:nvPr>
        </p:nvSpPr>
        <p:spPr>
          <a:xfrm>
            <a:off x="396875" y="692150"/>
            <a:ext cx="6157913" cy="3463925"/>
          </a:xfrm>
          <a:prstGeom prst="rect">
            <a:avLst/>
          </a:prstGeom>
          <a:noFill/>
          <a:ln w="12701" cap="flat">
            <a:solidFill>
              <a:srgbClr val="000000"/>
            </a:solidFill>
            <a:prstDash val="solid"/>
            <a:miter/>
          </a:ln>
        </p:spPr>
      </p:sp>
    </p:spTree>
    <p:extLst>
      <p:ext uri="{BB962C8B-B14F-4D97-AF65-F5344CB8AC3E}">
        <p14:creationId xmlns:p14="http://schemas.microsoft.com/office/powerpoint/2010/main" val="1030589142"/>
      </p:ext>
    </p:extLst>
  </p:cSld>
  <p:clrMap bg1="lt1" tx1="dk1" bg2="lt2" tx2="dk2" accent1="accent1" accent2="accent2" accent3="accent3" accent4="accent4" accent5="accent5" accent6="accent6" hlink="hlink" folHlink="folHlink"/>
  <p:notesStyle>
    <a:lvl1pPr marL="457200" marR="0" lvl="0" indent="-228600" algn="l" defTabSz="914400" rtl="0" fontAlgn="auto" hangingPunct="1">
      <a:lnSpc>
        <a:spcPct val="100000"/>
      </a:lnSpc>
      <a:spcBef>
        <a:spcPts val="360"/>
      </a:spcBef>
      <a:spcAft>
        <a:spcPts val="0"/>
      </a:spcAft>
      <a:buNone/>
      <a:tabLst/>
      <a:defRPr lang="en-US" sz="1200" b="0" i="0" u="none" strike="noStrike" kern="0" cap="none" spc="0" baseline="0">
        <a:solidFill>
          <a:srgbClr val="000000"/>
        </a:solidFill>
        <a:uFillTx/>
        <a:latin typeface="Times New Roman"/>
        <a:ea typeface="Times New Roman"/>
        <a:cs typeface="Times New Roman"/>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464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0914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884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662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934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690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024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251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96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0934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2A90D-C065-B88A-5FDF-756602F68888}"/>
              </a:ext>
            </a:extLst>
          </p:cNvPr>
          <p:cNvPicPr>
            <a:picLocks noChangeAspect="1"/>
          </p:cNvPicPr>
          <p:nvPr userDrawn="1"/>
        </p:nvPicPr>
        <p:blipFill>
          <a:blip r:embed="rId2"/>
          <a:stretch>
            <a:fillRect/>
          </a:stretch>
        </p:blipFill>
        <p:spPr>
          <a:xfrm>
            <a:off x="9969235" y="6068721"/>
            <a:ext cx="1895740" cy="695422"/>
          </a:xfrm>
          <a:prstGeom prst="rect">
            <a:avLst/>
          </a:prstGeom>
        </p:spPr>
      </p:pic>
      <p:sp>
        <p:nvSpPr>
          <p:cNvPr id="4" name="Google Shape;40;p11">
            <a:extLst>
              <a:ext uri="{FF2B5EF4-FFF2-40B4-BE49-F238E27FC236}">
                <a16:creationId xmlns:a16="http://schemas.microsoft.com/office/drawing/2014/main" id="{AEE3A75F-13CC-4AFB-AFD6-54A1050F01B1}"/>
              </a:ext>
            </a:extLst>
          </p:cNvPr>
          <p:cNvSpPr txBox="1">
            <a:spLocks noGrp="1"/>
          </p:cNvSpPr>
          <p:nvPr>
            <p:ph type="ctrTitle" hasCustomPrompt="1"/>
          </p:nvPr>
        </p:nvSpPr>
        <p:spPr>
          <a:xfrm>
            <a:off x="-1034690" y="2693337"/>
            <a:ext cx="11951795" cy="656679"/>
          </a:xfrm>
          <a:prstGeom prst="rect">
            <a:avLst/>
          </a:prstGeom>
          <a:noFill/>
          <a:ln>
            <a:noFill/>
          </a:ln>
        </p:spPr>
        <p:txBody>
          <a:bodyPr vert="horz" wrap="square" lIns="91421" tIns="45701" rIns="91421" bIns="45701" anchor="t" anchorCtr="0" compatLnSpc="1">
            <a:noAutofit/>
          </a:bodyPr>
          <a:lstStyle>
            <a:lvl1pPr algn="r">
              <a:lnSpc>
                <a:spcPct val="100000"/>
              </a:lnSpc>
              <a:spcBef>
                <a:spcPts val="0"/>
              </a:spcBef>
              <a:defRPr baseline="0">
                <a:solidFill>
                  <a:srgbClr val="FFFFFF"/>
                </a:solidFill>
              </a:defRPr>
            </a:lvl1pPr>
          </a:lstStyle>
          <a:p>
            <a:pPr algn="r">
              <a:lnSpc>
                <a:spcPct val="100000"/>
              </a:lnSpc>
              <a:spcBef>
                <a:spcPts val="0"/>
              </a:spcBef>
            </a:pPr>
            <a:r>
              <a:rPr lang="en-US" sz="3600" b="1" kern="0" dirty="0">
                <a:solidFill>
                  <a:srgbClr val="FFFFFF"/>
                </a:solidFill>
                <a:latin typeface="Lucida Sans"/>
                <a:cs typeface="Arial"/>
              </a:rPr>
              <a:t>Click to add title</a:t>
            </a:r>
          </a:p>
        </p:txBody>
      </p:sp>
      <p:sp>
        <p:nvSpPr>
          <p:cNvPr id="8" name="Text Placeholder 7">
            <a:extLst>
              <a:ext uri="{FF2B5EF4-FFF2-40B4-BE49-F238E27FC236}">
                <a16:creationId xmlns:a16="http://schemas.microsoft.com/office/drawing/2014/main" id="{B54051F7-6DBD-479C-B916-9876D657533E}"/>
              </a:ext>
            </a:extLst>
          </p:cNvPr>
          <p:cNvSpPr>
            <a:spLocks noGrp="1"/>
          </p:cNvSpPr>
          <p:nvPr>
            <p:ph type="body" sz="quarter" idx="10" hasCustomPrompt="1"/>
          </p:nvPr>
        </p:nvSpPr>
        <p:spPr>
          <a:xfrm>
            <a:off x="120102" y="6218145"/>
            <a:ext cx="11951796" cy="457856"/>
          </a:xfrm>
          <a:prstGeom prst="rect">
            <a:avLst/>
          </a:prstGeom>
        </p:spPr>
        <p:txBody>
          <a:bodyPr>
            <a:normAutofit/>
          </a:bodyPr>
          <a:lstStyle>
            <a:lvl1pPr marL="0" indent="0" algn="r">
              <a:buNone/>
              <a:defRPr i="1">
                <a:solidFill>
                  <a:schemeClr val="bg1"/>
                </a:solidFill>
              </a:defRPr>
            </a:lvl1pPr>
            <a:lvl5pPr>
              <a:defRPr/>
            </a:lvl5pPr>
          </a:lstStyle>
          <a:p>
            <a:pPr lvl="0"/>
            <a:r>
              <a:rPr lang="en-US" dirty="0"/>
              <a:t>Click to add subtitle or authors</a:t>
            </a:r>
          </a:p>
        </p:txBody>
      </p:sp>
    </p:spTree>
    <p:extLst>
      <p:ext uri="{BB962C8B-B14F-4D97-AF65-F5344CB8AC3E}">
        <p14:creationId xmlns:p14="http://schemas.microsoft.com/office/powerpoint/2010/main" val="2857300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with object to righ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EAD1732-2795-4775-9505-5B497A8337A1}"/>
              </a:ext>
            </a:extLst>
          </p:cNvPr>
          <p:cNvSpPr>
            <a:spLocks noGrp="1"/>
          </p:cNvSpPr>
          <p:nvPr>
            <p:ph type="body" sz="quarter" idx="11"/>
          </p:nvPr>
        </p:nvSpPr>
        <p:spPr>
          <a:xfrm>
            <a:off x="179918" y="2369127"/>
            <a:ext cx="5738285" cy="3831648"/>
          </a:xfrm>
          <a:prstGeom prst="rect">
            <a:avLst/>
          </a:prstGeo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414B66B8-6E0D-4F25-A431-649147073E6E}"/>
              </a:ext>
            </a:extLst>
          </p:cNvPr>
          <p:cNvSpPr>
            <a:spLocks noGrp="1"/>
          </p:cNvSpPr>
          <p:nvPr>
            <p:ph sz="quarter" idx="12" hasCustomPrompt="1"/>
          </p:nvPr>
        </p:nvSpPr>
        <p:spPr>
          <a:xfrm>
            <a:off x="6273801" y="2368551"/>
            <a:ext cx="5738284" cy="3831649"/>
          </a:xfrm>
          <a:prstGeom prst="rect">
            <a:avLst/>
          </a:prstGeom>
        </p:spPr>
        <p:txBody>
          <a:bodyPr/>
          <a:lstStyle>
            <a:lvl1pPr marL="0" indent="0">
              <a:buNone/>
              <a:defRPr/>
            </a:lvl1pPr>
          </a:lstStyle>
          <a:p>
            <a:pPr lvl="0"/>
            <a:r>
              <a:rPr lang="en-US" dirty="0"/>
              <a:t>Click to add object</a:t>
            </a:r>
          </a:p>
        </p:txBody>
      </p:sp>
      <p:sp>
        <p:nvSpPr>
          <p:cNvPr id="22" name="Text Placeholder 2">
            <a:extLst>
              <a:ext uri="{FF2B5EF4-FFF2-40B4-BE49-F238E27FC236}">
                <a16:creationId xmlns:a16="http://schemas.microsoft.com/office/drawing/2014/main" id="{B8794449-562D-4C8E-A3D8-1124BCAFB2AF}"/>
              </a:ext>
            </a:extLst>
          </p:cNvPr>
          <p:cNvSpPr>
            <a:spLocks noGrp="1"/>
          </p:cNvSpPr>
          <p:nvPr>
            <p:ph type="body" sz="quarter" idx="13" hasCustomPrompt="1"/>
          </p:nvPr>
        </p:nvSpPr>
        <p:spPr>
          <a:xfrm>
            <a:off x="179917" y="6332964"/>
            <a:ext cx="2923117" cy="399624"/>
          </a:xfrm>
          <a:prstGeom prst="rect">
            <a:avLst/>
          </a:prstGeom>
        </p:spPr>
        <p:txBody>
          <a:bodyPr anchor="b" anchorCtr="0"/>
          <a:lstStyle>
            <a:lvl1pPr marL="0" indent="0">
              <a:lnSpc>
                <a:spcPct val="100000"/>
              </a:lnSpc>
              <a:spcBef>
                <a:spcPts val="0"/>
              </a:spcBef>
              <a:buNone/>
              <a:defRPr sz="1000">
                <a:solidFill>
                  <a:schemeClr val="bg1">
                    <a:lumMod val="65000"/>
                  </a:schemeClr>
                </a:solidFill>
              </a:defRPr>
            </a:lvl1pPr>
          </a:lstStyle>
          <a:p>
            <a:pPr lvl="0"/>
            <a:r>
              <a:rPr lang="en-US" sz="1000" dirty="0"/>
              <a:t>Supplemental info #1</a:t>
            </a:r>
            <a:endParaRPr lang="en-US" dirty="0"/>
          </a:p>
        </p:txBody>
      </p:sp>
      <p:sp>
        <p:nvSpPr>
          <p:cNvPr id="23" name="Text Placeholder 2">
            <a:extLst>
              <a:ext uri="{FF2B5EF4-FFF2-40B4-BE49-F238E27FC236}">
                <a16:creationId xmlns:a16="http://schemas.microsoft.com/office/drawing/2014/main" id="{1ADD9EDB-3143-4D5A-B873-777A51C12E6B}"/>
              </a:ext>
            </a:extLst>
          </p:cNvPr>
          <p:cNvSpPr>
            <a:spLocks noGrp="1"/>
          </p:cNvSpPr>
          <p:nvPr>
            <p:ph type="body" sz="quarter" idx="14" hasCustomPrompt="1"/>
          </p:nvPr>
        </p:nvSpPr>
        <p:spPr>
          <a:xfrm>
            <a:off x="7426456" y="6332964"/>
            <a:ext cx="2923117" cy="399624"/>
          </a:xfrm>
          <a:prstGeom prst="rect">
            <a:avLst/>
          </a:prstGeom>
        </p:spPr>
        <p:txBody>
          <a:bodyPr anchor="b" anchorCtr="0"/>
          <a:lstStyle>
            <a:lvl1pPr marL="0" indent="0" algn="r">
              <a:lnSpc>
                <a:spcPct val="100000"/>
              </a:lnSpc>
              <a:spcBef>
                <a:spcPts val="0"/>
              </a:spcBef>
              <a:buNone/>
              <a:defRPr sz="1000">
                <a:solidFill>
                  <a:schemeClr val="bg1">
                    <a:lumMod val="65000"/>
                  </a:schemeClr>
                </a:solidFill>
              </a:defRPr>
            </a:lvl1pPr>
          </a:lstStyle>
          <a:p>
            <a:pPr lvl="0"/>
            <a:r>
              <a:rPr lang="en-US" sz="1000" dirty="0"/>
              <a:t>Supplemental info #3</a:t>
            </a:r>
            <a:endParaRPr lang="en-US" dirty="0"/>
          </a:p>
        </p:txBody>
      </p:sp>
      <p:sp>
        <p:nvSpPr>
          <p:cNvPr id="24" name="Text Placeholder 2">
            <a:extLst>
              <a:ext uri="{FF2B5EF4-FFF2-40B4-BE49-F238E27FC236}">
                <a16:creationId xmlns:a16="http://schemas.microsoft.com/office/drawing/2014/main" id="{3850D922-01E6-4F1C-849F-763B9B42AAF2}"/>
              </a:ext>
            </a:extLst>
          </p:cNvPr>
          <p:cNvSpPr>
            <a:spLocks noGrp="1"/>
          </p:cNvSpPr>
          <p:nvPr>
            <p:ph type="body" sz="quarter" idx="15" hasCustomPrompt="1"/>
          </p:nvPr>
        </p:nvSpPr>
        <p:spPr>
          <a:xfrm>
            <a:off x="3803187" y="6332964"/>
            <a:ext cx="2923117" cy="399624"/>
          </a:xfrm>
          <a:prstGeom prst="rect">
            <a:avLst/>
          </a:prstGeom>
        </p:spPr>
        <p:txBody>
          <a:bodyPr anchor="b" anchorCtr="0"/>
          <a:lstStyle>
            <a:lvl1pPr marL="0" indent="0" algn="ctr">
              <a:lnSpc>
                <a:spcPct val="100000"/>
              </a:lnSpc>
              <a:spcBef>
                <a:spcPts val="0"/>
              </a:spcBef>
              <a:buNone/>
              <a:defRPr sz="1000">
                <a:solidFill>
                  <a:schemeClr val="bg1">
                    <a:lumMod val="65000"/>
                  </a:schemeClr>
                </a:solidFill>
              </a:defRPr>
            </a:lvl1pPr>
          </a:lstStyle>
          <a:p>
            <a:pPr lvl="0"/>
            <a:r>
              <a:rPr lang="en-US" sz="1000" dirty="0"/>
              <a:t>Supplemental info #2</a:t>
            </a:r>
            <a:endParaRPr lang="en-US" dirty="0"/>
          </a:p>
        </p:txBody>
      </p:sp>
      <p:sp>
        <p:nvSpPr>
          <p:cNvPr id="10" name="Text Placeholder 6">
            <a:extLst>
              <a:ext uri="{FF2B5EF4-FFF2-40B4-BE49-F238E27FC236}">
                <a16:creationId xmlns:a16="http://schemas.microsoft.com/office/drawing/2014/main" id="{357AC402-0703-466E-891E-1867391148BC}"/>
              </a:ext>
            </a:extLst>
          </p:cNvPr>
          <p:cNvSpPr>
            <a:spLocks noGrp="1"/>
          </p:cNvSpPr>
          <p:nvPr>
            <p:ph type="body" sz="quarter" idx="10" hasCustomPrompt="1"/>
          </p:nvPr>
        </p:nvSpPr>
        <p:spPr>
          <a:xfrm>
            <a:off x="2" y="1573535"/>
            <a:ext cx="12191999" cy="632581"/>
          </a:xfrm>
          <a:prstGeom prst="rect">
            <a:avLst/>
          </a:prstGeom>
        </p:spPr>
        <p:txBody>
          <a:bodyPr/>
          <a:lstStyle>
            <a:lvl1pPr marL="0" indent="0">
              <a:buNone/>
              <a:defRPr sz="4000" b="1">
                <a:solidFill>
                  <a:srgbClr val="00B0F0"/>
                </a:solidFill>
                <a:latin typeface="Lucida Sans" panose="020B0602030504020204" pitchFamily="34" charset="0"/>
              </a:defRPr>
            </a:lvl1pPr>
          </a:lstStyle>
          <a:p>
            <a:pPr lvl="0"/>
            <a:r>
              <a:rPr lang="en-US" dirty="0"/>
              <a:t>Click to add slide title</a:t>
            </a:r>
          </a:p>
        </p:txBody>
      </p:sp>
    </p:spTree>
    <p:extLst>
      <p:ext uri="{BB962C8B-B14F-4D97-AF65-F5344CB8AC3E}">
        <p14:creationId xmlns:p14="http://schemas.microsoft.com/office/powerpoint/2010/main" val="230729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with object to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EAD1732-2795-4775-9505-5B497A8337A1}"/>
              </a:ext>
            </a:extLst>
          </p:cNvPr>
          <p:cNvSpPr>
            <a:spLocks noGrp="1"/>
          </p:cNvSpPr>
          <p:nvPr>
            <p:ph type="body" sz="quarter" idx="11"/>
          </p:nvPr>
        </p:nvSpPr>
        <p:spPr>
          <a:xfrm>
            <a:off x="6273800" y="2368551"/>
            <a:ext cx="5738285" cy="3831648"/>
          </a:xfrm>
          <a:prstGeom prst="rect">
            <a:avLst/>
          </a:prstGeo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414B66B8-6E0D-4F25-A431-649147073E6E}"/>
              </a:ext>
            </a:extLst>
          </p:cNvPr>
          <p:cNvSpPr>
            <a:spLocks noGrp="1"/>
          </p:cNvSpPr>
          <p:nvPr>
            <p:ph sz="quarter" idx="12" hasCustomPrompt="1"/>
          </p:nvPr>
        </p:nvSpPr>
        <p:spPr>
          <a:xfrm>
            <a:off x="179915" y="2368551"/>
            <a:ext cx="5738284" cy="3831649"/>
          </a:xfrm>
          <a:prstGeom prst="rect">
            <a:avLst/>
          </a:prstGeom>
        </p:spPr>
        <p:txBody>
          <a:bodyPr/>
          <a:lstStyle>
            <a:lvl1pPr marL="0" indent="0">
              <a:buNone/>
              <a:defRPr/>
            </a:lvl1pPr>
          </a:lstStyle>
          <a:p>
            <a:pPr lvl="0"/>
            <a:r>
              <a:rPr lang="en-US" dirty="0"/>
              <a:t>Click to add object</a:t>
            </a:r>
          </a:p>
        </p:txBody>
      </p:sp>
      <p:sp>
        <p:nvSpPr>
          <p:cNvPr id="19" name="Text Placeholder 2">
            <a:extLst>
              <a:ext uri="{FF2B5EF4-FFF2-40B4-BE49-F238E27FC236}">
                <a16:creationId xmlns:a16="http://schemas.microsoft.com/office/drawing/2014/main" id="{E29C15CD-0C69-4BBA-9EF2-E67ED6C46EAE}"/>
              </a:ext>
            </a:extLst>
          </p:cNvPr>
          <p:cNvSpPr>
            <a:spLocks noGrp="1"/>
          </p:cNvSpPr>
          <p:nvPr>
            <p:ph type="body" sz="quarter" idx="13" hasCustomPrompt="1"/>
          </p:nvPr>
        </p:nvSpPr>
        <p:spPr>
          <a:xfrm>
            <a:off x="179917" y="6332964"/>
            <a:ext cx="2923117" cy="399624"/>
          </a:xfrm>
          <a:prstGeom prst="rect">
            <a:avLst/>
          </a:prstGeom>
        </p:spPr>
        <p:txBody>
          <a:bodyPr anchor="b" anchorCtr="0"/>
          <a:lstStyle>
            <a:lvl1pPr marL="0" indent="0">
              <a:lnSpc>
                <a:spcPct val="100000"/>
              </a:lnSpc>
              <a:spcBef>
                <a:spcPts val="0"/>
              </a:spcBef>
              <a:buNone/>
              <a:defRPr sz="1000">
                <a:solidFill>
                  <a:schemeClr val="bg1">
                    <a:lumMod val="65000"/>
                  </a:schemeClr>
                </a:solidFill>
              </a:defRPr>
            </a:lvl1pPr>
          </a:lstStyle>
          <a:p>
            <a:pPr lvl="0"/>
            <a:r>
              <a:rPr lang="en-US" sz="1000" dirty="0"/>
              <a:t>Supplemental info #1</a:t>
            </a:r>
            <a:endParaRPr lang="en-US" dirty="0"/>
          </a:p>
        </p:txBody>
      </p:sp>
      <p:sp>
        <p:nvSpPr>
          <p:cNvPr id="20" name="Text Placeholder 2">
            <a:extLst>
              <a:ext uri="{FF2B5EF4-FFF2-40B4-BE49-F238E27FC236}">
                <a16:creationId xmlns:a16="http://schemas.microsoft.com/office/drawing/2014/main" id="{08E5B418-B72F-47AB-98FC-644B0606ACC8}"/>
              </a:ext>
            </a:extLst>
          </p:cNvPr>
          <p:cNvSpPr>
            <a:spLocks noGrp="1"/>
          </p:cNvSpPr>
          <p:nvPr>
            <p:ph type="body" sz="quarter" idx="14" hasCustomPrompt="1"/>
          </p:nvPr>
        </p:nvSpPr>
        <p:spPr>
          <a:xfrm>
            <a:off x="7426456" y="6332964"/>
            <a:ext cx="2923117" cy="399624"/>
          </a:xfrm>
          <a:prstGeom prst="rect">
            <a:avLst/>
          </a:prstGeom>
        </p:spPr>
        <p:txBody>
          <a:bodyPr anchor="b" anchorCtr="0"/>
          <a:lstStyle>
            <a:lvl1pPr marL="0" indent="0" algn="r">
              <a:lnSpc>
                <a:spcPct val="100000"/>
              </a:lnSpc>
              <a:spcBef>
                <a:spcPts val="0"/>
              </a:spcBef>
              <a:buNone/>
              <a:defRPr sz="1000">
                <a:solidFill>
                  <a:schemeClr val="bg1">
                    <a:lumMod val="65000"/>
                  </a:schemeClr>
                </a:solidFill>
              </a:defRPr>
            </a:lvl1pPr>
          </a:lstStyle>
          <a:p>
            <a:pPr lvl="0"/>
            <a:r>
              <a:rPr lang="en-US" sz="1000" dirty="0"/>
              <a:t>Supplemental info #3</a:t>
            </a:r>
            <a:endParaRPr lang="en-US" dirty="0"/>
          </a:p>
        </p:txBody>
      </p:sp>
      <p:sp>
        <p:nvSpPr>
          <p:cNvPr id="21" name="Text Placeholder 2">
            <a:extLst>
              <a:ext uri="{FF2B5EF4-FFF2-40B4-BE49-F238E27FC236}">
                <a16:creationId xmlns:a16="http://schemas.microsoft.com/office/drawing/2014/main" id="{E63CF626-EBE3-44C7-9150-23A8127E6151}"/>
              </a:ext>
            </a:extLst>
          </p:cNvPr>
          <p:cNvSpPr>
            <a:spLocks noGrp="1"/>
          </p:cNvSpPr>
          <p:nvPr>
            <p:ph type="body" sz="quarter" idx="15" hasCustomPrompt="1"/>
          </p:nvPr>
        </p:nvSpPr>
        <p:spPr>
          <a:xfrm>
            <a:off x="3803187" y="6332964"/>
            <a:ext cx="2923117" cy="399624"/>
          </a:xfrm>
          <a:prstGeom prst="rect">
            <a:avLst/>
          </a:prstGeom>
        </p:spPr>
        <p:txBody>
          <a:bodyPr anchor="b" anchorCtr="0"/>
          <a:lstStyle>
            <a:lvl1pPr marL="0" indent="0" algn="ctr">
              <a:lnSpc>
                <a:spcPct val="100000"/>
              </a:lnSpc>
              <a:spcBef>
                <a:spcPts val="0"/>
              </a:spcBef>
              <a:buNone/>
              <a:defRPr sz="1000">
                <a:solidFill>
                  <a:schemeClr val="bg1">
                    <a:lumMod val="65000"/>
                  </a:schemeClr>
                </a:solidFill>
              </a:defRPr>
            </a:lvl1pPr>
          </a:lstStyle>
          <a:p>
            <a:pPr lvl="0"/>
            <a:r>
              <a:rPr lang="en-US" sz="1000" dirty="0"/>
              <a:t>Supplemental info #2</a:t>
            </a:r>
            <a:endParaRPr lang="en-US" dirty="0"/>
          </a:p>
        </p:txBody>
      </p:sp>
      <p:sp>
        <p:nvSpPr>
          <p:cNvPr id="10" name="Text Placeholder 6">
            <a:extLst>
              <a:ext uri="{FF2B5EF4-FFF2-40B4-BE49-F238E27FC236}">
                <a16:creationId xmlns:a16="http://schemas.microsoft.com/office/drawing/2014/main" id="{6C4F1F4F-CD19-4A64-9940-5AFD6E5A16AD}"/>
              </a:ext>
            </a:extLst>
          </p:cNvPr>
          <p:cNvSpPr>
            <a:spLocks noGrp="1"/>
          </p:cNvSpPr>
          <p:nvPr>
            <p:ph type="body" sz="quarter" idx="10" hasCustomPrompt="1"/>
          </p:nvPr>
        </p:nvSpPr>
        <p:spPr>
          <a:xfrm>
            <a:off x="2" y="1573535"/>
            <a:ext cx="12191999" cy="632581"/>
          </a:xfrm>
          <a:prstGeom prst="rect">
            <a:avLst/>
          </a:prstGeom>
        </p:spPr>
        <p:txBody>
          <a:bodyPr/>
          <a:lstStyle>
            <a:lvl1pPr marL="0" indent="0">
              <a:buNone/>
              <a:defRPr sz="4000" b="1">
                <a:solidFill>
                  <a:srgbClr val="00B0F0"/>
                </a:solidFill>
                <a:latin typeface="Lucida Sans" panose="020B0602030504020204" pitchFamily="34" charset="0"/>
              </a:defRPr>
            </a:lvl1pPr>
          </a:lstStyle>
          <a:p>
            <a:pPr lvl="0"/>
            <a:r>
              <a:rPr lang="en-US" dirty="0"/>
              <a:t>Click to add slide title</a:t>
            </a:r>
          </a:p>
        </p:txBody>
      </p:sp>
    </p:spTree>
    <p:extLst>
      <p:ext uri="{BB962C8B-B14F-4D97-AF65-F5344CB8AC3E}">
        <p14:creationId xmlns:p14="http://schemas.microsoft.com/office/powerpoint/2010/main" val="373823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no tex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14B66B8-6E0D-4F25-A431-649147073E6E}"/>
              </a:ext>
            </a:extLst>
          </p:cNvPr>
          <p:cNvSpPr>
            <a:spLocks noGrp="1"/>
          </p:cNvSpPr>
          <p:nvPr>
            <p:ph sz="quarter" idx="12" hasCustomPrompt="1"/>
          </p:nvPr>
        </p:nvSpPr>
        <p:spPr>
          <a:xfrm>
            <a:off x="178627" y="2368551"/>
            <a:ext cx="11834747" cy="3831649"/>
          </a:xfrm>
          <a:prstGeom prst="rect">
            <a:avLst/>
          </a:prstGeom>
        </p:spPr>
        <p:txBody>
          <a:bodyPr/>
          <a:lstStyle>
            <a:lvl1pPr marL="0" indent="0">
              <a:buNone/>
              <a:defRPr/>
            </a:lvl1pPr>
          </a:lstStyle>
          <a:p>
            <a:pPr lvl="0"/>
            <a:r>
              <a:rPr lang="en-US" dirty="0"/>
              <a:t>Click to add object</a:t>
            </a:r>
          </a:p>
        </p:txBody>
      </p:sp>
      <p:sp>
        <p:nvSpPr>
          <p:cNvPr id="19" name="Text Placeholder 2">
            <a:extLst>
              <a:ext uri="{FF2B5EF4-FFF2-40B4-BE49-F238E27FC236}">
                <a16:creationId xmlns:a16="http://schemas.microsoft.com/office/drawing/2014/main" id="{C88B6465-3F8E-45A0-94AD-364BFDDBE225}"/>
              </a:ext>
            </a:extLst>
          </p:cNvPr>
          <p:cNvSpPr>
            <a:spLocks noGrp="1"/>
          </p:cNvSpPr>
          <p:nvPr>
            <p:ph type="body" sz="quarter" idx="13" hasCustomPrompt="1"/>
          </p:nvPr>
        </p:nvSpPr>
        <p:spPr>
          <a:xfrm>
            <a:off x="179917" y="6332964"/>
            <a:ext cx="2923117" cy="399624"/>
          </a:xfrm>
          <a:prstGeom prst="rect">
            <a:avLst/>
          </a:prstGeom>
        </p:spPr>
        <p:txBody>
          <a:bodyPr anchor="b" anchorCtr="0"/>
          <a:lstStyle>
            <a:lvl1pPr marL="0" indent="0">
              <a:lnSpc>
                <a:spcPct val="100000"/>
              </a:lnSpc>
              <a:spcBef>
                <a:spcPts val="0"/>
              </a:spcBef>
              <a:buNone/>
              <a:defRPr sz="1000">
                <a:solidFill>
                  <a:schemeClr val="bg1">
                    <a:lumMod val="65000"/>
                  </a:schemeClr>
                </a:solidFill>
              </a:defRPr>
            </a:lvl1pPr>
          </a:lstStyle>
          <a:p>
            <a:pPr lvl="0"/>
            <a:r>
              <a:rPr lang="en-US" sz="1000" dirty="0"/>
              <a:t>Supplemental info #1</a:t>
            </a:r>
            <a:endParaRPr lang="en-US" dirty="0"/>
          </a:p>
        </p:txBody>
      </p:sp>
      <p:sp>
        <p:nvSpPr>
          <p:cNvPr id="20" name="Text Placeholder 2">
            <a:extLst>
              <a:ext uri="{FF2B5EF4-FFF2-40B4-BE49-F238E27FC236}">
                <a16:creationId xmlns:a16="http://schemas.microsoft.com/office/drawing/2014/main" id="{7901B17A-EEBA-49AC-9070-9B3B93B47D2E}"/>
              </a:ext>
            </a:extLst>
          </p:cNvPr>
          <p:cNvSpPr>
            <a:spLocks noGrp="1"/>
          </p:cNvSpPr>
          <p:nvPr>
            <p:ph type="body" sz="quarter" idx="14" hasCustomPrompt="1"/>
          </p:nvPr>
        </p:nvSpPr>
        <p:spPr>
          <a:xfrm>
            <a:off x="7426456" y="6332964"/>
            <a:ext cx="2923117" cy="399624"/>
          </a:xfrm>
          <a:prstGeom prst="rect">
            <a:avLst/>
          </a:prstGeom>
        </p:spPr>
        <p:txBody>
          <a:bodyPr anchor="b" anchorCtr="0"/>
          <a:lstStyle>
            <a:lvl1pPr marL="0" indent="0" algn="r">
              <a:lnSpc>
                <a:spcPct val="100000"/>
              </a:lnSpc>
              <a:spcBef>
                <a:spcPts val="0"/>
              </a:spcBef>
              <a:buNone/>
              <a:defRPr sz="1000">
                <a:solidFill>
                  <a:schemeClr val="bg1">
                    <a:lumMod val="65000"/>
                  </a:schemeClr>
                </a:solidFill>
              </a:defRPr>
            </a:lvl1pPr>
          </a:lstStyle>
          <a:p>
            <a:pPr lvl="0"/>
            <a:r>
              <a:rPr lang="en-US" sz="1000" dirty="0"/>
              <a:t>Supplemental info #3</a:t>
            </a:r>
            <a:endParaRPr lang="en-US" dirty="0"/>
          </a:p>
        </p:txBody>
      </p:sp>
      <p:sp>
        <p:nvSpPr>
          <p:cNvPr id="21" name="Text Placeholder 2">
            <a:extLst>
              <a:ext uri="{FF2B5EF4-FFF2-40B4-BE49-F238E27FC236}">
                <a16:creationId xmlns:a16="http://schemas.microsoft.com/office/drawing/2014/main" id="{CDCF3553-A78B-4CEF-AB97-1BE2B1D4F9E3}"/>
              </a:ext>
            </a:extLst>
          </p:cNvPr>
          <p:cNvSpPr>
            <a:spLocks noGrp="1"/>
          </p:cNvSpPr>
          <p:nvPr>
            <p:ph type="body" sz="quarter" idx="15" hasCustomPrompt="1"/>
          </p:nvPr>
        </p:nvSpPr>
        <p:spPr>
          <a:xfrm>
            <a:off x="3803187" y="6332964"/>
            <a:ext cx="2923117" cy="399624"/>
          </a:xfrm>
          <a:prstGeom prst="rect">
            <a:avLst/>
          </a:prstGeom>
        </p:spPr>
        <p:txBody>
          <a:bodyPr anchor="b" anchorCtr="0"/>
          <a:lstStyle>
            <a:lvl1pPr marL="0" indent="0" algn="ctr">
              <a:lnSpc>
                <a:spcPct val="100000"/>
              </a:lnSpc>
              <a:spcBef>
                <a:spcPts val="0"/>
              </a:spcBef>
              <a:buNone/>
              <a:defRPr sz="1000">
                <a:solidFill>
                  <a:schemeClr val="bg1">
                    <a:lumMod val="65000"/>
                  </a:schemeClr>
                </a:solidFill>
              </a:defRPr>
            </a:lvl1pPr>
          </a:lstStyle>
          <a:p>
            <a:pPr lvl="0"/>
            <a:r>
              <a:rPr lang="en-US" sz="1000" dirty="0"/>
              <a:t>Supplemental info #2</a:t>
            </a:r>
            <a:endParaRPr lang="en-US" dirty="0"/>
          </a:p>
        </p:txBody>
      </p:sp>
      <p:sp>
        <p:nvSpPr>
          <p:cNvPr id="9" name="Text Placeholder 6">
            <a:extLst>
              <a:ext uri="{FF2B5EF4-FFF2-40B4-BE49-F238E27FC236}">
                <a16:creationId xmlns:a16="http://schemas.microsoft.com/office/drawing/2014/main" id="{F515535F-DFCE-4E73-B754-0D8D594108DF}"/>
              </a:ext>
            </a:extLst>
          </p:cNvPr>
          <p:cNvSpPr>
            <a:spLocks noGrp="1"/>
          </p:cNvSpPr>
          <p:nvPr>
            <p:ph type="body" sz="quarter" idx="10" hasCustomPrompt="1"/>
          </p:nvPr>
        </p:nvSpPr>
        <p:spPr>
          <a:xfrm>
            <a:off x="2" y="1573535"/>
            <a:ext cx="12191999" cy="632581"/>
          </a:xfrm>
          <a:prstGeom prst="rect">
            <a:avLst/>
          </a:prstGeom>
        </p:spPr>
        <p:txBody>
          <a:bodyPr/>
          <a:lstStyle>
            <a:lvl1pPr marL="0" indent="0">
              <a:buNone/>
              <a:defRPr sz="4000" b="1">
                <a:solidFill>
                  <a:srgbClr val="00B0F0"/>
                </a:solidFill>
                <a:latin typeface="Lucida Sans" panose="020B0602030504020204" pitchFamily="34" charset="0"/>
              </a:defRPr>
            </a:lvl1pPr>
          </a:lstStyle>
          <a:p>
            <a:pPr lvl="0"/>
            <a:r>
              <a:rPr lang="en-US" dirty="0"/>
              <a:t>Click to add slide title</a:t>
            </a:r>
          </a:p>
        </p:txBody>
      </p:sp>
    </p:spTree>
    <p:extLst>
      <p:ext uri="{BB962C8B-B14F-4D97-AF65-F5344CB8AC3E}">
        <p14:creationId xmlns:p14="http://schemas.microsoft.com/office/powerpoint/2010/main" val="1780420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100000">
              <a:srgbClr val="535353"/>
            </a:gs>
          </a:gsLst>
          <a:lin ang="27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6A72C5-EB65-40BD-B59A-F51F9B970580}"/>
              </a:ext>
            </a:extLst>
          </p:cNvPr>
          <p:cNvSpPr/>
          <p:nvPr userDrawn="1"/>
        </p:nvSpPr>
        <p:spPr>
          <a:xfrm>
            <a:off x="2668384" y="-1"/>
            <a:ext cx="2778573" cy="1161593"/>
          </a:xfrm>
          <a:prstGeom prst="rect">
            <a:avLst/>
          </a:prstGeom>
          <a:solidFill>
            <a:srgbClr val="121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41;p11" descr="astrogeology">
            <a:extLst>
              <a:ext uri="{FF2B5EF4-FFF2-40B4-BE49-F238E27FC236}">
                <a16:creationId xmlns:a16="http://schemas.microsoft.com/office/drawing/2014/main" id="{086B31BF-8CA2-4C14-B3A3-0DEB9842A4E1}"/>
              </a:ext>
            </a:extLst>
          </p:cNvPr>
          <p:cNvPicPr>
            <a:picLocks noChangeAspect="1"/>
          </p:cNvPicPr>
          <p:nvPr userDrawn="1"/>
        </p:nvPicPr>
        <p:blipFill rotWithShape="1">
          <a:blip r:embed="rId6">
            <a:alphaModFix/>
          </a:blip>
          <a:srcRect l="24245" b="83067"/>
          <a:stretch/>
        </p:blipFill>
        <p:spPr>
          <a:xfrm>
            <a:off x="5178829" y="0"/>
            <a:ext cx="7013170" cy="1161593"/>
          </a:xfrm>
          <a:prstGeom prst="rect">
            <a:avLst/>
          </a:prstGeom>
          <a:noFill/>
          <a:ln cap="flat">
            <a:noFill/>
          </a:ln>
        </p:spPr>
      </p:pic>
      <p:pic>
        <p:nvPicPr>
          <p:cNvPr id="10" name="Google Shape;41;p11" descr="astrogeology">
            <a:extLst>
              <a:ext uri="{FF2B5EF4-FFF2-40B4-BE49-F238E27FC236}">
                <a16:creationId xmlns:a16="http://schemas.microsoft.com/office/drawing/2014/main" id="{28440BFD-A43F-4368-A8FE-E5DCD363B074}"/>
              </a:ext>
            </a:extLst>
          </p:cNvPr>
          <p:cNvPicPr>
            <a:picLocks noChangeAspect="1"/>
          </p:cNvPicPr>
          <p:nvPr userDrawn="1"/>
        </p:nvPicPr>
        <p:blipFill rotWithShape="1">
          <a:blip r:embed="rId6">
            <a:alphaModFix/>
          </a:blip>
          <a:srcRect r="69986" b="83067"/>
          <a:stretch/>
        </p:blipFill>
        <p:spPr>
          <a:xfrm>
            <a:off x="-2122" y="1"/>
            <a:ext cx="2778573" cy="1161592"/>
          </a:xfrm>
          <a:prstGeom prst="rect">
            <a:avLst/>
          </a:prstGeom>
          <a:noFill/>
          <a:ln cap="flat">
            <a:noFill/>
          </a:ln>
        </p:spPr>
      </p:pic>
      <p:sp>
        <p:nvSpPr>
          <p:cNvPr id="9" name="TextBox 8">
            <a:extLst>
              <a:ext uri="{FF2B5EF4-FFF2-40B4-BE49-F238E27FC236}">
                <a16:creationId xmlns:a16="http://schemas.microsoft.com/office/drawing/2014/main" id="{490C5B8F-2FFB-4C06-A3B1-2FE16F6904F7}"/>
              </a:ext>
            </a:extLst>
          </p:cNvPr>
          <p:cNvSpPr txBox="1"/>
          <p:nvPr userDrawn="1"/>
        </p:nvSpPr>
        <p:spPr>
          <a:xfrm>
            <a:off x="-2121" y="1155877"/>
            <a:ext cx="12194121" cy="276999"/>
          </a:xfrm>
          <a:prstGeom prst="rect">
            <a:avLst/>
          </a:prstGeom>
          <a:solidFill>
            <a:srgbClr val="004684"/>
          </a:solidFill>
        </p:spPr>
        <p:txBody>
          <a:bodyPr wrap="square" tIns="0" bIns="0" rtlCol="0">
            <a:spAutoFit/>
          </a:bodyPr>
          <a:lstStyle/>
          <a:p>
            <a:r>
              <a:rPr lang="en-US" b="1" dirty="0">
                <a:solidFill>
                  <a:schemeClr val="bg1"/>
                </a:solidFill>
                <a:latin typeface="Arial Narrow" panose="020B0606020202030204" pitchFamily="34" charset="0"/>
              </a:rPr>
              <a:t>   A S T R O G E O L O G Y </a:t>
            </a:r>
            <a:r>
              <a:rPr lang="en-US" dirty="0">
                <a:solidFill>
                  <a:schemeClr val="bg1"/>
                </a:solidFill>
                <a:latin typeface="Arial Narrow" panose="020B0606020202030204" pitchFamily="34" charset="0"/>
              </a:rPr>
              <a:t>SCIENCE CENTER</a:t>
            </a:r>
          </a:p>
        </p:txBody>
      </p:sp>
    </p:spTree>
    <p:extLst>
      <p:ext uri="{BB962C8B-B14F-4D97-AF65-F5344CB8AC3E}">
        <p14:creationId xmlns:p14="http://schemas.microsoft.com/office/powerpoint/2010/main" val="2814003630"/>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52" r:id="rId3"/>
    <p:sldLayoutId id="2147483653"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A266-2FA9-4377-834B-D76DEE001B8D}"/>
              </a:ext>
            </a:extLst>
          </p:cNvPr>
          <p:cNvSpPr>
            <a:spLocks noGrp="1"/>
          </p:cNvSpPr>
          <p:nvPr>
            <p:ph type="ctrTitle"/>
          </p:nvPr>
        </p:nvSpPr>
        <p:spPr>
          <a:xfrm>
            <a:off x="4314825" y="2213046"/>
            <a:ext cx="7691077" cy="1398833"/>
          </a:xfrm>
        </p:spPr>
        <p:txBody>
          <a:bodyPr/>
          <a:lstStyle/>
          <a:p>
            <a:pPr>
              <a:spcAft>
                <a:spcPts val="2400"/>
              </a:spcAft>
            </a:pPr>
            <a:r>
              <a:rPr lang="en-US" sz="4000" dirty="0"/>
              <a:t>Creating a Communications Kit for</a:t>
            </a:r>
            <a:br>
              <a:rPr lang="en-US" sz="4000" dirty="0"/>
            </a:br>
            <a:r>
              <a:rPr lang="en-US" sz="4000" dirty="0"/>
              <a:t>Future Asteroid Threats</a:t>
            </a:r>
            <a:endParaRPr lang="en-US" sz="4000" i="1" dirty="0"/>
          </a:p>
        </p:txBody>
      </p:sp>
      <p:sp>
        <p:nvSpPr>
          <p:cNvPr id="3" name="Text Placeholder 2">
            <a:extLst>
              <a:ext uri="{FF2B5EF4-FFF2-40B4-BE49-F238E27FC236}">
                <a16:creationId xmlns:a16="http://schemas.microsoft.com/office/drawing/2014/main" id="{2D71B650-2C90-4483-8478-8EF99A071C9D}"/>
              </a:ext>
            </a:extLst>
          </p:cNvPr>
          <p:cNvSpPr>
            <a:spLocks noGrp="1"/>
          </p:cNvSpPr>
          <p:nvPr>
            <p:ph type="body" sz="quarter" idx="10"/>
          </p:nvPr>
        </p:nvSpPr>
        <p:spPr>
          <a:xfrm>
            <a:off x="5575946" y="3754016"/>
            <a:ext cx="6429956" cy="2059837"/>
          </a:xfrm>
        </p:spPr>
        <p:txBody>
          <a:bodyPr>
            <a:normAutofit fontScale="92500" lnSpcReduction="20000"/>
          </a:bodyPr>
          <a:lstStyle/>
          <a:p>
            <a:pPr>
              <a:spcBef>
                <a:spcPts val="600"/>
              </a:spcBef>
            </a:pPr>
            <a:r>
              <a:rPr lang="en-US" sz="3200" dirty="0"/>
              <a:t>Dr. Lori Pigue</a:t>
            </a:r>
          </a:p>
          <a:p>
            <a:pPr>
              <a:spcBef>
                <a:spcPts val="600"/>
              </a:spcBef>
            </a:pPr>
            <a:r>
              <a:rPr lang="en-US" sz="3200" dirty="0"/>
              <a:t>Dr. Timothy Titus, Dr. Sara McBride</a:t>
            </a:r>
          </a:p>
          <a:p>
            <a:pPr>
              <a:spcBef>
                <a:spcPts val="600"/>
              </a:spcBef>
            </a:pPr>
            <a:endParaRPr lang="en-US" sz="3200" dirty="0"/>
          </a:p>
          <a:p>
            <a:pPr>
              <a:spcBef>
                <a:spcPts val="600"/>
              </a:spcBef>
            </a:pPr>
            <a:r>
              <a:rPr lang="en-US" sz="3200" dirty="0"/>
              <a:t>U.S. Geological Survey </a:t>
            </a:r>
          </a:p>
          <a:p>
            <a:pPr>
              <a:spcBef>
                <a:spcPts val="600"/>
              </a:spcBef>
            </a:pPr>
            <a:r>
              <a:rPr lang="en-US" sz="3200" dirty="0"/>
              <a:t>Astrogeology Science Center</a:t>
            </a:r>
          </a:p>
        </p:txBody>
      </p:sp>
      <p:pic>
        <p:nvPicPr>
          <p:cNvPr id="5" name="Picture 4" descr="A hand holding a phone with a picture of a person on it&#10;&#10;AI-generated content may be incorrect.">
            <a:extLst>
              <a:ext uri="{FF2B5EF4-FFF2-40B4-BE49-F238E27FC236}">
                <a16:creationId xmlns:a16="http://schemas.microsoft.com/office/drawing/2014/main" id="{02F55CF6-D0B3-3AF6-7D6B-EC73ED963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95" y="1661036"/>
            <a:ext cx="4091940" cy="5114925"/>
          </a:xfrm>
          <a:prstGeom prst="rect">
            <a:avLst/>
          </a:prstGeom>
        </p:spPr>
      </p:pic>
      <p:sp>
        <p:nvSpPr>
          <p:cNvPr id="6" name="TextBox 5">
            <a:extLst>
              <a:ext uri="{FF2B5EF4-FFF2-40B4-BE49-F238E27FC236}">
                <a16:creationId xmlns:a16="http://schemas.microsoft.com/office/drawing/2014/main" id="{0543D437-D471-3B74-55BD-022BC2228322}"/>
              </a:ext>
            </a:extLst>
          </p:cNvPr>
          <p:cNvSpPr txBox="1"/>
          <p:nvPr/>
        </p:nvSpPr>
        <p:spPr>
          <a:xfrm>
            <a:off x="4432935" y="6192642"/>
            <a:ext cx="7691077" cy="646331"/>
          </a:xfrm>
          <a:prstGeom prst="rect">
            <a:avLst/>
          </a:prstGeom>
          <a:noFill/>
        </p:spPr>
        <p:txBody>
          <a:bodyPr wrap="square">
            <a:spAutoFit/>
          </a:bodyPr>
          <a:lstStyle/>
          <a:p>
            <a:r>
              <a:rPr lang="en-US" sz="1200" b="0" i="0" dirty="0">
                <a:solidFill>
                  <a:schemeClr val="bg1">
                    <a:lumMod val="65000"/>
                  </a:schemeClr>
                </a:solidFill>
                <a:effectLst/>
                <a:latin typeface="Merriweather Web"/>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lang="en-US" sz="1200" dirty="0">
              <a:solidFill>
                <a:schemeClr val="bg1">
                  <a:lumMod val="65000"/>
                </a:schemeClr>
              </a:solidFill>
            </a:endParaRPr>
          </a:p>
        </p:txBody>
      </p:sp>
    </p:spTree>
    <p:extLst>
      <p:ext uri="{BB962C8B-B14F-4D97-AF65-F5344CB8AC3E}">
        <p14:creationId xmlns:p14="http://schemas.microsoft.com/office/powerpoint/2010/main" val="570298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48EDBD-C47C-6E20-E8B3-1491545CF05C}"/>
              </a:ext>
            </a:extLst>
          </p:cNvPr>
          <p:cNvSpPr>
            <a:spLocks noGrp="1"/>
          </p:cNvSpPr>
          <p:nvPr>
            <p:ph type="body" sz="quarter" idx="11"/>
          </p:nvPr>
        </p:nvSpPr>
        <p:spPr>
          <a:xfrm>
            <a:off x="357715" y="2394039"/>
            <a:ext cx="5738285" cy="4348665"/>
          </a:xfrm>
        </p:spPr>
        <p:txBody>
          <a:bodyPr/>
          <a:lstStyle/>
          <a:p>
            <a:r>
              <a:rPr lang="en-US" sz="3200" u="sng" dirty="0"/>
              <a:t>USGS Astrogeology is open for collaboration!</a:t>
            </a:r>
          </a:p>
          <a:p>
            <a:pPr marL="457200" indent="-457200">
              <a:buFont typeface="Arial" panose="020B0604020202020204" pitchFamily="34" charset="0"/>
              <a:buChar char="•"/>
            </a:pPr>
            <a:r>
              <a:rPr lang="en-US" sz="3200" b="0" dirty="0"/>
              <a:t>Insta: @USGS_Astrogeology</a:t>
            </a:r>
          </a:p>
          <a:p>
            <a:pPr marL="457200" indent="-457200">
              <a:buFont typeface="Arial" panose="020B0604020202020204" pitchFamily="34" charset="0"/>
              <a:buChar char="•"/>
            </a:pPr>
            <a:r>
              <a:rPr lang="en-US" sz="3200" b="0" dirty="0"/>
              <a:t>Twitter/X: @USGS_AstroGeo</a:t>
            </a:r>
          </a:p>
          <a:p>
            <a:pPr marL="457200" indent="-457200">
              <a:buFont typeface="Arial" panose="020B0604020202020204" pitchFamily="34" charset="0"/>
              <a:buChar char="•"/>
            </a:pPr>
            <a:r>
              <a:rPr lang="en-US" sz="3200" b="0" dirty="0"/>
              <a:t>Facebook: USGS Astrogeology</a:t>
            </a:r>
          </a:p>
          <a:p>
            <a:pPr marL="457200" indent="-457200">
              <a:buFont typeface="Arial" panose="020B0604020202020204" pitchFamily="34" charset="0"/>
              <a:buChar char="•"/>
            </a:pPr>
            <a:endParaRPr lang="en-US" sz="3200" b="0" dirty="0"/>
          </a:p>
        </p:txBody>
      </p:sp>
      <p:sp>
        <p:nvSpPr>
          <p:cNvPr id="3" name="Content Placeholder 2">
            <a:extLst>
              <a:ext uri="{FF2B5EF4-FFF2-40B4-BE49-F238E27FC236}">
                <a16:creationId xmlns:a16="http://schemas.microsoft.com/office/drawing/2014/main" id="{247CE947-4C06-8DFC-56C5-1F59031025BD}"/>
              </a:ext>
            </a:extLst>
          </p:cNvPr>
          <p:cNvSpPr>
            <a:spLocks noGrp="1"/>
          </p:cNvSpPr>
          <p:nvPr>
            <p:ph sz="quarter" idx="12"/>
          </p:nvPr>
        </p:nvSpPr>
        <p:spPr>
          <a:xfrm>
            <a:off x="6273801" y="2368551"/>
            <a:ext cx="5738284" cy="4348665"/>
          </a:xfrm>
        </p:spPr>
        <p:txBody>
          <a:bodyPr/>
          <a:lstStyle/>
          <a:p>
            <a:r>
              <a:rPr lang="en-US" sz="4000" b="1" u="sng" dirty="0">
                <a:solidFill>
                  <a:schemeClr val="bg1"/>
                </a:solidFill>
              </a:rPr>
              <a:t>Lori Pigue</a:t>
            </a:r>
          </a:p>
          <a:p>
            <a:pPr marL="457200" indent="-457200">
              <a:buFont typeface="Arial" panose="020B0604020202020204" pitchFamily="34" charset="0"/>
              <a:buChar char="•"/>
            </a:pPr>
            <a:r>
              <a:rPr lang="en-US" sz="4000" dirty="0">
                <a:solidFill>
                  <a:schemeClr val="bg1"/>
                </a:solidFill>
              </a:rPr>
              <a:t>USGS Astrogeology Communications Lead</a:t>
            </a:r>
          </a:p>
          <a:p>
            <a:pPr marL="457200" indent="-457200">
              <a:buFont typeface="Arial" panose="020B0604020202020204" pitchFamily="34" charset="0"/>
              <a:buChar char="•"/>
            </a:pPr>
            <a:r>
              <a:rPr lang="en-US" sz="4000" b="0" dirty="0">
                <a:solidFill>
                  <a:schemeClr val="bg1"/>
                </a:solidFill>
              </a:rPr>
              <a:t>lpigue@usgs.gov</a:t>
            </a:r>
          </a:p>
          <a:p>
            <a:endParaRPr lang="en-US" dirty="0">
              <a:solidFill>
                <a:schemeClr val="bg1"/>
              </a:solidFill>
            </a:endParaRPr>
          </a:p>
        </p:txBody>
      </p:sp>
      <p:sp>
        <p:nvSpPr>
          <p:cNvPr id="12" name="Text Placeholder 7">
            <a:extLst>
              <a:ext uri="{FF2B5EF4-FFF2-40B4-BE49-F238E27FC236}">
                <a16:creationId xmlns:a16="http://schemas.microsoft.com/office/drawing/2014/main" id="{0D541C6E-3912-10B2-4822-4C1B1ED25F93}"/>
              </a:ext>
            </a:extLst>
          </p:cNvPr>
          <p:cNvSpPr>
            <a:spLocks noGrp="1"/>
          </p:cNvSpPr>
          <p:nvPr>
            <p:ph type="body" sz="quarter" idx="10"/>
          </p:nvPr>
        </p:nvSpPr>
        <p:spPr>
          <a:xfrm>
            <a:off x="353568" y="1573535"/>
            <a:ext cx="11838433" cy="632581"/>
          </a:xfrm>
        </p:spPr>
        <p:txBody>
          <a:bodyPr/>
          <a:lstStyle/>
          <a:p>
            <a:r>
              <a:rPr lang="en-US" b="0" dirty="0"/>
              <a:t>Thank you!</a:t>
            </a:r>
          </a:p>
          <a:p>
            <a:endParaRPr lang="en-US" sz="1800" b="0" dirty="0"/>
          </a:p>
        </p:txBody>
      </p:sp>
      <p:sp>
        <p:nvSpPr>
          <p:cNvPr id="7" name="TextBox 6">
            <a:extLst>
              <a:ext uri="{FF2B5EF4-FFF2-40B4-BE49-F238E27FC236}">
                <a16:creationId xmlns:a16="http://schemas.microsoft.com/office/drawing/2014/main" id="{34F9EACB-36CB-30FE-544E-949A8489CA4F}"/>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Tree>
    <p:extLst>
      <p:ext uri="{BB962C8B-B14F-4D97-AF65-F5344CB8AC3E}">
        <p14:creationId xmlns:p14="http://schemas.microsoft.com/office/powerpoint/2010/main" val="268171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119743" y="1562649"/>
            <a:ext cx="11952514" cy="1060808"/>
          </a:xfrm>
        </p:spPr>
        <p:txBody>
          <a:bodyPr/>
          <a:lstStyle/>
          <a:p>
            <a:r>
              <a:rPr lang="en-US" sz="3400" b="0" dirty="0"/>
              <a:t>The knowledge base for most of the public about asteroid impacts is from Sci-Fi movies and pop culture.</a:t>
            </a:r>
          </a:p>
        </p:txBody>
      </p:sp>
      <p:sp>
        <p:nvSpPr>
          <p:cNvPr id="4" name="TextBox 3">
            <a:extLst>
              <a:ext uri="{FF2B5EF4-FFF2-40B4-BE49-F238E27FC236}">
                <a16:creationId xmlns:a16="http://schemas.microsoft.com/office/drawing/2014/main" id="{F2DCE097-200B-A621-3678-AAF9F28135A9}"/>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
        <p:nvSpPr>
          <p:cNvPr id="3" name="Text Placeholder 7">
            <a:extLst>
              <a:ext uri="{FF2B5EF4-FFF2-40B4-BE49-F238E27FC236}">
                <a16:creationId xmlns:a16="http://schemas.microsoft.com/office/drawing/2014/main" id="{E3F8B458-C506-3D4D-C57D-A9CEE7514909}"/>
              </a:ext>
            </a:extLst>
          </p:cNvPr>
          <p:cNvSpPr>
            <a:spLocks noGrp="1"/>
          </p:cNvSpPr>
          <p:nvPr>
            <p:ph type="body" sz="quarter" idx="11"/>
          </p:nvPr>
        </p:nvSpPr>
        <p:spPr>
          <a:xfrm>
            <a:off x="4456253" y="2805529"/>
            <a:ext cx="6479705" cy="3657055"/>
          </a:xfrm>
        </p:spPr>
        <p:txBody>
          <a:bodyPr/>
          <a:lstStyle/>
          <a:p>
            <a:pPr marL="230188" indent="-230188">
              <a:buFont typeface="Arial" panose="020B0604020202020204" pitchFamily="34" charset="0"/>
              <a:buChar char="•"/>
            </a:pPr>
            <a:r>
              <a:rPr lang="en-US" sz="3200" b="0" dirty="0"/>
              <a:t>Overdramatized imagery</a:t>
            </a:r>
          </a:p>
          <a:p>
            <a:pPr marL="230188" indent="-230188">
              <a:buFont typeface="Arial" panose="020B0604020202020204" pitchFamily="34" charset="0"/>
              <a:buChar char="•"/>
            </a:pPr>
            <a:r>
              <a:rPr lang="en-US" sz="3200" b="0" dirty="0"/>
              <a:t>Unrealistic mission profiles</a:t>
            </a:r>
          </a:p>
          <a:p>
            <a:pPr marL="230188" indent="-230188">
              <a:buFont typeface="Arial" panose="020B0604020202020204" pitchFamily="34" charset="0"/>
              <a:buChar char="•"/>
            </a:pPr>
            <a:r>
              <a:rPr lang="en-US" sz="3200" b="0" dirty="0"/>
              <a:t>Misconceptions</a:t>
            </a:r>
          </a:p>
          <a:p>
            <a:pPr marL="230188" indent="-230188">
              <a:buFont typeface="Arial" panose="020B0604020202020204" pitchFamily="34" charset="0"/>
              <a:buChar char="•"/>
            </a:pPr>
            <a:r>
              <a:rPr lang="en-US" sz="3200" b="0" dirty="0"/>
              <a:t>Inadequate communications plans</a:t>
            </a:r>
          </a:p>
          <a:p>
            <a:pPr marL="230188" indent="-230188">
              <a:buFont typeface="Arial" panose="020B0604020202020204" pitchFamily="34" charset="0"/>
              <a:buChar char="•"/>
            </a:pPr>
            <a:r>
              <a:rPr lang="en-US" sz="3200" b="0" dirty="0"/>
              <a:t>Incorrect content</a:t>
            </a:r>
          </a:p>
          <a:p>
            <a:pPr marL="230188" indent="-230188">
              <a:buFont typeface="Arial" panose="020B0604020202020204" pitchFamily="34" charset="0"/>
              <a:buChar char="•"/>
            </a:pPr>
            <a:r>
              <a:rPr lang="en-US" sz="3200" b="0" dirty="0"/>
              <a:t>Chaotic dissemination</a:t>
            </a:r>
          </a:p>
        </p:txBody>
      </p:sp>
      <p:pic>
        <p:nvPicPr>
          <p:cNvPr id="6" name="Picture 5">
            <a:extLst>
              <a:ext uri="{FF2B5EF4-FFF2-40B4-BE49-F238E27FC236}">
                <a16:creationId xmlns:a16="http://schemas.microsoft.com/office/drawing/2014/main" id="{793084C9-9D36-F86B-CBAB-0DAA72D15A67}"/>
              </a:ext>
            </a:extLst>
          </p:cNvPr>
          <p:cNvPicPr>
            <a:picLocks noChangeAspect="1"/>
          </p:cNvPicPr>
          <p:nvPr/>
        </p:nvPicPr>
        <p:blipFill>
          <a:blip r:embed="rId3"/>
          <a:stretch>
            <a:fillRect/>
          </a:stretch>
        </p:blipFill>
        <p:spPr>
          <a:xfrm>
            <a:off x="283768" y="2680070"/>
            <a:ext cx="3975716" cy="3981119"/>
          </a:xfrm>
          <a:prstGeom prst="rect">
            <a:avLst/>
          </a:prstGeom>
        </p:spPr>
      </p:pic>
      <p:sp>
        <p:nvSpPr>
          <p:cNvPr id="8" name="TextBox 7">
            <a:extLst>
              <a:ext uri="{FF2B5EF4-FFF2-40B4-BE49-F238E27FC236}">
                <a16:creationId xmlns:a16="http://schemas.microsoft.com/office/drawing/2014/main" id="{268DA250-D314-4C1A-E8DE-6515440B3C42}"/>
              </a:ext>
            </a:extLst>
          </p:cNvPr>
          <p:cNvSpPr txBox="1"/>
          <p:nvPr/>
        </p:nvSpPr>
        <p:spPr>
          <a:xfrm>
            <a:off x="1168599" y="4246528"/>
            <a:ext cx="2206053" cy="369332"/>
          </a:xfrm>
          <a:prstGeom prst="rect">
            <a:avLst/>
          </a:prstGeom>
          <a:noFill/>
        </p:spPr>
        <p:txBody>
          <a:bodyPr wrap="none" rtlCol="0">
            <a:spAutoFit/>
          </a:bodyPr>
          <a:lstStyle/>
          <a:p>
            <a:r>
              <a:rPr lang="en-US" dirty="0">
                <a:latin typeface="72 Condensed" panose="020B0506030000000003" pitchFamily="34" charset="0"/>
                <a:cs typeface="72 Condensed" panose="020B0506030000000003" pitchFamily="34" charset="0"/>
              </a:rPr>
              <a:t>The time to plan is now!</a:t>
            </a:r>
          </a:p>
        </p:txBody>
      </p:sp>
    </p:spTree>
    <p:extLst>
      <p:ext uri="{BB962C8B-B14F-4D97-AF65-F5344CB8AC3E}">
        <p14:creationId xmlns:p14="http://schemas.microsoft.com/office/powerpoint/2010/main" val="26693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7519086" y="2849020"/>
            <a:ext cx="4389147" cy="3643220"/>
          </a:xfrm>
        </p:spPr>
        <p:txBody>
          <a:bodyPr/>
          <a:lstStyle/>
          <a:p>
            <a:pPr marL="230188" indent="-230188">
              <a:buFont typeface="Arial" panose="020B0604020202020204" pitchFamily="34" charset="0"/>
              <a:buChar char="•"/>
            </a:pPr>
            <a:r>
              <a:rPr lang="en-US" sz="2600" b="0" dirty="0"/>
              <a:t>Fact Sheets</a:t>
            </a:r>
          </a:p>
          <a:p>
            <a:pPr marL="230188" indent="-230188">
              <a:buFont typeface="Arial" panose="020B0604020202020204" pitchFamily="34" charset="0"/>
              <a:buChar char="•"/>
            </a:pPr>
            <a:r>
              <a:rPr lang="en-US" sz="2600" b="0" dirty="0"/>
              <a:t>Posters</a:t>
            </a:r>
          </a:p>
          <a:p>
            <a:pPr marL="230188" indent="-230188">
              <a:buFont typeface="Arial" panose="020B0604020202020204" pitchFamily="34" charset="0"/>
              <a:buChar char="•"/>
            </a:pPr>
            <a:r>
              <a:rPr lang="en-US" sz="2600" b="0" dirty="0"/>
              <a:t>Graphics</a:t>
            </a:r>
          </a:p>
          <a:p>
            <a:pPr marL="230188" indent="-230188">
              <a:buFont typeface="Arial" panose="020B0604020202020204" pitchFamily="34" charset="0"/>
              <a:buChar char="•"/>
            </a:pPr>
            <a:r>
              <a:rPr lang="en-US" sz="2600" b="0" dirty="0"/>
              <a:t>Videos</a:t>
            </a:r>
          </a:p>
          <a:p>
            <a:pPr marL="230188" indent="-230188">
              <a:buFont typeface="Arial" panose="020B0604020202020204" pitchFamily="34" charset="0"/>
              <a:buChar char="•"/>
            </a:pPr>
            <a:r>
              <a:rPr lang="en-US" sz="2600" b="0" dirty="0"/>
              <a:t>Social Media cards</a:t>
            </a:r>
          </a:p>
          <a:p>
            <a:pPr marL="230188" indent="-230188">
              <a:buFont typeface="Arial" panose="020B0604020202020204" pitchFamily="34" charset="0"/>
              <a:buChar char="•"/>
            </a:pPr>
            <a:r>
              <a:rPr lang="en-US" sz="2600" b="0" dirty="0"/>
              <a:t>Outreach materials</a:t>
            </a:r>
          </a:p>
          <a:p>
            <a:pPr marL="230188" indent="-230188">
              <a:buFont typeface="Arial" panose="020B0604020202020204" pitchFamily="34" charset="0"/>
              <a:buChar char="•"/>
            </a:pPr>
            <a:r>
              <a:rPr lang="en-US" sz="2600" b="0" dirty="0"/>
              <a:t>Pre-approved template language</a:t>
            </a:r>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481781" y="1573535"/>
            <a:ext cx="11710219" cy="1081175"/>
          </a:xfrm>
        </p:spPr>
        <p:txBody>
          <a:bodyPr/>
          <a:lstStyle/>
          <a:p>
            <a:r>
              <a:rPr lang="en-US" sz="3500" b="0" dirty="0"/>
              <a:t>U.S. Geological Survey is creating communications products for informal and formal dissemination.</a:t>
            </a:r>
          </a:p>
        </p:txBody>
      </p:sp>
      <p:pic>
        <p:nvPicPr>
          <p:cNvPr id="11" name="Graphic 10">
            <a:extLst>
              <a:ext uri="{FF2B5EF4-FFF2-40B4-BE49-F238E27FC236}">
                <a16:creationId xmlns:a16="http://schemas.microsoft.com/office/drawing/2014/main" id="{0B9C3FE1-3DC1-A4B6-2706-850841027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781" y="2849020"/>
            <a:ext cx="6519804" cy="3841509"/>
          </a:xfrm>
          <a:prstGeom prst="rect">
            <a:avLst/>
          </a:prstGeom>
        </p:spPr>
      </p:pic>
      <p:sp>
        <p:nvSpPr>
          <p:cNvPr id="2" name="TextBox 1">
            <a:extLst>
              <a:ext uri="{FF2B5EF4-FFF2-40B4-BE49-F238E27FC236}">
                <a16:creationId xmlns:a16="http://schemas.microsoft.com/office/drawing/2014/main" id="{1B489E2E-C67F-2ACB-3F91-D9509735FD36}"/>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Tree>
    <p:extLst>
      <p:ext uri="{BB962C8B-B14F-4D97-AF65-F5344CB8AC3E}">
        <p14:creationId xmlns:p14="http://schemas.microsoft.com/office/powerpoint/2010/main" val="197850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5290457" y="2681044"/>
            <a:ext cx="6721629" cy="3630747"/>
          </a:xfrm>
        </p:spPr>
        <p:txBody>
          <a:bodyPr/>
          <a:lstStyle/>
          <a:p>
            <a:pPr marL="344488" indent="-344488">
              <a:buFont typeface="Arial" panose="020B0604020202020204" pitchFamily="34" charset="0"/>
              <a:buChar char="•"/>
            </a:pPr>
            <a:r>
              <a:rPr lang="en-US" dirty="0"/>
              <a:t>Socializing concepts</a:t>
            </a:r>
          </a:p>
          <a:p>
            <a:pPr marL="688975" lvl="1" indent="-285750"/>
            <a:r>
              <a:rPr lang="en-US" sz="2200" dirty="0">
                <a:sym typeface="Wingdings" panose="05000000000000000000" pitchFamily="2" charset="2"/>
              </a:rPr>
              <a:t>Many natural hazards have common encounters and are broadly socialized. As populations expand, our exposure to asteroid impacts necessitate increased socialization to the idea that asteroids can impact Earth, and the threat can be mitigated.</a:t>
            </a:r>
          </a:p>
          <a:p>
            <a:pPr marL="457200" indent="-457200">
              <a:buFont typeface="Arial" panose="020B0604020202020204" pitchFamily="34" charset="0"/>
              <a:buChar char="•"/>
            </a:pPr>
            <a:r>
              <a:rPr lang="en-US" dirty="0">
                <a:sym typeface="Wingdings" panose="05000000000000000000" pitchFamily="2" charset="2"/>
              </a:rPr>
              <a:t>High-visibility events</a:t>
            </a:r>
          </a:p>
          <a:p>
            <a:pPr marL="688975" lvl="1" indent="-285750"/>
            <a:r>
              <a:rPr lang="en-US" sz="2200" dirty="0">
                <a:sym typeface="Wingdings" panose="05000000000000000000" pitchFamily="2" charset="2"/>
              </a:rPr>
              <a:t>Events like the Apophis close approach and the 2024 YR4 discovery provide opportunities to communicate asteroid threats and activities currently underway in Planetary Defense (especially in detection and mitigation).</a:t>
            </a:r>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206477" y="1573535"/>
            <a:ext cx="11805609" cy="1452694"/>
          </a:xfrm>
        </p:spPr>
        <p:txBody>
          <a:bodyPr/>
          <a:lstStyle/>
          <a:p>
            <a:r>
              <a:rPr lang="en-US" sz="2800" b="0" dirty="0"/>
              <a:t>Communications products in development now for use during the International Year of Planetary Defense and Apophis Close Approach </a:t>
            </a:r>
          </a:p>
        </p:txBody>
      </p:sp>
      <p:pic>
        <p:nvPicPr>
          <p:cNvPr id="5" name="Picture 4">
            <a:extLst>
              <a:ext uri="{FF2B5EF4-FFF2-40B4-BE49-F238E27FC236}">
                <a16:creationId xmlns:a16="http://schemas.microsoft.com/office/drawing/2014/main" id="{10B3BA0E-82EF-58E3-5E16-930583237234}"/>
              </a:ext>
            </a:extLst>
          </p:cNvPr>
          <p:cNvPicPr>
            <a:picLocks noChangeAspect="1"/>
          </p:cNvPicPr>
          <p:nvPr/>
        </p:nvPicPr>
        <p:blipFill>
          <a:blip r:embed="rId3"/>
          <a:stretch>
            <a:fillRect/>
          </a:stretch>
        </p:blipFill>
        <p:spPr>
          <a:xfrm rot="5400000">
            <a:off x="1139198" y="2409785"/>
            <a:ext cx="3218539" cy="4824959"/>
          </a:xfrm>
          <a:prstGeom prst="rect">
            <a:avLst/>
          </a:prstGeom>
        </p:spPr>
      </p:pic>
      <p:sp>
        <p:nvSpPr>
          <p:cNvPr id="2" name="TextBox 1">
            <a:extLst>
              <a:ext uri="{FF2B5EF4-FFF2-40B4-BE49-F238E27FC236}">
                <a16:creationId xmlns:a16="http://schemas.microsoft.com/office/drawing/2014/main" id="{0529975B-2D14-CE33-6224-1DE9EA1B08B6}"/>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Tree>
    <p:extLst>
      <p:ext uri="{BB962C8B-B14F-4D97-AF65-F5344CB8AC3E}">
        <p14:creationId xmlns:p14="http://schemas.microsoft.com/office/powerpoint/2010/main" val="34689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4936524" y="2844331"/>
            <a:ext cx="7075562" cy="4013669"/>
          </a:xfrm>
        </p:spPr>
        <p:txBody>
          <a:bodyPr/>
          <a:lstStyle/>
          <a:p>
            <a:pPr marL="344488" indent="-344488">
              <a:buFont typeface="Arial" panose="020B0604020202020204" pitchFamily="34" charset="0"/>
              <a:buChar char="•"/>
            </a:pPr>
            <a:r>
              <a:rPr lang="en-US" dirty="0"/>
              <a:t>Preparedness guidance</a:t>
            </a:r>
          </a:p>
          <a:p>
            <a:pPr marL="688975" lvl="1" indent="-285750"/>
            <a:r>
              <a:rPr lang="en-US" dirty="0">
                <a:sym typeface="Wingdings" panose="05000000000000000000" pitchFamily="2" charset="2"/>
              </a:rPr>
              <a:t>Formal guidance on how to react to a variety of asteroid threats is being prepared by FEMA/USGS</a:t>
            </a:r>
          </a:p>
          <a:p>
            <a:pPr marL="457200" indent="-457200">
              <a:buFont typeface="Arial" panose="020B0604020202020204" pitchFamily="34" charset="0"/>
              <a:buChar char="•"/>
            </a:pPr>
            <a:r>
              <a:rPr lang="en-US" dirty="0">
                <a:sym typeface="Wingdings" panose="05000000000000000000" pitchFamily="2" charset="2"/>
              </a:rPr>
              <a:t>Template and Pre-prepared text</a:t>
            </a:r>
          </a:p>
          <a:p>
            <a:pPr marL="688975" lvl="1" indent="-285750"/>
            <a:r>
              <a:rPr lang="en-US" dirty="0">
                <a:sym typeface="Wingdings" panose="05000000000000000000" pitchFamily="2" charset="2"/>
              </a:rPr>
              <a:t>Text for social media and public affairs specialists on general background that’s been pre-vetted can reduce the intellectual overload in a crisis </a:t>
            </a:r>
          </a:p>
          <a:p>
            <a:pPr marL="174625" indent="-457200">
              <a:buFont typeface="Arial" panose="020B0604020202020204" pitchFamily="34" charset="0"/>
              <a:buChar char="•"/>
            </a:pPr>
            <a:r>
              <a:rPr lang="en-US" dirty="0">
                <a:sym typeface="Wingdings" panose="05000000000000000000" pitchFamily="2" charset="2"/>
              </a:rPr>
              <a:t>Press Kit</a:t>
            </a:r>
          </a:p>
          <a:p>
            <a:pPr marL="860425" lvl="1" indent="-457200"/>
            <a:r>
              <a:rPr lang="en-US" dirty="0">
                <a:sym typeface="Wingdings" panose="05000000000000000000" pitchFamily="2" charset="2"/>
              </a:rPr>
              <a:t>Quickly-deployable text, graphics, and products can be used in an imminent threat</a:t>
            </a:r>
            <a:endParaRPr lang="en-US" dirty="0"/>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4936523" y="1495863"/>
            <a:ext cx="7255477" cy="632581"/>
          </a:xfrm>
        </p:spPr>
        <p:txBody>
          <a:bodyPr/>
          <a:lstStyle/>
          <a:p>
            <a:r>
              <a:rPr lang="en-US" sz="3000" b="0" dirty="0"/>
              <a:t>USGS is working with FEMA to develop preparedness guidance for public affairs specialists and the public.</a:t>
            </a:r>
          </a:p>
        </p:txBody>
      </p:sp>
      <p:sp>
        <p:nvSpPr>
          <p:cNvPr id="2" name="TextBox 1">
            <a:extLst>
              <a:ext uri="{FF2B5EF4-FFF2-40B4-BE49-F238E27FC236}">
                <a16:creationId xmlns:a16="http://schemas.microsoft.com/office/drawing/2014/main" id="{F427CB76-3C38-3020-0146-7DC12D4F1208}"/>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pic>
        <p:nvPicPr>
          <p:cNvPr id="4" name="Picture 3" descr="A picture containing diagram&#10;&#10;AI-generated content may be incorrect.">
            <a:extLst>
              <a:ext uri="{FF2B5EF4-FFF2-40B4-BE49-F238E27FC236}">
                <a16:creationId xmlns:a16="http://schemas.microsoft.com/office/drawing/2014/main" id="{A36991FE-FC81-4A04-CE9B-1DCAA4129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14" y="1894255"/>
            <a:ext cx="4669878" cy="4669878"/>
          </a:xfrm>
          <a:prstGeom prst="rect">
            <a:avLst/>
          </a:prstGeom>
        </p:spPr>
      </p:pic>
    </p:spTree>
    <p:extLst>
      <p:ext uri="{BB962C8B-B14F-4D97-AF65-F5344CB8AC3E}">
        <p14:creationId xmlns:p14="http://schemas.microsoft.com/office/powerpoint/2010/main" val="129026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4936524" y="2951544"/>
            <a:ext cx="7075562" cy="3775827"/>
          </a:xfrm>
        </p:spPr>
        <p:txBody>
          <a:bodyPr/>
          <a:lstStyle/>
          <a:p>
            <a:pPr marL="344488" indent="-344488">
              <a:buFont typeface="Arial" panose="020B0604020202020204" pitchFamily="34" charset="0"/>
              <a:buChar char="•"/>
            </a:pPr>
            <a:r>
              <a:rPr lang="en-US" dirty="0"/>
              <a:t>Pre-designed assets</a:t>
            </a:r>
          </a:p>
          <a:p>
            <a:pPr marL="688975" lvl="1" indent="-285750"/>
            <a:r>
              <a:rPr lang="en-US" dirty="0">
                <a:sym typeface="Wingdings" panose="05000000000000000000" pitchFamily="2" charset="2"/>
              </a:rPr>
              <a:t>Print and digital products</a:t>
            </a:r>
          </a:p>
          <a:p>
            <a:pPr marL="688975" lvl="1" indent="-285750"/>
            <a:r>
              <a:rPr lang="en-US" dirty="0">
                <a:sym typeface="Wingdings" panose="05000000000000000000" pitchFamily="2" charset="2"/>
              </a:rPr>
              <a:t>Videos and graphics for general concept development</a:t>
            </a:r>
          </a:p>
          <a:p>
            <a:pPr marL="688975" lvl="1" indent="-285750"/>
            <a:r>
              <a:rPr lang="en-US" dirty="0">
                <a:sym typeface="Wingdings" panose="05000000000000000000" pitchFamily="2" charset="2"/>
              </a:rPr>
              <a:t>Graphics that have been reviewed by subject matter experts for accuracy</a:t>
            </a:r>
          </a:p>
          <a:p>
            <a:pPr marL="688975" lvl="1" indent="-285750"/>
            <a:r>
              <a:rPr lang="en-US" dirty="0">
                <a:sym typeface="Wingdings" panose="05000000000000000000" pitchFamily="2" charset="2"/>
              </a:rPr>
              <a:t>Text that’s been pre-vetted for content and tone</a:t>
            </a:r>
          </a:p>
          <a:p>
            <a:r>
              <a:rPr lang="en-US" dirty="0">
                <a:sym typeface="Wingdings" panose="05000000000000000000" pitchFamily="2" charset="2"/>
              </a:rPr>
              <a:t>In an emergency situation, </a:t>
            </a:r>
            <a:r>
              <a:rPr lang="en-US">
                <a:sym typeface="Wingdings" panose="05000000000000000000" pitchFamily="2" charset="2"/>
              </a:rPr>
              <a:t>time matters  ̶  so </a:t>
            </a:r>
            <a:r>
              <a:rPr lang="en-US" dirty="0">
                <a:sym typeface="Wingdings" panose="05000000000000000000" pitchFamily="2" charset="2"/>
              </a:rPr>
              <a:t>having materials at the ready can be critical</a:t>
            </a:r>
            <a:endParaRPr lang="en-US" dirty="0"/>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4838219" y="1573535"/>
            <a:ext cx="7353782" cy="632581"/>
          </a:xfrm>
        </p:spPr>
        <p:txBody>
          <a:bodyPr/>
          <a:lstStyle/>
          <a:p>
            <a:r>
              <a:rPr lang="en-US" sz="3000" b="0" dirty="0"/>
              <a:t>USGS is working with FEMA to develop preparedness guidance for public affairs specialists and the public</a:t>
            </a:r>
          </a:p>
        </p:txBody>
      </p:sp>
      <p:sp>
        <p:nvSpPr>
          <p:cNvPr id="2" name="TextBox 1">
            <a:extLst>
              <a:ext uri="{FF2B5EF4-FFF2-40B4-BE49-F238E27FC236}">
                <a16:creationId xmlns:a16="http://schemas.microsoft.com/office/drawing/2014/main" id="{F427CB76-3C38-3020-0146-7DC12D4F1208}"/>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pic>
        <p:nvPicPr>
          <p:cNvPr id="4" name="Picture 3" descr="Graphical user interface, website&#10;&#10;AI-generated content may be incorrect.">
            <a:extLst>
              <a:ext uri="{FF2B5EF4-FFF2-40B4-BE49-F238E27FC236}">
                <a16:creationId xmlns:a16="http://schemas.microsoft.com/office/drawing/2014/main" id="{28FEFE75-99DD-3DD6-B02F-0A138771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14" y="1889825"/>
            <a:ext cx="4553165" cy="4553165"/>
          </a:xfrm>
          <a:prstGeom prst="rect">
            <a:avLst/>
          </a:prstGeom>
        </p:spPr>
      </p:pic>
    </p:spTree>
    <p:extLst>
      <p:ext uri="{BB962C8B-B14F-4D97-AF65-F5344CB8AC3E}">
        <p14:creationId xmlns:p14="http://schemas.microsoft.com/office/powerpoint/2010/main" val="377994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509286" y="2720051"/>
            <a:ext cx="11502800" cy="4007320"/>
          </a:xfrm>
        </p:spPr>
        <p:txBody>
          <a:bodyPr/>
          <a:lstStyle/>
          <a:p>
            <a:pPr marL="344488" indent="-344488">
              <a:buFont typeface="Arial" panose="020B0604020202020204" pitchFamily="34" charset="0"/>
              <a:buChar char="•"/>
            </a:pPr>
            <a:r>
              <a:rPr lang="en-US" dirty="0"/>
              <a:t>Identify the purpose and goals of your activities</a:t>
            </a:r>
          </a:p>
          <a:p>
            <a:pPr marL="344488" indent="-344488">
              <a:buFont typeface="Arial" panose="020B0604020202020204" pitchFamily="34" charset="0"/>
              <a:buChar char="•"/>
            </a:pPr>
            <a:r>
              <a:rPr lang="en-US" dirty="0"/>
              <a:t>Assign a lead, identify Subject Matter Experts (SMEs) and reach out for collaborations</a:t>
            </a:r>
          </a:p>
          <a:p>
            <a:pPr marL="344488" indent="-344488">
              <a:buFont typeface="Arial" panose="020B0604020202020204" pitchFamily="34" charset="0"/>
              <a:buChar char="•"/>
            </a:pPr>
            <a:r>
              <a:rPr lang="en-US" dirty="0"/>
              <a:t>Determine your target announcement date(s) so you can backtrack a timeline and plan milestones</a:t>
            </a:r>
          </a:p>
          <a:p>
            <a:pPr marL="344488" indent="-344488">
              <a:buFont typeface="Arial" panose="020B0604020202020204" pitchFamily="34" charset="0"/>
              <a:buChar char="•"/>
            </a:pPr>
            <a:r>
              <a:rPr lang="en-US" dirty="0"/>
              <a:t>Develop 3 – 5 key messages to maintain consistency in your products</a:t>
            </a:r>
          </a:p>
          <a:p>
            <a:pPr marL="344488" indent="-344488">
              <a:buFont typeface="Arial" panose="020B0604020202020204" pitchFamily="34" charset="0"/>
              <a:buChar char="•"/>
            </a:pPr>
            <a:r>
              <a:rPr lang="en-US" dirty="0"/>
              <a:t>Identify your stakeholders and your intended audiences</a:t>
            </a:r>
          </a:p>
          <a:p>
            <a:pPr marL="344488" indent="-344488">
              <a:buFont typeface="Arial" panose="020B0604020202020204" pitchFamily="34" charset="0"/>
              <a:buChar char="•"/>
            </a:pPr>
            <a:r>
              <a:rPr lang="en-US" dirty="0"/>
              <a:t>Integrate these into an overarching strategy</a:t>
            </a:r>
          </a:p>
          <a:p>
            <a:pPr marL="1030288" lvl="1" indent="-344488"/>
            <a:r>
              <a:rPr lang="en-US" dirty="0"/>
              <a:t>Products, platforms, events</a:t>
            </a:r>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206477" y="1573535"/>
            <a:ext cx="11985524" cy="632581"/>
          </a:xfrm>
        </p:spPr>
        <p:txBody>
          <a:bodyPr/>
          <a:lstStyle/>
          <a:p>
            <a:r>
              <a:rPr lang="en-US" sz="3200" b="0" dirty="0"/>
              <a:t>Thorough preparation of a communications plan is the key to effective implementation</a:t>
            </a:r>
          </a:p>
        </p:txBody>
      </p:sp>
      <p:sp>
        <p:nvSpPr>
          <p:cNvPr id="2" name="TextBox 1">
            <a:extLst>
              <a:ext uri="{FF2B5EF4-FFF2-40B4-BE49-F238E27FC236}">
                <a16:creationId xmlns:a16="http://schemas.microsoft.com/office/drawing/2014/main" id="{53CBCDE3-0C38-10CB-9FC5-B9A42597F561}"/>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Tree>
    <p:extLst>
      <p:ext uri="{BB962C8B-B14F-4D97-AF65-F5344CB8AC3E}">
        <p14:creationId xmlns:p14="http://schemas.microsoft.com/office/powerpoint/2010/main" val="37362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4714875" y="2608169"/>
            <a:ext cx="7297211" cy="3823366"/>
          </a:xfrm>
        </p:spPr>
        <p:txBody>
          <a:bodyPr/>
          <a:lstStyle/>
          <a:p>
            <a:pPr marL="344488" indent="-344488">
              <a:buFont typeface="Arial" panose="020B0604020202020204" pitchFamily="34" charset="0"/>
              <a:buChar char="•"/>
            </a:pPr>
            <a:r>
              <a:rPr lang="en-US" dirty="0"/>
              <a:t>General Public</a:t>
            </a:r>
          </a:p>
          <a:p>
            <a:pPr marL="688975" lvl="1" indent="-285750"/>
            <a:r>
              <a:rPr lang="en-US" sz="2200" dirty="0">
                <a:sym typeface="Wingdings" panose="05000000000000000000" pitchFamily="2" charset="2"/>
              </a:rPr>
              <a:t>Anyone who comes across the content: any age, any background, variety of access needs, wide educational levels, many languages, etc.</a:t>
            </a:r>
          </a:p>
          <a:p>
            <a:pPr marL="457200" indent="-457200">
              <a:buFont typeface="Arial" panose="020B0604020202020204" pitchFamily="34" charset="0"/>
              <a:buChar char="•"/>
            </a:pPr>
            <a:r>
              <a:rPr lang="en-US" dirty="0">
                <a:sym typeface="Wingdings" panose="05000000000000000000" pitchFamily="2" charset="2"/>
              </a:rPr>
              <a:t>Informed Public</a:t>
            </a:r>
          </a:p>
          <a:p>
            <a:pPr marL="688975" lvl="1" indent="-285750"/>
            <a:r>
              <a:rPr lang="en-US" sz="2200" dirty="0">
                <a:sym typeface="Wingdings" panose="05000000000000000000" pitchFamily="2" charset="2"/>
              </a:rPr>
              <a:t>Already has a general awareness of your topic, or will have a higher educational level. Base level of engagement needs is higher.</a:t>
            </a:r>
          </a:p>
          <a:p>
            <a:pPr marL="174625" indent="-457200">
              <a:buFont typeface="Arial" panose="020B0604020202020204" pitchFamily="34" charset="0"/>
              <a:buChar char="•"/>
            </a:pPr>
            <a:r>
              <a:rPr lang="en-US" sz="2600" dirty="0">
                <a:sym typeface="Wingdings" panose="05000000000000000000" pitchFamily="2" charset="2"/>
              </a:rPr>
              <a:t>Subject Matter Experts</a:t>
            </a:r>
          </a:p>
          <a:p>
            <a:pPr marL="860425" lvl="1" indent="-457200"/>
            <a:r>
              <a:rPr lang="en-US" sz="2200" dirty="0">
                <a:sym typeface="Wingdings" panose="05000000000000000000" pitchFamily="2" charset="2"/>
              </a:rPr>
              <a:t>Don’t need as much background, but have different engagement needs (collaboration, enhancement, etc.).</a:t>
            </a:r>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206477" y="1573535"/>
            <a:ext cx="11805609" cy="1452694"/>
          </a:xfrm>
        </p:spPr>
        <p:txBody>
          <a:bodyPr/>
          <a:lstStyle/>
          <a:p>
            <a:r>
              <a:rPr lang="en-US" sz="2800" b="0" dirty="0"/>
              <a:t>Consider your audience – different populations have different needs, levels of understanding, and communication goals</a:t>
            </a:r>
          </a:p>
        </p:txBody>
      </p:sp>
      <p:pic>
        <p:nvPicPr>
          <p:cNvPr id="3" name="Picture 2">
            <a:extLst>
              <a:ext uri="{FF2B5EF4-FFF2-40B4-BE49-F238E27FC236}">
                <a16:creationId xmlns:a16="http://schemas.microsoft.com/office/drawing/2014/main" id="{1176E7DC-BA07-ECF0-61D2-F7FE27137F16}"/>
              </a:ext>
            </a:extLst>
          </p:cNvPr>
          <p:cNvPicPr>
            <a:picLocks noChangeAspect="1"/>
          </p:cNvPicPr>
          <p:nvPr/>
        </p:nvPicPr>
        <p:blipFill>
          <a:blip r:embed="rId3"/>
          <a:stretch>
            <a:fillRect/>
          </a:stretch>
        </p:blipFill>
        <p:spPr>
          <a:xfrm>
            <a:off x="329913" y="2608168"/>
            <a:ext cx="4261526" cy="4015983"/>
          </a:xfrm>
          <a:prstGeom prst="rect">
            <a:avLst/>
          </a:prstGeom>
        </p:spPr>
      </p:pic>
      <p:sp>
        <p:nvSpPr>
          <p:cNvPr id="2" name="TextBox 1">
            <a:extLst>
              <a:ext uri="{FF2B5EF4-FFF2-40B4-BE49-F238E27FC236}">
                <a16:creationId xmlns:a16="http://schemas.microsoft.com/office/drawing/2014/main" id="{555A9BAA-6C2F-B9FB-2ECC-10156A067F10}"/>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Tree>
    <p:extLst>
      <p:ext uri="{BB962C8B-B14F-4D97-AF65-F5344CB8AC3E}">
        <p14:creationId xmlns:p14="http://schemas.microsoft.com/office/powerpoint/2010/main" val="11340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F83B1C-7D31-DBD5-544D-2ACCAECDD607}"/>
              </a:ext>
            </a:extLst>
          </p:cNvPr>
          <p:cNvSpPr>
            <a:spLocks noGrp="1"/>
          </p:cNvSpPr>
          <p:nvPr>
            <p:ph type="body" sz="quarter" idx="11"/>
          </p:nvPr>
        </p:nvSpPr>
        <p:spPr>
          <a:xfrm>
            <a:off x="4779442" y="2166257"/>
            <a:ext cx="7232644" cy="4484914"/>
          </a:xfrm>
        </p:spPr>
        <p:txBody>
          <a:bodyPr/>
          <a:lstStyle/>
          <a:p>
            <a:pPr marL="344488" indent="-344488">
              <a:buFont typeface="Arial" panose="020B0604020202020204" pitchFamily="34" charset="0"/>
              <a:buChar char="•"/>
            </a:pPr>
            <a:r>
              <a:rPr lang="en-US" dirty="0"/>
              <a:t>Collaborate!</a:t>
            </a:r>
          </a:p>
          <a:p>
            <a:pPr marL="688975" lvl="1" indent="-285750"/>
            <a:r>
              <a:rPr lang="en-US" sz="2200" dirty="0">
                <a:sym typeface="Wingdings" panose="05000000000000000000" pitchFamily="2" charset="2"/>
              </a:rPr>
              <a:t>Consider including other institutions, partners, direct engagement with stakeholders, direct engagement with the public, or getting high-profile communicators involved.</a:t>
            </a:r>
          </a:p>
          <a:p>
            <a:pPr marL="457200" indent="-457200">
              <a:buFont typeface="Arial" panose="020B0604020202020204" pitchFamily="34" charset="0"/>
              <a:buChar char="•"/>
            </a:pPr>
            <a:r>
              <a:rPr lang="en-US" dirty="0">
                <a:sym typeface="Wingdings" panose="05000000000000000000" pitchFamily="2" charset="2"/>
              </a:rPr>
              <a:t>High accessibility</a:t>
            </a:r>
          </a:p>
          <a:p>
            <a:pPr marL="688975" lvl="1" indent="-285750"/>
            <a:r>
              <a:rPr lang="en-US" sz="2200" dirty="0">
                <a:sym typeface="Wingdings" panose="05000000000000000000" pitchFamily="2" charset="2"/>
              </a:rPr>
              <a:t>Great color palette that doesn’t exclude parts of your audience with color vision differences</a:t>
            </a:r>
          </a:p>
          <a:p>
            <a:pPr marL="688975" lvl="1" indent="-285750"/>
            <a:r>
              <a:rPr lang="en-US" sz="2200" dirty="0">
                <a:sym typeface="Wingdings" panose="05000000000000000000" pitchFamily="2" charset="2"/>
              </a:rPr>
              <a:t>Multiple forms of media – videos, text, graphics</a:t>
            </a:r>
            <a:endParaRPr lang="en-US" sz="2600" dirty="0">
              <a:sym typeface="Wingdings" panose="05000000000000000000" pitchFamily="2" charset="2"/>
            </a:endParaRPr>
          </a:p>
          <a:p>
            <a:pPr marL="174625" indent="-457200">
              <a:buFont typeface="Arial" panose="020B0604020202020204" pitchFamily="34" charset="0"/>
              <a:buChar char="•"/>
            </a:pPr>
            <a:r>
              <a:rPr lang="en-US" sz="2600" dirty="0">
                <a:sym typeface="Wingdings" panose="05000000000000000000" pitchFamily="2" charset="2"/>
              </a:rPr>
              <a:t>Consider creating a Brand Kit</a:t>
            </a:r>
          </a:p>
          <a:p>
            <a:pPr marL="860425" lvl="1" indent="-457200"/>
            <a:r>
              <a:rPr lang="en-US" sz="2200" dirty="0">
                <a:sym typeface="Wingdings" panose="05000000000000000000" pitchFamily="2" charset="2"/>
              </a:rPr>
              <a:t>Consistent fonts, colors, designs, readymade assets</a:t>
            </a:r>
          </a:p>
          <a:p>
            <a:pPr marL="860425" lvl="1" indent="-457200"/>
            <a:r>
              <a:rPr lang="en-US" sz="2200" dirty="0">
                <a:sym typeface="Wingdings" panose="05000000000000000000" pitchFamily="2" charset="2"/>
              </a:rPr>
              <a:t>Easily deployable during an imminent threat</a:t>
            </a:r>
          </a:p>
        </p:txBody>
      </p:sp>
      <p:sp>
        <p:nvSpPr>
          <p:cNvPr id="7" name="Text Placeholder 6">
            <a:extLst>
              <a:ext uri="{FF2B5EF4-FFF2-40B4-BE49-F238E27FC236}">
                <a16:creationId xmlns:a16="http://schemas.microsoft.com/office/drawing/2014/main" id="{F237AF75-8C59-D4BD-4669-12649C75B67B}"/>
              </a:ext>
            </a:extLst>
          </p:cNvPr>
          <p:cNvSpPr>
            <a:spLocks noGrp="1"/>
          </p:cNvSpPr>
          <p:nvPr>
            <p:ph type="body" sz="quarter" idx="10"/>
          </p:nvPr>
        </p:nvSpPr>
        <p:spPr>
          <a:xfrm>
            <a:off x="206477" y="1573535"/>
            <a:ext cx="11805609" cy="592722"/>
          </a:xfrm>
        </p:spPr>
        <p:txBody>
          <a:bodyPr/>
          <a:lstStyle/>
          <a:p>
            <a:r>
              <a:rPr lang="en-US" sz="2800" b="0" dirty="0"/>
              <a:t>Best practices for generating your own communications products</a:t>
            </a:r>
          </a:p>
        </p:txBody>
      </p:sp>
      <p:pic>
        <p:nvPicPr>
          <p:cNvPr id="4" name="Picture 3" descr="A picture containing indoor, microwave, appliance, oven&#10;&#10;AI-generated content may be incorrect.">
            <a:extLst>
              <a:ext uri="{FF2B5EF4-FFF2-40B4-BE49-F238E27FC236}">
                <a16:creationId xmlns:a16="http://schemas.microsoft.com/office/drawing/2014/main" id="{4BB27104-4990-5F57-8262-B7435DA3C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52" y="3694176"/>
            <a:ext cx="3581399" cy="1828800"/>
          </a:xfrm>
          <a:prstGeom prst="rect">
            <a:avLst/>
          </a:prstGeom>
        </p:spPr>
      </p:pic>
      <p:pic>
        <p:nvPicPr>
          <p:cNvPr id="5" name="Graphic 4">
            <a:extLst>
              <a:ext uri="{FF2B5EF4-FFF2-40B4-BE49-F238E27FC236}">
                <a16:creationId xmlns:a16="http://schemas.microsoft.com/office/drawing/2014/main" id="{12892BCD-2B28-67FB-839F-2E5975A39D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506" y="2166257"/>
            <a:ext cx="3581745" cy="4484914"/>
          </a:xfrm>
          <a:prstGeom prst="rect">
            <a:avLst/>
          </a:prstGeom>
        </p:spPr>
      </p:pic>
      <p:pic>
        <p:nvPicPr>
          <p:cNvPr id="3" name="Picture 2">
            <a:extLst>
              <a:ext uri="{FF2B5EF4-FFF2-40B4-BE49-F238E27FC236}">
                <a16:creationId xmlns:a16="http://schemas.microsoft.com/office/drawing/2014/main" id="{7E5E1D14-EA65-CEE5-3BD5-39F83D2D943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057" y="2299882"/>
            <a:ext cx="4380722" cy="4176289"/>
          </a:xfrm>
          <a:prstGeom prst="rect">
            <a:avLst/>
          </a:prstGeom>
        </p:spPr>
      </p:pic>
      <p:sp>
        <p:nvSpPr>
          <p:cNvPr id="6" name="TextBox 5">
            <a:extLst>
              <a:ext uri="{FF2B5EF4-FFF2-40B4-BE49-F238E27FC236}">
                <a16:creationId xmlns:a16="http://schemas.microsoft.com/office/drawing/2014/main" id="{16BE739F-5E5A-D693-A706-7AE1E20C095C}"/>
              </a:ext>
            </a:extLst>
          </p:cNvPr>
          <p:cNvSpPr txBox="1"/>
          <p:nvPr/>
        </p:nvSpPr>
        <p:spPr>
          <a:xfrm>
            <a:off x="7336536" y="1135559"/>
            <a:ext cx="6138672" cy="276999"/>
          </a:xfrm>
          <a:prstGeom prst="rect">
            <a:avLst/>
          </a:prstGeom>
          <a:noFill/>
        </p:spPr>
        <p:txBody>
          <a:bodyPr wrap="square">
            <a:spAutoFit/>
          </a:bodyPr>
          <a:lstStyle/>
          <a:p>
            <a:r>
              <a:rPr lang="en-US" sz="1200" b="0" i="0" dirty="0">
                <a:solidFill>
                  <a:schemeClr val="bg1">
                    <a:lumMod val="65000"/>
                  </a:schemeClr>
                </a:solidFill>
                <a:effectLst/>
                <a:latin typeface="Merriweather Web"/>
              </a:rPr>
              <a:t>Preliminary Information-Subject to Revision. Not for Citation or Distribution.</a:t>
            </a:r>
            <a:endParaRPr lang="en-US" sz="1200" dirty="0">
              <a:solidFill>
                <a:schemeClr val="bg1">
                  <a:lumMod val="65000"/>
                </a:schemeClr>
              </a:solidFill>
            </a:endParaRPr>
          </a:p>
        </p:txBody>
      </p:sp>
    </p:spTree>
    <p:extLst>
      <p:ext uri="{BB962C8B-B14F-4D97-AF65-F5344CB8AC3E}">
        <p14:creationId xmlns:p14="http://schemas.microsoft.com/office/powerpoint/2010/main" val="25500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heme/theme1.xml><?xml version="1.0" encoding="utf-8"?>
<a:theme xmlns:a="http://schemas.openxmlformats.org/drawingml/2006/main" name="Deskto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GS_Astro_Template1_Widescreen_Sep2021" id="{76CBAF3E-DDC1-431E-A4B0-B47AC9A86855}" vid="{37B3A40C-4F6A-4EF0-BB0A-9800F55625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1C19A8AAC56849813A3DBA589EC8A6" ma:contentTypeVersion="15" ma:contentTypeDescription="Create a new document." ma:contentTypeScope="" ma:versionID="ff94d38a285924dc54c394709e55376c">
  <xsd:schema xmlns:xsd="http://www.w3.org/2001/XMLSchema" xmlns:xs="http://www.w3.org/2001/XMLSchema" xmlns:p="http://schemas.microsoft.com/office/2006/metadata/properties" xmlns:ns2="924a8c1b-b7db-4337-81cb-4b4406e582cc" xmlns:ns3="d36856fe-d4a9-4f0b-87a7-8fa063632c32" xmlns:ns4="31062a0d-ede8-4112-b4bb-00a9c1bc8e16" targetNamespace="http://schemas.microsoft.com/office/2006/metadata/properties" ma:root="true" ma:fieldsID="2306f14b6216a68a8a36efb21e2ce97e" ns2:_="" ns3:_="" ns4:_="">
    <xsd:import namespace="924a8c1b-b7db-4337-81cb-4b4406e582cc"/>
    <xsd:import namespace="d36856fe-d4a9-4f0b-87a7-8fa063632c32"/>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4a8c1b-b7db-4337-81cb-4b4406e582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6856fe-d4a9-4f0b-87a7-8fa063632c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43abadc-ba2e-4255-b9a9-c342b4a3a38f}" ma:internalName="TaxCatchAll" ma:showField="CatchAllData" ma:web="d36856fe-d4a9-4f0b-87a7-8fa063632c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36856fe-d4a9-4f0b-87a7-8fa063632c32">
      <UserInfo>
        <DisplayName>Ostrach, Lillian R</DisplayName>
        <AccountId>28</AccountId>
        <AccountType/>
      </UserInfo>
      <UserInfo>
        <DisplayName>Weller, Lynn A</DisplayName>
        <AccountId>58</AccountId>
        <AccountType/>
      </UserInfo>
    </SharedWithUsers>
    <lcf76f155ced4ddcb4097134ff3c332f xmlns="924a8c1b-b7db-4337-81cb-4b4406e582cc">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60A10F15-5524-488B-9171-BE51935363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4a8c1b-b7db-4337-81cb-4b4406e582cc"/>
    <ds:schemaRef ds:uri="d36856fe-d4a9-4f0b-87a7-8fa063632c32"/>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7CFB58-99FF-40BC-B334-40A8C94B76BA}">
  <ds:schemaRefs>
    <ds:schemaRef ds:uri="http://schemas.microsoft.com/sharepoint/v3/contenttype/forms"/>
  </ds:schemaRefs>
</ds:datastoreItem>
</file>

<file path=customXml/itemProps3.xml><?xml version="1.0" encoding="utf-8"?>
<ds:datastoreItem xmlns:ds="http://schemas.openxmlformats.org/officeDocument/2006/customXml" ds:itemID="{DF62326C-7A2B-480C-8E70-BF26A50F3844}">
  <ds:schemaRefs>
    <ds:schemaRef ds:uri="16aa3f2d-47b8-4a75-a8f5-1c0f60bcb387"/>
    <ds:schemaRef ds:uri="d36856fe-d4a9-4f0b-87a7-8fa063632c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24a8c1b-b7db-4337-81cb-4b4406e582cc"/>
    <ds:schemaRef ds:uri="31062a0d-ede8-4112-b4bb-00a9c1bc8e16"/>
  </ds:schemaRefs>
</ds:datastoreItem>
</file>

<file path=docProps/app.xml><?xml version="1.0" encoding="utf-8"?>
<Properties xmlns="http://schemas.openxmlformats.org/officeDocument/2006/extended-properties" xmlns:vt="http://schemas.openxmlformats.org/officeDocument/2006/docPropsVTypes">
  <Template>LSAMP_Nov_2024</Template>
  <TotalTime>9748</TotalTime>
  <Words>795</Words>
  <Application>Microsoft Office PowerPoint</Application>
  <PresentationFormat>Widescreen</PresentationFormat>
  <Paragraphs>83</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72 Condensed</vt:lpstr>
      <vt:lpstr>Arial</vt:lpstr>
      <vt:lpstr>Arial Narrow</vt:lpstr>
      <vt:lpstr>Calibri</vt:lpstr>
      <vt:lpstr>Lucida Sans</vt:lpstr>
      <vt:lpstr>Merriweather Web</vt:lpstr>
      <vt:lpstr>Times New Roman</vt:lpstr>
      <vt:lpstr>Wingdings</vt:lpstr>
      <vt:lpstr>Desktop</vt:lpstr>
      <vt:lpstr>Creating a Communications Kit for Future Asteroid Threats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Rocks to Rocket Fuel:  Lunar Volcanology and In Situ Resources</dc:title>
  <dc:creator>Pigue, Lori M</dc:creator>
  <cp:lastModifiedBy>Pigue, Lori M</cp:lastModifiedBy>
  <cp:revision>3</cp:revision>
  <dcterms:created xsi:type="dcterms:W3CDTF">2024-10-22T21:49:04Z</dcterms:created>
  <dcterms:modified xsi:type="dcterms:W3CDTF">2025-04-28T05:00:46Z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0x010100BA1C19A8AAC56849813A3DBA589EC8A6</vt:lpwstr>
  </property>
  <property fmtid="{D5CDD505-2E9C-101B-9397-08002B2CF9AE}" pid="3" name="Order">
    <vt:r8>18200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