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2918400" cy="4389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59011-917D-1243-885F-3D31E1629783}" v="29" dt="2025-04-28T17:53:15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58"/>
  </p:normalViewPr>
  <p:slideViewPr>
    <p:cSldViewPr snapToGrid="0">
      <p:cViewPr>
        <p:scale>
          <a:sx n="23" d="100"/>
          <a:sy n="23" d="100"/>
        </p:scale>
        <p:origin x="1872" y="-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5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5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5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96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8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5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1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B6DAF-5810-614F-8C0C-731B0074B86D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EE6E6D-177A-244E-87F6-AB5316F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8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B83EEF-7834-73E7-97B8-EDCDB37C849F}"/>
              </a:ext>
            </a:extLst>
          </p:cNvPr>
          <p:cNvSpPr txBox="1"/>
          <p:nvPr/>
        </p:nvSpPr>
        <p:spPr>
          <a:xfrm>
            <a:off x="1295400" y="914400"/>
            <a:ext cx="30327600" cy="3785652"/>
          </a:xfrm>
          <a:prstGeom prst="rect">
            <a:avLst/>
          </a:prstGeom>
          <a:solidFill>
            <a:srgbClr val="FF8AD8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bg1"/>
                </a:solidFill>
              </a:rPr>
              <a:t>Quantifying Uncertainty in Modeling Choices </a:t>
            </a:r>
          </a:p>
          <a:p>
            <a:pPr algn="ctr"/>
            <a:r>
              <a:rPr lang="en-US" sz="12000" dirty="0">
                <a:solidFill>
                  <a:schemeClr val="bg1"/>
                </a:solidFill>
              </a:rPr>
              <a:t>for Time-Sensitive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771CC-046D-E24B-8BEC-9F13D93FA58E}"/>
              </a:ext>
            </a:extLst>
          </p:cNvPr>
          <p:cNvSpPr txBox="1"/>
          <p:nvPr/>
        </p:nvSpPr>
        <p:spPr>
          <a:xfrm>
            <a:off x="1295400" y="4836069"/>
            <a:ext cx="3032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Wendy K. Caldwell, Abigail Hunter, and Catherine S. Plesko</a:t>
            </a:r>
          </a:p>
          <a:p>
            <a:pPr algn="ctr"/>
            <a:r>
              <a:rPr lang="en-US" sz="6000" i="1" dirty="0"/>
              <a:t>Los Alamos National Laboratory, Los Alamos, N.M., United States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EB436B-C18C-67CD-91E8-88F22A537D7F}"/>
              </a:ext>
            </a:extLst>
          </p:cNvPr>
          <p:cNvCxnSpPr/>
          <p:nvPr/>
        </p:nvCxnSpPr>
        <p:spPr>
          <a:xfrm>
            <a:off x="658368" y="7095744"/>
            <a:ext cx="3167481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A5239609-EEFC-AC75-BC6F-969981AC38BC}"/>
              </a:ext>
            </a:extLst>
          </p:cNvPr>
          <p:cNvSpPr txBox="1">
            <a:spLocks/>
          </p:cNvSpPr>
          <p:nvPr/>
        </p:nvSpPr>
        <p:spPr>
          <a:xfrm>
            <a:off x="658368" y="7607810"/>
            <a:ext cx="15800832" cy="7452605"/>
          </a:xfrm>
          <a:prstGeom prst="rect">
            <a:avLst/>
          </a:prstGeom>
          <a:solidFill>
            <a:srgbClr val="FF8AD8">
              <a:alpha val="25098"/>
            </a:srgbClr>
          </a:solidFill>
        </p:spPr>
        <p:txBody>
          <a:bodyPr/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800" dirty="0"/>
              <a:t>Common Computational VVUQ Approach</a:t>
            </a:r>
          </a:p>
          <a:p>
            <a:r>
              <a:rPr lang="en-US" sz="6000" dirty="0"/>
              <a:t>Analytic solution</a:t>
            </a:r>
          </a:p>
          <a:p>
            <a:r>
              <a:rPr lang="en-US" sz="6000" dirty="0"/>
              <a:t>Uniform meshing</a:t>
            </a:r>
          </a:p>
          <a:p>
            <a:r>
              <a:rPr lang="en-US" sz="6000" dirty="0"/>
              <a:t>Fully converged</a:t>
            </a:r>
            <a:br>
              <a:rPr lang="en-US" sz="6000" dirty="0"/>
            </a:br>
            <a:r>
              <a:rPr lang="en-US" sz="6000" dirty="0"/>
              <a:t>mesh resolution</a:t>
            </a:r>
          </a:p>
          <a:p>
            <a:r>
              <a:rPr lang="en-US" sz="6000" dirty="0"/>
              <a:t>“toy problem”</a:t>
            </a:r>
          </a:p>
        </p:txBody>
      </p:sp>
      <p:pic>
        <p:nvPicPr>
          <p:cNvPr id="12" name="Picture 11" descr="A person in a pink dress&#10;&#10;Description automatically generated">
            <a:extLst>
              <a:ext uri="{FF2B5EF4-FFF2-40B4-BE49-F238E27FC236}">
                <a16:creationId xmlns:a16="http://schemas.microsoft.com/office/drawing/2014/main" id="{2997D896-CF7D-9377-808B-7E36288A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58" y="9030032"/>
            <a:ext cx="3964242" cy="5677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45892C-387F-B4AB-AEFD-7A55413FD9EC}"/>
              </a:ext>
            </a:extLst>
          </p:cNvPr>
          <p:cNvSpPr txBox="1"/>
          <p:nvPr/>
        </p:nvSpPr>
        <p:spPr>
          <a:xfrm>
            <a:off x="9002159" y="14776701"/>
            <a:ext cx="3520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 from Warner Bros. Pictures.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655455E-8E68-71D7-4C96-76E5310EECF4}"/>
              </a:ext>
            </a:extLst>
          </p:cNvPr>
          <p:cNvSpPr txBox="1">
            <a:spLocks/>
          </p:cNvSpPr>
          <p:nvPr/>
        </p:nvSpPr>
        <p:spPr>
          <a:xfrm>
            <a:off x="16678654" y="7607811"/>
            <a:ext cx="15654529" cy="7452604"/>
          </a:xfrm>
          <a:custGeom>
            <a:avLst/>
            <a:gdLst>
              <a:gd name="connsiteX0" fmla="*/ 0 w 15654529"/>
              <a:gd name="connsiteY0" fmla="*/ 0 h 7452604"/>
              <a:gd name="connsiteX1" fmla="*/ 892888 w 15654529"/>
              <a:gd name="connsiteY1" fmla="*/ 0 h 7452604"/>
              <a:gd name="connsiteX2" fmla="*/ 1629231 w 15654529"/>
              <a:gd name="connsiteY2" fmla="*/ 0 h 7452604"/>
              <a:gd name="connsiteX3" fmla="*/ 1895937 w 15654529"/>
              <a:gd name="connsiteY3" fmla="*/ 0 h 7452604"/>
              <a:gd name="connsiteX4" fmla="*/ 2006099 w 15654529"/>
              <a:gd name="connsiteY4" fmla="*/ 0 h 7452604"/>
              <a:gd name="connsiteX5" fmla="*/ 2898987 w 15654529"/>
              <a:gd name="connsiteY5" fmla="*/ 0 h 7452604"/>
              <a:gd name="connsiteX6" fmla="*/ 3009148 w 15654529"/>
              <a:gd name="connsiteY6" fmla="*/ 0 h 7452604"/>
              <a:gd name="connsiteX7" fmla="*/ 3588946 w 15654529"/>
              <a:gd name="connsiteY7" fmla="*/ 0 h 7452604"/>
              <a:gd name="connsiteX8" fmla="*/ 3699107 w 15654529"/>
              <a:gd name="connsiteY8" fmla="*/ 0 h 7452604"/>
              <a:gd name="connsiteX9" fmla="*/ 4435450 w 15654529"/>
              <a:gd name="connsiteY9" fmla="*/ 0 h 7452604"/>
              <a:gd name="connsiteX10" fmla="*/ 5015247 w 15654529"/>
              <a:gd name="connsiteY10" fmla="*/ 0 h 7452604"/>
              <a:gd name="connsiteX11" fmla="*/ 5751590 w 15654529"/>
              <a:gd name="connsiteY11" fmla="*/ 0 h 7452604"/>
              <a:gd name="connsiteX12" fmla="*/ 6331387 w 15654529"/>
              <a:gd name="connsiteY12" fmla="*/ 0 h 7452604"/>
              <a:gd name="connsiteX13" fmla="*/ 7067730 w 15654529"/>
              <a:gd name="connsiteY13" fmla="*/ 0 h 7452604"/>
              <a:gd name="connsiteX14" fmla="*/ 7804073 w 15654529"/>
              <a:gd name="connsiteY14" fmla="*/ 0 h 7452604"/>
              <a:gd name="connsiteX15" fmla="*/ 8696961 w 15654529"/>
              <a:gd name="connsiteY15" fmla="*/ 0 h 7452604"/>
              <a:gd name="connsiteX16" fmla="*/ 8807122 w 15654529"/>
              <a:gd name="connsiteY16" fmla="*/ 0 h 7452604"/>
              <a:gd name="connsiteX17" fmla="*/ 8917284 w 15654529"/>
              <a:gd name="connsiteY17" fmla="*/ 0 h 7452604"/>
              <a:gd name="connsiteX18" fmla="*/ 9810172 w 15654529"/>
              <a:gd name="connsiteY18" fmla="*/ 0 h 7452604"/>
              <a:gd name="connsiteX19" fmla="*/ 10233424 w 15654529"/>
              <a:gd name="connsiteY19" fmla="*/ 0 h 7452604"/>
              <a:gd name="connsiteX20" fmla="*/ 11126312 w 15654529"/>
              <a:gd name="connsiteY20" fmla="*/ 0 h 7452604"/>
              <a:gd name="connsiteX21" fmla="*/ 11549564 w 15654529"/>
              <a:gd name="connsiteY21" fmla="*/ 0 h 7452604"/>
              <a:gd name="connsiteX22" fmla="*/ 12285906 w 15654529"/>
              <a:gd name="connsiteY22" fmla="*/ 0 h 7452604"/>
              <a:gd name="connsiteX23" fmla="*/ 12552613 w 15654529"/>
              <a:gd name="connsiteY23" fmla="*/ 0 h 7452604"/>
              <a:gd name="connsiteX24" fmla="*/ 13132410 w 15654529"/>
              <a:gd name="connsiteY24" fmla="*/ 0 h 7452604"/>
              <a:gd name="connsiteX25" fmla="*/ 13712208 w 15654529"/>
              <a:gd name="connsiteY25" fmla="*/ 0 h 7452604"/>
              <a:gd name="connsiteX26" fmla="*/ 14135460 w 15654529"/>
              <a:gd name="connsiteY26" fmla="*/ 0 h 7452604"/>
              <a:gd name="connsiteX27" fmla="*/ 14558712 w 15654529"/>
              <a:gd name="connsiteY27" fmla="*/ 0 h 7452604"/>
              <a:gd name="connsiteX28" fmla="*/ 14668873 w 15654529"/>
              <a:gd name="connsiteY28" fmla="*/ 0 h 7452604"/>
              <a:gd name="connsiteX29" fmla="*/ 14779035 w 15654529"/>
              <a:gd name="connsiteY29" fmla="*/ 0 h 7452604"/>
              <a:gd name="connsiteX30" fmla="*/ 14889196 w 15654529"/>
              <a:gd name="connsiteY30" fmla="*/ 0 h 7452604"/>
              <a:gd name="connsiteX31" fmla="*/ 14999358 w 15654529"/>
              <a:gd name="connsiteY31" fmla="*/ 0 h 7452604"/>
              <a:gd name="connsiteX32" fmla="*/ 15109519 w 15654529"/>
              <a:gd name="connsiteY32" fmla="*/ 0 h 7452604"/>
              <a:gd name="connsiteX33" fmla="*/ 15654529 w 15654529"/>
              <a:gd name="connsiteY33" fmla="*/ 0 h 7452604"/>
              <a:gd name="connsiteX34" fmla="*/ 15654529 w 15654529"/>
              <a:gd name="connsiteY34" fmla="*/ 349699 h 7452604"/>
              <a:gd name="connsiteX35" fmla="*/ 15654529 w 15654529"/>
              <a:gd name="connsiteY35" fmla="*/ 1072028 h 7452604"/>
              <a:gd name="connsiteX36" fmla="*/ 15654529 w 15654529"/>
              <a:gd name="connsiteY36" fmla="*/ 1421728 h 7452604"/>
              <a:gd name="connsiteX37" fmla="*/ 15654529 w 15654529"/>
              <a:gd name="connsiteY37" fmla="*/ 2069531 h 7452604"/>
              <a:gd name="connsiteX38" fmla="*/ 15654529 w 15654529"/>
              <a:gd name="connsiteY38" fmla="*/ 2791860 h 7452604"/>
              <a:gd name="connsiteX39" fmla="*/ 15654529 w 15654529"/>
              <a:gd name="connsiteY39" fmla="*/ 3439663 h 7452604"/>
              <a:gd name="connsiteX40" fmla="*/ 15654529 w 15654529"/>
              <a:gd name="connsiteY40" fmla="*/ 3938415 h 7452604"/>
              <a:gd name="connsiteX41" fmla="*/ 15654529 w 15654529"/>
              <a:gd name="connsiteY41" fmla="*/ 4511692 h 7452604"/>
              <a:gd name="connsiteX42" fmla="*/ 15654529 w 15654529"/>
              <a:gd name="connsiteY42" fmla="*/ 4935917 h 7452604"/>
              <a:gd name="connsiteX43" fmla="*/ 15654529 w 15654529"/>
              <a:gd name="connsiteY43" fmla="*/ 5434668 h 7452604"/>
              <a:gd name="connsiteX44" fmla="*/ 15654529 w 15654529"/>
              <a:gd name="connsiteY44" fmla="*/ 6156997 h 7452604"/>
              <a:gd name="connsiteX45" fmla="*/ 15654529 w 15654529"/>
              <a:gd name="connsiteY45" fmla="*/ 6804801 h 7452604"/>
              <a:gd name="connsiteX46" fmla="*/ 15654529 w 15654529"/>
              <a:gd name="connsiteY46" fmla="*/ 7452604 h 7452604"/>
              <a:gd name="connsiteX47" fmla="*/ 15544367 w 15654529"/>
              <a:gd name="connsiteY47" fmla="*/ 7452604 h 7452604"/>
              <a:gd name="connsiteX48" fmla="*/ 15277661 w 15654529"/>
              <a:gd name="connsiteY48" fmla="*/ 7452604 h 7452604"/>
              <a:gd name="connsiteX49" fmla="*/ 14697863 w 15654529"/>
              <a:gd name="connsiteY49" fmla="*/ 7452604 h 7452604"/>
              <a:gd name="connsiteX50" fmla="*/ 13961521 w 15654529"/>
              <a:gd name="connsiteY50" fmla="*/ 7452604 h 7452604"/>
              <a:gd name="connsiteX51" fmla="*/ 13068633 w 15654529"/>
              <a:gd name="connsiteY51" fmla="*/ 7452604 h 7452604"/>
              <a:gd name="connsiteX52" fmla="*/ 12801926 w 15654529"/>
              <a:gd name="connsiteY52" fmla="*/ 7452604 h 7452604"/>
              <a:gd name="connsiteX53" fmla="*/ 12691764 w 15654529"/>
              <a:gd name="connsiteY53" fmla="*/ 7452604 h 7452604"/>
              <a:gd name="connsiteX54" fmla="*/ 11798876 w 15654529"/>
              <a:gd name="connsiteY54" fmla="*/ 7452604 h 7452604"/>
              <a:gd name="connsiteX55" fmla="*/ 11532170 w 15654529"/>
              <a:gd name="connsiteY55" fmla="*/ 7452604 h 7452604"/>
              <a:gd name="connsiteX56" fmla="*/ 11422008 w 15654529"/>
              <a:gd name="connsiteY56" fmla="*/ 7452604 h 7452604"/>
              <a:gd name="connsiteX57" fmla="*/ 10685666 w 15654529"/>
              <a:gd name="connsiteY57" fmla="*/ 7452604 h 7452604"/>
              <a:gd name="connsiteX58" fmla="*/ 10575504 w 15654529"/>
              <a:gd name="connsiteY58" fmla="*/ 7452604 h 7452604"/>
              <a:gd name="connsiteX59" fmla="*/ 9682616 w 15654529"/>
              <a:gd name="connsiteY59" fmla="*/ 7452604 h 7452604"/>
              <a:gd name="connsiteX60" fmla="*/ 9102819 w 15654529"/>
              <a:gd name="connsiteY60" fmla="*/ 7452604 h 7452604"/>
              <a:gd name="connsiteX61" fmla="*/ 8679567 w 15654529"/>
              <a:gd name="connsiteY61" fmla="*/ 7452604 h 7452604"/>
              <a:gd name="connsiteX62" fmla="*/ 8569405 w 15654529"/>
              <a:gd name="connsiteY62" fmla="*/ 7452604 h 7452604"/>
              <a:gd name="connsiteX63" fmla="*/ 8459244 w 15654529"/>
              <a:gd name="connsiteY63" fmla="*/ 7452604 h 7452604"/>
              <a:gd name="connsiteX64" fmla="*/ 7879446 w 15654529"/>
              <a:gd name="connsiteY64" fmla="*/ 7452604 h 7452604"/>
              <a:gd name="connsiteX65" fmla="*/ 7143104 w 15654529"/>
              <a:gd name="connsiteY65" fmla="*/ 7452604 h 7452604"/>
              <a:gd name="connsiteX66" fmla="*/ 6563306 w 15654529"/>
              <a:gd name="connsiteY66" fmla="*/ 7452604 h 7452604"/>
              <a:gd name="connsiteX67" fmla="*/ 5826964 w 15654529"/>
              <a:gd name="connsiteY67" fmla="*/ 7452604 h 7452604"/>
              <a:gd name="connsiteX68" fmla="*/ 5090621 w 15654529"/>
              <a:gd name="connsiteY68" fmla="*/ 7452604 h 7452604"/>
              <a:gd name="connsiteX69" fmla="*/ 4667369 w 15654529"/>
              <a:gd name="connsiteY69" fmla="*/ 7452604 h 7452604"/>
              <a:gd name="connsiteX70" fmla="*/ 4244117 w 15654529"/>
              <a:gd name="connsiteY70" fmla="*/ 7452604 h 7452604"/>
              <a:gd name="connsiteX71" fmla="*/ 3820865 w 15654529"/>
              <a:gd name="connsiteY71" fmla="*/ 7452604 h 7452604"/>
              <a:gd name="connsiteX72" fmla="*/ 2927977 w 15654529"/>
              <a:gd name="connsiteY72" fmla="*/ 7452604 h 7452604"/>
              <a:gd name="connsiteX73" fmla="*/ 2817815 w 15654529"/>
              <a:gd name="connsiteY73" fmla="*/ 7452604 h 7452604"/>
              <a:gd name="connsiteX74" fmla="*/ 2081473 w 15654529"/>
              <a:gd name="connsiteY74" fmla="*/ 7452604 h 7452604"/>
              <a:gd name="connsiteX75" fmla="*/ 1658220 w 15654529"/>
              <a:gd name="connsiteY75" fmla="*/ 7452604 h 7452604"/>
              <a:gd name="connsiteX76" fmla="*/ 1078423 w 15654529"/>
              <a:gd name="connsiteY76" fmla="*/ 7452604 h 7452604"/>
              <a:gd name="connsiteX77" fmla="*/ 811716 w 15654529"/>
              <a:gd name="connsiteY77" fmla="*/ 7452604 h 7452604"/>
              <a:gd name="connsiteX78" fmla="*/ 0 w 15654529"/>
              <a:gd name="connsiteY78" fmla="*/ 7452604 h 7452604"/>
              <a:gd name="connsiteX79" fmla="*/ 0 w 15654529"/>
              <a:gd name="connsiteY79" fmla="*/ 6879327 h 7452604"/>
              <a:gd name="connsiteX80" fmla="*/ 0 w 15654529"/>
              <a:gd name="connsiteY80" fmla="*/ 6231523 h 7452604"/>
              <a:gd name="connsiteX81" fmla="*/ 0 w 15654529"/>
              <a:gd name="connsiteY81" fmla="*/ 5509194 h 7452604"/>
              <a:gd name="connsiteX82" fmla="*/ 0 w 15654529"/>
              <a:gd name="connsiteY82" fmla="*/ 4786865 h 7452604"/>
              <a:gd name="connsiteX83" fmla="*/ 0 w 15654529"/>
              <a:gd name="connsiteY83" fmla="*/ 4139062 h 7452604"/>
              <a:gd name="connsiteX84" fmla="*/ 0 w 15654529"/>
              <a:gd name="connsiteY84" fmla="*/ 3640310 h 7452604"/>
              <a:gd name="connsiteX85" fmla="*/ 0 w 15654529"/>
              <a:gd name="connsiteY85" fmla="*/ 3290611 h 7452604"/>
              <a:gd name="connsiteX86" fmla="*/ 0 w 15654529"/>
              <a:gd name="connsiteY86" fmla="*/ 2866386 h 7452604"/>
              <a:gd name="connsiteX87" fmla="*/ 0 w 15654529"/>
              <a:gd name="connsiteY87" fmla="*/ 2218583 h 7452604"/>
              <a:gd name="connsiteX88" fmla="*/ 0 w 15654529"/>
              <a:gd name="connsiteY88" fmla="*/ 1868884 h 7452604"/>
              <a:gd name="connsiteX89" fmla="*/ 0 w 15654529"/>
              <a:gd name="connsiteY89" fmla="*/ 1444659 h 7452604"/>
              <a:gd name="connsiteX90" fmla="*/ 0 w 15654529"/>
              <a:gd name="connsiteY90" fmla="*/ 871381 h 7452604"/>
              <a:gd name="connsiteX91" fmla="*/ 0 w 15654529"/>
              <a:gd name="connsiteY91" fmla="*/ 0 h 745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5654529" h="7452604" fill="none" extrusionOk="0">
                <a:moveTo>
                  <a:pt x="0" y="0"/>
                </a:moveTo>
                <a:cubicBezTo>
                  <a:pt x="417079" y="-24411"/>
                  <a:pt x="568749" y="48474"/>
                  <a:pt x="892888" y="0"/>
                </a:cubicBezTo>
                <a:cubicBezTo>
                  <a:pt x="1217027" y="-48474"/>
                  <a:pt x="1380196" y="82342"/>
                  <a:pt x="1629231" y="0"/>
                </a:cubicBezTo>
                <a:cubicBezTo>
                  <a:pt x="1878266" y="-82342"/>
                  <a:pt x="1763719" y="22300"/>
                  <a:pt x="1895937" y="0"/>
                </a:cubicBezTo>
                <a:cubicBezTo>
                  <a:pt x="2028155" y="-22300"/>
                  <a:pt x="1974095" y="4485"/>
                  <a:pt x="2006099" y="0"/>
                </a:cubicBezTo>
                <a:cubicBezTo>
                  <a:pt x="2038103" y="-4485"/>
                  <a:pt x="2685738" y="12094"/>
                  <a:pt x="2898987" y="0"/>
                </a:cubicBezTo>
                <a:cubicBezTo>
                  <a:pt x="3112236" y="-12094"/>
                  <a:pt x="2974004" y="5665"/>
                  <a:pt x="3009148" y="0"/>
                </a:cubicBezTo>
                <a:cubicBezTo>
                  <a:pt x="3044292" y="-5665"/>
                  <a:pt x="3436257" y="43271"/>
                  <a:pt x="3588946" y="0"/>
                </a:cubicBezTo>
                <a:cubicBezTo>
                  <a:pt x="3741635" y="-43271"/>
                  <a:pt x="3663615" y="3346"/>
                  <a:pt x="3699107" y="0"/>
                </a:cubicBezTo>
                <a:cubicBezTo>
                  <a:pt x="3734599" y="-3346"/>
                  <a:pt x="4262984" y="63120"/>
                  <a:pt x="4435450" y="0"/>
                </a:cubicBezTo>
                <a:cubicBezTo>
                  <a:pt x="4607916" y="-63120"/>
                  <a:pt x="4850167" y="68419"/>
                  <a:pt x="5015247" y="0"/>
                </a:cubicBezTo>
                <a:cubicBezTo>
                  <a:pt x="5180327" y="-68419"/>
                  <a:pt x="5429084" y="44707"/>
                  <a:pt x="5751590" y="0"/>
                </a:cubicBezTo>
                <a:cubicBezTo>
                  <a:pt x="6074096" y="-44707"/>
                  <a:pt x="6106358" y="23841"/>
                  <a:pt x="6331387" y="0"/>
                </a:cubicBezTo>
                <a:cubicBezTo>
                  <a:pt x="6556416" y="-23841"/>
                  <a:pt x="6864223" y="31934"/>
                  <a:pt x="7067730" y="0"/>
                </a:cubicBezTo>
                <a:cubicBezTo>
                  <a:pt x="7271237" y="-31934"/>
                  <a:pt x="7567840" y="58718"/>
                  <a:pt x="7804073" y="0"/>
                </a:cubicBezTo>
                <a:cubicBezTo>
                  <a:pt x="8040306" y="-58718"/>
                  <a:pt x="8477921" y="75888"/>
                  <a:pt x="8696961" y="0"/>
                </a:cubicBezTo>
                <a:cubicBezTo>
                  <a:pt x="8916001" y="-75888"/>
                  <a:pt x="8771655" y="7680"/>
                  <a:pt x="8807122" y="0"/>
                </a:cubicBezTo>
                <a:cubicBezTo>
                  <a:pt x="8842589" y="-7680"/>
                  <a:pt x="8876091" y="8422"/>
                  <a:pt x="8917284" y="0"/>
                </a:cubicBezTo>
                <a:cubicBezTo>
                  <a:pt x="8958477" y="-8422"/>
                  <a:pt x="9480734" y="102231"/>
                  <a:pt x="9810172" y="0"/>
                </a:cubicBezTo>
                <a:cubicBezTo>
                  <a:pt x="10139610" y="-102231"/>
                  <a:pt x="10088258" y="6854"/>
                  <a:pt x="10233424" y="0"/>
                </a:cubicBezTo>
                <a:cubicBezTo>
                  <a:pt x="10378590" y="-6854"/>
                  <a:pt x="10791236" y="22176"/>
                  <a:pt x="11126312" y="0"/>
                </a:cubicBezTo>
                <a:cubicBezTo>
                  <a:pt x="11461388" y="-22176"/>
                  <a:pt x="11429286" y="47717"/>
                  <a:pt x="11549564" y="0"/>
                </a:cubicBezTo>
                <a:cubicBezTo>
                  <a:pt x="11669842" y="-47717"/>
                  <a:pt x="12040226" y="44736"/>
                  <a:pt x="12285906" y="0"/>
                </a:cubicBezTo>
                <a:cubicBezTo>
                  <a:pt x="12531586" y="-44736"/>
                  <a:pt x="12470934" y="5701"/>
                  <a:pt x="12552613" y="0"/>
                </a:cubicBezTo>
                <a:cubicBezTo>
                  <a:pt x="12634292" y="-5701"/>
                  <a:pt x="12965323" y="31962"/>
                  <a:pt x="13132410" y="0"/>
                </a:cubicBezTo>
                <a:cubicBezTo>
                  <a:pt x="13299497" y="-31962"/>
                  <a:pt x="13441128" y="26764"/>
                  <a:pt x="13712208" y="0"/>
                </a:cubicBezTo>
                <a:cubicBezTo>
                  <a:pt x="13983288" y="-26764"/>
                  <a:pt x="14004466" y="14649"/>
                  <a:pt x="14135460" y="0"/>
                </a:cubicBezTo>
                <a:cubicBezTo>
                  <a:pt x="14266454" y="-14649"/>
                  <a:pt x="14350287" y="24023"/>
                  <a:pt x="14558712" y="0"/>
                </a:cubicBezTo>
                <a:cubicBezTo>
                  <a:pt x="14767137" y="-24023"/>
                  <a:pt x="14638108" y="6804"/>
                  <a:pt x="14668873" y="0"/>
                </a:cubicBezTo>
                <a:cubicBezTo>
                  <a:pt x="14699638" y="-6804"/>
                  <a:pt x="14732861" y="10904"/>
                  <a:pt x="14779035" y="0"/>
                </a:cubicBezTo>
                <a:cubicBezTo>
                  <a:pt x="14825209" y="-10904"/>
                  <a:pt x="14849352" y="342"/>
                  <a:pt x="14889196" y="0"/>
                </a:cubicBezTo>
                <a:cubicBezTo>
                  <a:pt x="14929040" y="-342"/>
                  <a:pt x="14975762" y="3561"/>
                  <a:pt x="14999358" y="0"/>
                </a:cubicBezTo>
                <a:cubicBezTo>
                  <a:pt x="15022954" y="-3561"/>
                  <a:pt x="15080778" y="5080"/>
                  <a:pt x="15109519" y="0"/>
                </a:cubicBezTo>
                <a:cubicBezTo>
                  <a:pt x="15138260" y="-5080"/>
                  <a:pt x="15462532" y="21900"/>
                  <a:pt x="15654529" y="0"/>
                </a:cubicBezTo>
                <a:cubicBezTo>
                  <a:pt x="15689583" y="165175"/>
                  <a:pt x="15636819" y="208000"/>
                  <a:pt x="15654529" y="349699"/>
                </a:cubicBezTo>
                <a:cubicBezTo>
                  <a:pt x="15672239" y="491398"/>
                  <a:pt x="15592931" y="730837"/>
                  <a:pt x="15654529" y="1072028"/>
                </a:cubicBezTo>
                <a:cubicBezTo>
                  <a:pt x="15716127" y="1413219"/>
                  <a:pt x="15631680" y="1309732"/>
                  <a:pt x="15654529" y="1421728"/>
                </a:cubicBezTo>
                <a:cubicBezTo>
                  <a:pt x="15677378" y="1533724"/>
                  <a:pt x="15632565" y="1749058"/>
                  <a:pt x="15654529" y="2069531"/>
                </a:cubicBezTo>
                <a:cubicBezTo>
                  <a:pt x="15676493" y="2390004"/>
                  <a:pt x="15610366" y="2579156"/>
                  <a:pt x="15654529" y="2791860"/>
                </a:cubicBezTo>
                <a:cubicBezTo>
                  <a:pt x="15698692" y="3004564"/>
                  <a:pt x="15584337" y="3161488"/>
                  <a:pt x="15654529" y="3439663"/>
                </a:cubicBezTo>
                <a:cubicBezTo>
                  <a:pt x="15724721" y="3717838"/>
                  <a:pt x="15596161" y="3831455"/>
                  <a:pt x="15654529" y="3938415"/>
                </a:cubicBezTo>
                <a:cubicBezTo>
                  <a:pt x="15712897" y="4045375"/>
                  <a:pt x="15594592" y="4374057"/>
                  <a:pt x="15654529" y="4511692"/>
                </a:cubicBezTo>
                <a:cubicBezTo>
                  <a:pt x="15714466" y="4649327"/>
                  <a:pt x="15654404" y="4807459"/>
                  <a:pt x="15654529" y="4935917"/>
                </a:cubicBezTo>
                <a:cubicBezTo>
                  <a:pt x="15654654" y="5064375"/>
                  <a:pt x="15631177" y="5207497"/>
                  <a:pt x="15654529" y="5434668"/>
                </a:cubicBezTo>
                <a:cubicBezTo>
                  <a:pt x="15677881" y="5661839"/>
                  <a:pt x="15623593" y="5959210"/>
                  <a:pt x="15654529" y="6156997"/>
                </a:cubicBezTo>
                <a:cubicBezTo>
                  <a:pt x="15685465" y="6354784"/>
                  <a:pt x="15642026" y="6538448"/>
                  <a:pt x="15654529" y="6804801"/>
                </a:cubicBezTo>
                <a:cubicBezTo>
                  <a:pt x="15667032" y="7071154"/>
                  <a:pt x="15616122" y="7213672"/>
                  <a:pt x="15654529" y="7452604"/>
                </a:cubicBezTo>
                <a:cubicBezTo>
                  <a:pt x="15616082" y="7455950"/>
                  <a:pt x="15591291" y="7446792"/>
                  <a:pt x="15544367" y="7452604"/>
                </a:cubicBezTo>
                <a:cubicBezTo>
                  <a:pt x="15497443" y="7458416"/>
                  <a:pt x="15341488" y="7437961"/>
                  <a:pt x="15277661" y="7452604"/>
                </a:cubicBezTo>
                <a:cubicBezTo>
                  <a:pt x="15213834" y="7467247"/>
                  <a:pt x="14971506" y="7437397"/>
                  <a:pt x="14697863" y="7452604"/>
                </a:cubicBezTo>
                <a:cubicBezTo>
                  <a:pt x="14424220" y="7467811"/>
                  <a:pt x="14199941" y="7399564"/>
                  <a:pt x="13961521" y="7452604"/>
                </a:cubicBezTo>
                <a:cubicBezTo>
                  <a:pt x="13723101" y="7505644"/>
                  <a:pt x="13280278" y="7437816"/>
                  <a:pt x="13068633" y="7452604"/>
                </a:cubicBezTo>
                <a:cubicBezTo>
                  <a:pt x="12856988" y="7467392"/>
                  <a:pt x="12866410" y="7445010"/>
                  <a:pt x="12801926" y="7452604"/>
                </a:cubicBezTo>
                <a:cubicBezTo>
                  <a:pt x="12737442" y="7460198"/>
                  <a:pt x="12733721" y="7440819"/>
                  <a:pt x="12691764" y="7452604"/>
                </a:cubicBezTo>
                <a:cubicBezTo>
                  <a:pt x="12649807" y="7464389"/>
                  <a:pt x="11980000" y="7434085"/>
                  <a:pt x="11798876" y="7452604"/>
                </a:cubicBezTo>
                <a:cubicBezTo>
                  <a:pt x="11617752" y="7471123"/>
                  <a:pt x="11652091" y="7449283"/>
                  <a:pt x="11532170" y="7452604"/>
                </a:cubicBezTo>
                <a:cubicBezTo>
                  <a:pt x="11412249" y="7455925"/>
                  <a:pt x="11471141" y="7443380"/>
                  <a:pt x="11422008" y="7452604"/>
                </a:cubicBezTo>
                <a:cubicBezTo>
                  <a:pt x="11372875" y="7461828"/>
                  <a:pt x="10860038" y="7444953"/>
                  <a:pt x="10685666" y="7452604"/>
                </a:cubicBezTo>
                <a:cubicBezTo>
                  <a:pt x="10511294" y="7460255"/>
                  <a:pt x="10614256" y="7451020"/>
                  <a:pt x="10575504" y="7452604"/>
                </a:cubicBezTo>
                <a:cubicBezTo>
                  <a:pt x="10536752" y="7454188"/>
                  <a:pt x="10057920" y="7422667"/>
                  <a:pt x="9682616" y="7452604"/>
                </a:cubicBezTo>
                <a:cubicBezTo>
                  <a:pt x="9307312" y="7482541"/>
                  <a:pt x="9274725" y="7442562"/>
                  <a:pt x="9102819" y="7452604"/>
                </a:cubicBezTo>
                <a:cubicBezTo>
                  <a:pt x="8930913" y="7462646"/>
                  <a:pt x="8832075" y="7407981"/>
                  <a:pt x="8679567" y="7452604"/>
                </a:cubicBezTo>
                <a:cubicBezTo>
                  <a:pt x="8527059" y="7497227"/>
                  <a:pt x="8609610" y="7439410"/>
                  <a:pt x="8569405" y="7452604"/>
                </a:cubicBezTo>
                <a:cubicBezTo>
                  <a:pt x="8529200" y="7465798"/>
                  <a:pt x="8487850" y="7442645"/>
                  <a:pt x="8459244" y="7452604"/>
                </a:cubicBezTo>
                <a:cubicBezTo>
                  <a:pt x="8430638" y="7462563"/>
                  <a:pt x="8102442" y="7383970"/>
                  <a:pt x="7879446" y="7452604"/>
                </a:cubicBezTo>
                <a:cubicBezTo>
                  <a:pt x="7656450" y="7521238"/>
                  <a:pt x="7444522" y="7446482"/>
                  <a:pt x="7143104" y="7452604"/>
                </a:cubicBezTo>
                <a:cubicBezTo>
                  <a:pt x="6841686" y="7458726"/>
                  <a:pt x="6741996" y="7402764"/>
                  <a:pt x="6563306" y="7452604"/>
                </a:cubicBezTo>
                <a:cubicBezTo>
                  <a:pt x="6384616" y="7502444"/>
                  <a:pt x="6180200" y="7408308"/>
                  <a:pt x="5826964" y="7452604"/>
                </a:cubicBezTo>
                <a:cubicBezTo>
                  <a:pt x="5473728" y="7496900"/>
                  <a:pt x="5436027" y="7415583"/>
                  <a:pt x="5090621" y="7452604"/>
                </a:cubicBezTo>
                <a:cubicBezTo>
                  <a:pt x="4745215" y="7489625"/>
                  <a:pt x="4783255" y="7428056"/>
                  <a:pt x="4667369" y="7452604"/>
                </a:cubicBezTo>
                <a:cubicBezTo>
                  <a:pt x="4551483" y="7477152"/>
                  <a:pt x="4419111" y="7415773"/>
                  <a:pt x="4244117" y="7452604"/>
                </a:cubicBezTo>
                <a:cubicBezTo>
                  <a:pt x="4069123" y="7489435"/>
                  <a:pt x="4021209" y="7416019"/>
                  <a:pt x="3820865" y="7452604"/>
                </a:cubicBezTo>
                <a:cubicBezTo>
                  <a:pt x="3620521" y="7489189"/>
                  <a:pt x="3337698" y="7417234"/>
                  <a:pt x="2927977" y="7452604"/>
                </a:cubicBezTo>
                <a:cubicBezTo>
                  <a:pt x="2518256" y="7487974"/>
                  <a:pt x="2856060" y="7448553"/>
                  <a:pt x="2817815" y="7452604"/>
                </a:cubicBezTo>
                <a:cubicBezTo>
                  <a:pt x="2779570" y="7456655"/>
                  <a:pt x="2349748" y="7436023"/>
                  <a:pt x="2081473" y="7452604"/>
                </a:cubicBezTo>
                <a:cubicBezTo>
                  <a:pt x="1813198" y="7469185"/>
                  <a:pt x="1778045" y="7403618"/>
                  <a:pt x="1658220" y="7452604"/>
                </a:cubicBezTo>
                <a:cubicBezTo>
                  <a:pt x="1538395" y="7501590"/>
                  <a:pt x="1245843" y="7406920"/>
                  <a:pt x="1078423" y="7452604"/>
                </a:cubicBezTo>
                <a:cubicBezTo>
                  <a:pt x="911003" y="7498288"/>
                  <a:pt x="922167" y="7447567"/>
                  <a:pt x="811716" y="7452604"/>
                </a:cubicBezTo>
                <a:cubicBezTo>
                  <a:pt x="701265" y="7457641"/>
                  <a:pt x="353215" y="7393750"/>
                  <a:pt x="0" y="7452604"/>
                </a:cubicBezTo>
                <a:cubicBezTo>
                  <a:pt x="-56749" y="7177787"/>
                  <a:pt x="19338" y="7054850"/>
                  <a:pt x="0" y="6879327"/>
                </a:cubicBezTo>
                <a:cubicBezTo>
                  <a:pt x="-19338" y="6703804"/>
                  <a:pt x="51715" y="6452979"/>
                  <a:pt x="0" y="6231523"/>
                </a:cubicBezTo>
                <a:cubicBezTo>
                  <a:pt x="-51715" y="6010067"/>
                  <a:pt x="47074" y="5695022"/>
                  <a:pt x="0" y="5509194"/>
                </a:cubicBezTo>
                <a:cubicBezTo>
                  <a:pt x="-47074" y="5323366"/>
                  <a:pt x="18318" y="4993479"/>
                  <a:pt x="0" y="4786865"/>
                </a:cubicBezTo>
                <a:cubicBezTo>
                  <a:pt x="-18318" y="4580251"/>
                  <a:pt x="36599" y="4406769"/>
                  <a:pt x="0" y="4139062"/>
                </a:cubicBezTo>
                <a:cubicBezTo>
                  <a:pt x="-36599" y="3871355"/>
                  <a:pt x="27765" y="3788134"/>
                  <a:pt x="0" y="3640310"/>
                </a:cubicBezTo>
                <a:cubicBezTo>
                  <a:pt x="-27765" y="3492486"/>
                  <a:pt x="41602" y="3411301"/>
                  <a:pt x="0" y="3290611"/>
                </a:cubicBezTo>
                <a:cubicBezTo>
                  <a:pt x="-41602" y="3169921"/>
                  <a:pt x="34852" y="2976011"/>
                  <a:pt x="0" y="2866386"/>
                </a:cubicBezTo>
                <a:cubicBezTo>
                  <a:pt x="-34852" y="2756761"/>
                  <a:pt x="65898" y="2398707"/>
                  <a:pt x="0" y="2218583"/>
                </a:cubicBezTo>
                <a:cubicBezTo>
                  <a:pt x="-65898" y="2038459"/>
                  <a:pt x="12476" y="2001979"/>
                  <a:pt x="0" y="1868884"/>
                </a:cubicBezTo>
                <a:cubicBezTo>
                  <a:pt x="-12476" y="1735789"/>
                  <a:pt x="20072" y="1535688"/>
                  <a:pt x="0" y="1444659"/>
                </a:cubicBezTo>
                <a:cubicBezTo>
                  <a:pt x="-20072" y="1353631"/>
                  <a:pt x="65490" y="1054840"/>
                  <a:pt x="0" y="871381"/>
                </a:cubicBezTo>
                <a:cubicBezTo>
                  <a:pt x="-65490" y="687922"/>
                  <a:pt x="55789" y="284134"/>
                  <a:pt x="0" y="0"/>
                </a:cubicBezTo>
                <a:close/>
              </a:path>
              <a:path w="15654529" h="7452604" stroke="0" extrusionOk="0">
                <a:moveTo>
                  <a:pt x="0" y="0"/>
                </a:moveTo>
                <a:cubicBezTo>
                  <a:pt x="161224" y="-41021"/>
                  <a:pt x="240871" y="30375"/>
                  <a:pt x="423252" y="0"/>
                </a:cubicBezTo>
                <a:cubicBezTo>
                  <a:pt x="605633" y="-30375"/>
                  <a:pt x="488116" y="9115"/>
                  <a:pt x="533414" y="0"/>
                </a:cubicBezTo>
                <a:cubicBezTo>
                  <a:pt x="578712" y="-9115"/>
                  <a:pt x="1100934" y="21667"/>
                  <a:pt x="1426302" y="0"/>
                </a:cubicBezTo>
                <a:cubicBezTo>
                  <a:pt x="1751670" y="-21667"/>
                  <a:pt x="1723489" y="23863"/>
                  <a:pt x="1849554" y="0"/>
                </a:cubicBezTo>
                <a:cubicBezTo>
                  <a:pt x="1975619" y="-23863"/>
                  <a:pt x="2165906" y="33060"/>
                  <a:pt x="2272806" y="0"/>
                </a:cubicBezTo>
                <a:cubicBezTo>
                  <a:pt x="2379706" y="-33060"/>
                  <a:pt x="2986141" y="96879"/>
                  <a:pt x="3165694" y="0"/>
                </a:cubicBezTo>
                <a:cubicBezTo>
                  <a:pt x="3345247" y="-96879"/>
                  <a:pt x="3327174" y="3399"/>
                  <a:pt x="3432400" y="0"/>
                </a:cubicBezTo>
                <a:cubicBezTo>
                  <a:pt x="3537626" y="-3399"/>
                  <a:pt x="3949454" y="98375"/>
                  <a:pt x="4325288" y="0"/>
                </a:cubicBezTo>
                <a:cubicBezTo>
                  <a:pt x="4701122" y="-98375"/>
                  <a:pt x="4820476" y="4046"/>
                  <a:pt x="5218176" y="0"/>
                </a:cubicBezTo>
                <a:cubicBezTo>
                  <a:pt x="5615876" y="-4046"/>
                  <a:pt x="5521271" y="29223"/>
                  <a:pt x="5797974" y="0"/>
                </a:cubicBezTo>
                <a:cubicBezTo>
                  <a:pt x="6074677" y="-29223"/>
                  <a:pt x="6299590" y="52702"/>
                  <a:pt x="6690862" y="0"/>
                </a:cubicBezTo>
                <a:cubicBezTo>
                  <a:pt x="7082134" y="-52702"/>
                  <a:pt x="6975869" y="10870"/>
                  <a:pt x="7114114" y="0"/>
                </a:cubicBezTo>
                <a:cubicBezTo>
                  <a:pt x="7252359" y="-10870"/>
                  <a:pt x="7359708" y="13125"/>
                  <a:pt x="7537366" y="0"/>
                </a:cubicBezTo>
                <a:cubicBezTo>
                  <a:pt x="7715024" y="-13125"/>
                  <a:pt x="7954395" y="24820"/>
                  <a:pt x="8273708" y="0"/>
                </a:cubicBezTo>
                <a:cubicBezTo>
                  <a:pt x="8593021" y="-24820"/>
                  <a:pt x="8493425" y="42555"/>
                  <a:pt x="8696961" y="0"/>
                </a:cubicBezTo>
                <a:cubicBezTo>
                  <a:pt x="8900497" y="-42555"/>
                  <a:pt x="9407931" y="78846"/>
                  <a:pt x="9589849" y="0"/>
                </a:cubicBezTo>
                <a:cubicBezTo>
                  <a:pt x="9771767" y="-78846"/>
                  <a:pt x="10079974" y="90558"/>
                  <a:pt x="10482736" y="0"/>
                </a:cubicBezTo>
                <a:cubicBezTo>
                  <a:pt x="10885498" y="-90558"/>
                  <a:pt x="10789951" y="58090"/>
                  <a:pt x="11062534" y="0"/>
                </a:cubicBezTo>
                <a:cubicBezTo>
                  <a:pt x="11335117" y="-58090"/>
                  <a:pt x="11280374" y="18512"/>
                  <a:pt x="11485786" y="0"/>
                </a:cubicBezTo>
                <a:cubicBezTo>
                  <a:pt x="11691198" y="-18512"/>
                  <a:pt x="11547253" y="5810"/>
                  <a:pt x="11595947" y="0"/>
                </a:cubicBezTo>
                <a:cubicBezTo>
                  <a:pt x="11644641" y="-5810"/>
                  <a:pt x="11741001" y="21718"/>
                  <a:pt x="11862654" y="0"/>
                </a:cubicBezTo>
                <a:cubicBezTo>
                  <a:pt x="11984307" y="-21718"/>
                  <a:pt x="12020243" y="29938"/>
                  <a:pt x="12129361" y="0"/>
                </a:cubicBezTo>
                <a:cubicBezTo>
                  <a:pt x="12238479" y="-29938"/>
                  <a:pt x="12403432" y="13739"/>
                  <a:pt x="12552613" y="0"/>
                </a:cubicBezTo>
                <a:cubicBezTo>
                  <a:pt x="12701794" y="-13739"/>
                  <a:pt x="13092296" y="56172"/>
                  <a:pt x="13445501" y="0"/>
                </a:cubicBezTo>
                <a:cubicBezTo>
                  <a:pt x="13798706" y="-56172"/>
                  <a:pt x="13891902" y="55963"/>
                  <a:pt x="14025298" y="0"/>
                </a:cubicBezTo>
                <a:cubicBezTo>
                  <a:pt x="14158694" y="-55963"/>
                  <a:pt x="14326303" y="2232"/>
                  <a:pt x="14448550" y="0"/>
                </a:cubicBezTo>
                <a:cubicBezTo>
                  <a:pt x="14570797" y="-2232"/>
                  <a:pt x="14511457" y="2526"/>
                  <a:pt x="14558712" y="0"/>
                </a:cubicBezTo>
                <a:cubicBezTo>
                  <a:pt x="14605967" y="-2526"/>
                  <a:pt x="14626088" y="10811"/>
                  <a:pt x="14668873" y="0"/>
                </a:cubicBezTo>
                <a:cubicBezTo>
                  <a:pt x="14711658" y="-10811"/>
                  <a:pt x="15285417" y="30816"/>
                  <a:pt x="15654529" y="0"/>
                </a:cubicBezTo>
                <a:cubicBezTo>
                  <a:pt x="15691363" y="122755"/>
                  <a:pt x="15619068" y="260422"/>
                  <a:pt x="15654529" y="424225"/>
                </a:cubicBezTo>
                <a:cubicBezTo>
                  <a:pt x="15689990" y="588029"/>
                  <a:pt x="15607256" y="768158"/>
                  <a:pt x="15654529" y="922976"/>
                </a:cubicBezTo>
                <a:cubicBezTo>
                  <a:pt x="15701802" y="1077794"/>
                  <a:pt x="15591201" y="1490407"/>
                  <a:pt x="15654529" y="1645306"/>
                </a:cubicBezTo>
                <a:cubicBezTo>
                  <a:pt x="15717857" y="1800205"/>
                  <a:pt x="15587407" y="2056185"/>
                  <a:pt x="15654529" y="2218583"/>
                </a:cubicBezTo>
                <a:cubicBezTo>
                  <a:pt x="15721651" y="2380981"/>
                  <a:pt x="15600645" y="2702122"/>
                  <a:pt x="15654529" y="2866386"/>
                </a:cubicBezTo>
                <a:cubicBezTo>
                  <a:pt x="15708413" y="3030650"/>
                  <a:pt x="15640745" y="3173936"/>
                  <a:pt x="15654529" y="3365137"/>
                </a:cubicBezTo>
                <a:cubicBezTo>
                  <a:pt x="15668313" y="3556338"/>
                  <a:pt x="15586734" y="3660795"/>
                  <a:pt x="15654529" y="3938415"/>
                </a:cubicBezTo>
                <a:cubicBezTo>
                  <a:pt x="15722324" y="4216035"/>
                  <a:pt x="15617254" y="4380417"/>
                  <a:pt x="15654529" y="4660744"/>
                </a:cubicBezTo>
                <a:cubicBezTo>
                  <a:pt x="15691804" y="4941071"/>
                  <a:pt x="15645714" y="4916516"/>
                  <a:pt x="15654529" y="5084969"/>
                </a:cubicBezTo>
                <a:cubicBezTo>
                  <a:pt x="15663344" y="5253423"/>
                  <a:pt x="15588606" y="5437278"/>
                  <a:pt x="15654529" y="5732772"/>
                </a:cubicBezTo>
                <a:cubicBezTo>
                  <a:pt x="15720452" y="6028266"/>
                  <a:pt x="15639867" y="5959118"/>
                  <a:pt x="15654529" y="6156997"/>
                </a:cubicBezTo>
                <a:cubicBezTo>
                  <a:pt x="15669191" y="6354876"/>
                  <a:pt x="15598201" y="6553058"/>
                  <a:pt x="15654529" y="6730275"/>
                </a:cubicBezTo>
                <a:cubicBezTo>
                  <a:pt x="15710857" y="6907492"/>
                  <a:pt x="15621845" y="7106569"/>
                  <a:pt x="15654529" y="7452604"/>
                </a:cubicBezTo>
                <a:cubicBezTo>
                  <a:pt x="15613737" y="7464075"/>
                  <a:pt x="15578366" y="7443178"/>
                  <a:pt x="15544367" y="7452604"/>
                </a:cubicBezTo>
                <a:cubicBezTo>
                  <a:pt x="15510368" y="7462030"/>
                  <a:pt x="14953832" y="7360838"/>
                  <a:pt x="14651480" y="7452604"/>
                </a:cubicBezTo>
                <a:cubicBezTo>
                  <a:pt x="14349128" y="7544370"/>
                  <a:pt x="14297846" y="7416444"/>
                  <a:pt x="14071682" y="7452604"/>
                </a:cubicBezTo>
                <a:cubicBezTo>
                  <a:pt x="13845518" y="7488764"/>
                  <a:pt x="13539035" y="7410349"/>
                  <a:pt x="13178794" y="7452604"/>
                </a:cubicBezTo>
                <a:cubicBezTo>
                  <a:pt x="12818553" y="7494859"/>
                  <a:pt x="12734128" y="7449714"/>
                  <a:pt x="12442452" y="7452604"/>
                </a:cubicBezTo>
                <a:cubicBezTo>
                  <a:pt x="12150776" y="7455494"/>
                  <a:pt x="12187141" y="7452134"/>
                  <a:pt x="12019199" y="7452604"/>
                </a:cubicBezTo>
                <a:cubicBezTo>
                  <a:pt x="11851257" y="7453074"/>
                  <a:pt x="11450164" y="7370801"/>
                  <a:pt x="11282857" y="7452604"/>
                </a:cubicBezTo>
                <a:cubicBezTo>
                  <a:pt x="11115550" y="7534407"/>
                  <a:pt x="11134250" y="7447298"/>
                  <a:pt x="11016150" y="7452604"/>
                </a:cubicBezTo>
                <a:cubicBezTo>
                  <a:pt x="10898050" y="7457910"/>
                  <a:pt x="10576663" y="7426372"/>
                  <a:pt x="10436353" y="7452604"/>
                </a:cubicBezTo>
                <a:cubicBezTo>
                  <a:pt x="10296043" y="7478836"/>
                  <a:pt x="10355660" y="7447796"/>
                  <a:pt x="10326191" y="7452604"/>
                </a:cubicBezTo>
                <a:cubicBezTo>
                  <a:pt x="10296722" y="7457412"/>
                  <a:pt x="9650375" y="7364431"/>
                  <a:pt x="9433303" y="7452604"/>
                </a:cubicBezTo>
                <a:cubicBezTo>
                  <a:pt x="9216231" y="7540777"/>
                  <a:pt x="9119221" y="7404640"/>
                  <a:pt x="8853506" y="7452604"/>
                </a:cubicBezTo>
                <a:cubicBezTo>
                  <a:pt x="8587791" y="7500568"/>
                  <a:pt x="8167544" y="7366460"/>
                  <a:pt x="7960618" y="7452604"/>
                </a:cubicBezTo>
                <a:cubicBezTo>
                  <a:pt x="7753692" y="7538748"/>
                  <a:pt x="7705589" y="7426490"/>
                  <a:pt x="7537366" y="7452604"/>
                </a:cubicBezTo>
                <a:cubicBezTo>
                  <a:pt x="7369143" y="7478718"/>
                  <a:pt x="7330702" y="7444622"/>
                  <a:pt x="7270659" y="7452604"/>
                </a:cubicBezTo>
                <a:cubicBezTo>
                  <a:pt x="7210616" y="7460586"/>
                  <a:pt x="6874232" y="7389069"/>
                  <a:pt x="6690862" y="7452604"/>
                </a:cubicBezTo>
                <a:cubicBezTo>
                  <a:pt x="6507492" y="7516139"/>
                  <a:pt x="6103127" y="7404380"/>
                  <a:pt x="5954519" y="7452604"/>
                </a:cubicBezTo>
                <a:cubicBezTo>
                  <a:pt x="5805911" y="7500828"/>
                  <a:pt x="5324067" y="7437419"/>
                  <a:pt x="5061631" y="7452604"/>
                </a:cubicBezTo>
                <a:cubicBezTo>
                  <a:pt x="4799195" y="7467789"/>
                  <a:pt x="4670860" y="7383767"/>
                  <a:pt x="4325288" y="7452604"/>
                </a:cubicBezTo>
                <a:cubicBezTo>
                  <a:pt x="3979716" y="7521441"/>
                  <a:pt x="3828178" y="7417435"/>
                  <a:pt x="3432400" y="7452604"/>
                </a:cubicBezTo>
                <a:cubicBezTo>
                  <a:pt x="3036622" y="7487773"/>
                  <a:pt x="2872331" y="7406337"/>
                  <a:pt x="2696058" y="7452604"/>
                </a:cubicBezTo>
                <a:cubicBezTo>
                  <a:pt x="2519785" y="7498871"/>
                  <a:pt x="2539675" y="7448588"/>
                  <a:pt x="2429351" y="7452604"/>
                </a:cubicBezTo>
                <a:cubicBezTo>
                  <a:pt x="2319027" y="7456620"/>
                  <a:pt x="2055904" y="7436844"/>
                  <a:pt x="1693008" y="7452604"/>
                </a:cubicBezTo>
                <a:cubicBezTo>
                  <a:pt x="1330112" y="7468364"/>
                  <a:pt x="1429263" y="7406183"/>
                  <a:pt x="1269756" y="7452604"/>
                </a:cubicBezTo>
                <a:cubicBezTo>
                  <a:pt x="1110249" y="7499025"/>
                  <a:pt x="1082100" y="7435458"/>
                  <a:pt x="1003049" y="7452604"/>
                </a:cubicBezTo>
                <a:cubicBezTo>
                  <a:pt x="923998" y="7469750"/>
                  <a:pt x="941869" y="7441436"/>
                  <a:pt x="892888" y="7452604"/>
                </a:cubicBezTo>
                <a:cubicBezTo>
                  <a:pt x="843907" y="7463772"/>
                  <a:pt x="730019" y="7437991"/>
                  <a:pt x="626181" y="7452604"/>
                </a:cubicBezTo>
                <a:cubicBezTo>
                  <a:pt x="522343" y="7467217"/>
                  <a:pt x="195609" y="7381162"/>
                  <a:pt x="0" y="7452604"/>
                </a:cubicBezTo>
                <a:cubicBezTo>
                  <a:pt x="-61367" y="7272243"/>
                  <a:pt x="38986" y="7075760"/>
                  <a:pt x="0" y="6879327"/>
                </a:cubicBezTo>
                <a:cubicBezTo>
                  <a:pt x="-38986" y="6682894"/>
                  <a:pt x="84547" y="6384402"/>
                  <a:pt x="0" y="6156997"/>
                </a:cubicBezTo>
                <a:cubicBezTo>
                  <a:pt x="-84547" y="5929592"/>
                  <a:pt x="83526" y="5612664"/>
                  <a:pt x="0" y="5434668"/>
                </a:cubicBezTo>
                <a:cubicBezTo>
                  <a:pt x="-83526" y="5256672"/>
                  <a:pt x="30926" y="5100768"/>
                  <a:pt x="0" y="4861391"/>
                </a:cubicBezTo>
                <a:cubicBezTo>
                  <a:pt x="-30926" y="4622014"/>
                  <a:pt x="52929" y="4316254"/>
                  <a:pt x="0" y="4139062"/>
                </a:cubicBezTo>
                <a:cubicBezTo>
                  <a:pt x="-52929" y="3961870"/>
                  <a:pt x="30064" y="3794785"/>
                  <a:pt x="0" y="3565784"/>
                </a:cubicBezTo>
                <a:cubicBezTo>
                  <a:pt x="-30064" y="3336783"/>
                  <a:pt x="41958" y="3141925"/>
                  <a:pt x="0" y="2917981"/>
                </a:cubicBezTo>
                <a:cubicBezTo>
                  <a:pt x="-41958" y="2694037"/>
                  <a:pt x="36191" y="2716533"/>
                  <a:pt x="0" y="2568282"/>
                </a:cubicBezTo>
                <a:cubicBezTo>
                  <a:pt x="-36191" y="2420031"/>
                  <a:pt x="71345" y="2054987"/>
                  <a:pt x="0" y="1845953"/>
                </a:cubicBezTo>
                <a:cubicBezTo>
                  <a:pt x="-71345" y="1636919"/>
                  <a:pt x="44463" y="1461558"/>
                  <a:pt x="0" y="1347201"/>
                </a:cubicBezTo>
                <a:cubicBezTo>
                  <a:pt x="-44463" y="1232844"/>
                  <a:pt x="45564" y="941602"/>
                  <a:pt x="0" y="699398"/>
                </a:cubicBezTo>
                <a:cubicBezTo>
                  <a:pt x="-45564" y="457194"/>
                  <a:pt x="51266" y="339542"/>
                  <a:pt x="0" y="0"/>
                </a:cubicBezTo>
                <a:close/>
              </a:path>
            </a:pathLst>
          </a:custGeom>
          <a:solidFill>
            <a:srgbClr val="FF8AD8">
              <a:alpha val="9804"/>
            </a:srgbClr>
          </a:solidFill>
          <a:ln w="76200">
            <a:solidFill>
              <a:srgbClr val="FF8AD8">
                <a:alpha val="25098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800" dirty="0"/>
              <a:t>Real-World Problems Often Require</a:t>
            </a:r>
          </a:p>
          <a:p>
            <a:r>
              <a:rPr lang="en-US" sz="6000" dirty="0"/>
              <a:t>Unknown solutions</a:t>
            </a:r>
          </a:p>
          <a:p>
            <a:r>
              <a:rPr lang="en-US" sz="6000" dirty="0"/>
              <a:t>Varied mesh resolution</a:t>
            </a:r>
            <a:br>
              <a:rPr lang="en-US" sz="6000" dirty="0"/>
            </a:br>
            <a:r>
              <a:rPr lang="en-US" sz="6000" dirty="0"/>
              <a:t>or AMR</a:t>
            </a:r>
          </a:p>
          <a:p>
            <a:r>
              <a:rPr lang="en-US" sz="6000" dirty="0"/>
              <a:t>Additional physics</a:t>
            </a:r>
          </a:p>
          <a:p>
            <a:r>
              <a:rPr lang="en-US" sz="6000" dirty="0"/>
              <a:t>Low computational cost</a:t>
            </a:r>
          </a:p>
        </p:txBody>
      </p:sp>
      <p:pic>
        <p:nvPicPr>
          <p:cNvPr id="21" name="Picture 20" descr="A person in a pink dress&#10;&#10;Description automatically generated">
            <a:extLst>
              <a:ext uri="{FF2B5EF4-FFF2-40B4-BE49-F238E27FC236}">
                <a16:creationId xmlns:a16="http://schemas.microsoft.com/office/drawing/2014/main" id="{907D49C1-9405-4666-4995-4C74DF7E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4885" y="9030031"/>
            <a:ext cx="4258365" cy="56778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752D81-F196-569A-F7B9-EC37F976274D}"/>
              </a:ext>
            </a:extLst>
          </p:cNvPr>
          <p:cNvSpPr txBox="1"/>
          <p:nvPr/>
        </p:nvSpPr>
        <p:spPr>
          <a:xfrm>
            <a:off x="26614885" y="14716330"/>
            <a:ext cx="3520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 from Warner Bros. Pictures.</a:t>
            </a:r>
          </a:p>
        </p:txBody>
      </p:sp>
      <p:pic>
        <p:nvPicPr>
          <p:cNvPr id="26" name="Picture 25" descr="A pink sign with white text&#10;&#10;Description automatically generated">
            <a:extLst>
              <a:ext uri="{FF2B5EF4-FFF2-40B4-BE49-F238E27FC236}">
                <a16:creationId xmlns:a16="http://schemas.microsoft.com/office/drawing/2014/main" id="{E0B08AA8-375D-86EF-2E5F-2B8F11D18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476" y="15572478"/>
            <a:ext cx="16263448" cy="78791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B252D7A-E6C4-8EAB-3D81-CE940A11454D}"/>
              </a:ext>
            </a:extLst>
          </p:cNvPr>
          <p:cNvSpPr txBox="1"/>
          <p:nvPr/>
        </p:nvSpPr>
        <p:spPr>
          <a:xfrm>
            <a:off x="1295400" y="15572478"/>
            <a:ext cx="5912224" cy="1138773"/>
          </a:xfrm>
          <a:prstGeom prst="rect">
            <a:avLst/>
          </a:prstGeom>
          <a:solidFill>
            <a:srgbClr val="FF8AD8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6800" dirty="0"/>
              <a:t>From Ideal…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A07E34-6542-4E70-5988-284D2EEC58F5}"/>
              </a:ext>
            </a:extLst>
          </p:cNvPr>
          <p:cNvSpPr txBox="1"/>
          <p:nvPr/>
        </p:nvSpPr>
        <p:spPr>
          <a:xfrm>
            <a:off x="25787955" y="22263890"/>
            <a:ext cx="5591940" cy="1138773"/>
          </a:xfrm>
          <a:custGeom>
            <a:avLst/>
            <a:gdLst>
              <a:gd name="connsiteX0" fmla="*/ 0 w 5591940"/>
              <a:gd name="connsiteY0" fmla="*/ 0 h 1138773"/>
              <a:gd name="connsiteX1" fmla="*/ 559194 w 5591940"/>
              <a:gd name="connsiteY1" fmla="*/ 0 h 1138773"/>
              <a:gd name="connsiteX2" fmla="*/ 1118388 w 5591940"/>
              <a:gd name="connsiteY2" fmla="*/ 0 h 1138773"/>
              <a:gd name="connsiteX3" fmla="*/ 1565743 w 5591940"/>
              <a:gd name="connsiteY3" fmla="*/ 0 h 1138773"/>
              <a:gd name="connsiteX4" fmla="*/ 1957179 w 5591940"/>
              <a:gd name="connsiteY4" fmla="*/ 0 h 1138773"/>
              <a:gd name="connsiteX5" fmla="*/ 2572292 w 5591940"/>
              <a:gd name="connsiteY5" fmla="*/ 0 h 1138773"/>
              <a:gd name="connsiteX6" fmla="*/ 3131486 w 5591940"/>
              <a:gd name="connsiteY6" fmla="*/ 0 h 1138773"/>
              <a:gd name="connsiteX7" fmla="*/ 3634761 w 5591940"/>
              <a:gd name="connsiteY7" fmla="*/ 0 h 1138773"/>
              <a:gd name="connsiteX8" fmla="*/ 4249874 w 5591940"/>
              <a:gd name="connsiteY8" fmla="*/ 0 h 1138773"/>
              <a:gd name="connsiteX9" fmla="*/ 4864988 w 5591940"/>
              <a:gd name="connsiteY9" fmla="*/ 0 h 1138773"/>
              <a:gd name="connsiteX10" fmla="*/ 5591940 w 5591940"/>
              <a:gd name="connsiteY10" fmla="*/ 0 h 1138773"/>
              <a:gd name="connsiteX11" fmla="*/ 5591940 w 5591940"/>
              <a:gd name="connsiteY11" fmla="*/ 557999 h 1138773"/>
              <a:gd name="connsiteX12" fmla="*/ 5591940 w 5591940"/>
              <a:gd name="connsiteY12" fmla="*/ 1138773 h 1138773"/>
              <a:gd name="connsiteX13" fmla="*/ 5144585 w 5591940"/>
              <a:gd name="connsiteY13" fmla="*/ 1138773 h 1138773"/>
              <a:gd name="connsiteX14" fmla="*/ 4641310 w 5591940"/>
              <a:gd name="connsiteY14" fmla="*/ 1138773 h 1138773"/>
              <a:gd name="connsiteX15" fmla="*/ 4082116 w 5591940"/>
              <a:gd name="connsiteY15" fmla="*/ 1138773 h 1138773"/>
              <a:gd name="connsiteX16" fmla="*/ 3467003 w 5591940"/>
              <a:gd name="connsiteY16" fmla="*/ 1138773 h 1138773"/>
              <a:gd name="connsiteX17" fmla="*/ 2851889 w 5591940"/>
              <a:gd name="connsiteY17" fmla="*/ 1138773 h 1138773"/>
              <a:gd name="connsiteX18" fmla="*/ 2460454 w 5591940"/>
              <a:gd name="connsiteY18" fmla="*/ 1138773 h 1138773"/>
              <a:gd name="connsiteX19" fmla="*/ 2069018 w 5591940"/>
              <a:gd name="connsiteY19" fmla="*/ 1138773 h 1138773"/>
              <a:gd name="connsiteX20" fmla="*/ 1397985 w 5591940"/>
              <a:gd name="connsiteY20" fmla="*/ 1138773 h 1138773"/>
              <a:gd name="connsiteX21" fmla="*/ 950630 w 5591940"/>
              <a:gd name="connsiteY21" fmla="*/ 1138773 h 1138773"/>
              <a:gd name="connsiteX22" fmla="*/ 559194 w 5591940"/>
              <a:gd name="connsiteY22" fmla="*/ 1138773 h 1138773"/>
              <a:gd name="connsiteX23" fmla="*/ 0 w 5591940"/>
              <a:gd name="connsiteY23" fmla="*/ 1138773 h 1138773"/>
              <a:gd name="connsiteX24" fmla="*/ 0 w 5591940"/>
              <a:gd name="connsiteY24" fmla="*/ 546611 h 1138773"/>
              <a:gd name="connsiteX25" fmla="*/ 0 w 5591940"/>
              <a:gd name="connsiteY25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91940" h="1138773" fill="none" extrusionOk="0">
                <a:moveTo>
                  <a:pt x="0" y="0"/>
                </a:moveTo>
                <a:cubicBezTo>
                  <a:pt x="115540" y="-26029"/>
                  <a:pt x="388678" y="19412"/>
                  <a:pt x="559194" y="0"/>
                </a:cubicBezTo>
                <a:cubicBezTo>
                  <a:pt x="729710" y="-19412"/>
                  <a:pt x="894867" y="49410"/>
                  <a:pt x="1118388" y="0"/>
                </a:cubicBezTo>
                <a:cubicBezTo>
                  <a:pt x="1341909" y="-49410"/>
                  <a:pt x="1356034" y="18927"/>
                  <a:pt x="1565743" y="0"/>
                </a:cubicBezTo>
                <a:cubicBezTo>
                  <a:pt x="1775452" y="-18927"/>
                  <a:pt x="1777632" y="18078"/>
                  <a:pt x="1957179" y="0"/>
                </a:cubicBezTo>
                <a:cubicBezTo>
                  <a:pt x="2136726" y="-18078"/>
                  <a:pt x="2353212" y="63152"/>
                  <a:pt x="2572292" y="0"/>
                </a:cubicBezTo>
                <a:cubicBezTo>
                  <a:pt x="2791372" y="-63152"/>
                  <a:pt x="2872920" y="5037"/>
                  <a:pt x="3131486" y="0"/>
                </a:cubicBezTo>
                <a:cubicBezTo>
                  <a:pt x="3390052" y="-5037"/>
                  <a:pt x="3525559" y="44692"/>
                  <a:pt x="3634761" y="0"/>
                </a:cubicBezTo>
                <a:cubicBezTo>
                  <a:pt x="3743963" y="-44692"/>
                  <a:pt x="4046198" y="50995"/>
                  <a:pt x="4249874" y="0"/>
                </a:cubicBezTo>
                <a:cubicBezTo>
                  <a:pt x="4453550" y="-50995"/>
                  <a:pt x="4579239" y="56265"/>
                  <a:pt x="4864988" y="0"/>
                </a:cubicBezTo>
                <a:cubicBezTo>
                  <a:pt x="5150737" y="-56265"/>
                  <a:pt x="5347883" y="64386"/>
                  <a:pt x="5591940" y="0"/>
                </a:cubicBezTo>
                <a:cubicBezTo>
                  <a:pt x="5655619" y="177767"/>
                  <a:pt x="5587000" y="298331"/>
                  <a:pt x="5591940" y="557999"/>
                </a:cubicBezTo>
                <a:cubicBezTo>
                  <a:pt x="5596880" y="817667"/>
                  <a:pt x="5540217" y="999539"/>
                  <a:pt x="5591940" y="1138773"/>
                </a:cubicBezTo>
                <a:cubicBezTo>
                  <a:pt x="5376040" y="1144210"/>
                  <a:pt x="5329332" y="1123211"/>
                  <a:pt x="5144585" y="1138773"/>
                </a:cubicBezTo>
                <a:cubicBezTo>
                  <a:pt x="4959838" y="1154335"/>
                  <a:pt x="4886079" y="1095570"/>
                  <a:pt x="4641310" y="1138773"/>
                </a:cubicBezTo>
                <a:cubicBezTo>
                  <a:pt x="4396541" y="1181976"/>
                  <a:pt x="4239280" y="1089370"/>
                  <a:pt x="4082116" y="1138773"/>
                </a:cubicBezTo>
                <a:cubicBezTo>
                  <a:pt x="3924952" y="1188176"/>
                  <a:pt x="3743005" y="1101602"/>
                  <a:pt x="3467003" y="1138773"/>
                </a:cubicBezTo>
                <a:cubicBezTo>
                  <a:pt x="3191001" y="1175944"/>
                  <a:pt x="3081598" y="1135770"/>
                  <a:pt x="2851889" y="1138773"/>
                </a:cubicBezTo>
                <a:cubicBezTo>
                  <a:pt x="2622180" y="1141776"/>
                  <a:pt x="2589952" y="1135027"/>
                  <a:pt x="2460454" y="1138773"/>
                </a:cubicBezTo>
                <a:cubicBezTo>
                  <a:pt x="2330957" y="1142519"/>
                  <a:pt x="2229706" y="1110873"/>
                  <a:pt x="2069018" y="1138773"/>
                </a:cubicBezTo>
                <a:cubicBezTo>
                  <a:pt x="1908330" y="1166673"/>
                  <a:pt x="1594279" y="1089116"/>
                  <a:pt x="1397985" y="1138773"/>
                </a:cubicBezTo>
                <a:cubicBezTo>
                  <a:pt x="1201691" y="1188430"/>
                  <a:pt x="1088224" y="1134355"/>
                  <a:pt x="950630" y="1138773"/>
                </a:cubicBezTo>
                <a:cubicBezTo>
                  <a:pt x="813037" y="1143191"/>
                  <a:pt x="692512" y="1094727"/>
                  <a:pt x="559194" y="1138773"/>
                </a:cubicBezTo>
                <a:cubicBezTo>
                  <a:pt x="425876" y="1182819"/>
                  <a:pt x="131020" y="1086357"/>
                  <a:pt x="0" y="1138773"/>
                </a:cubicBezTo>
                <a:cubicBezTo>
                  <a:pt x="-2849" y="884372"/>
                  <a:pt x="9914" y="723200"/>
                  <a:pt x="0" y="546611"/>
                </a:cubicBezTo>
                <a:cubicBezTo>
                  <a:pt x="-9914" y="370022"/>
                  <a:pt x="56779" y="263786"/>
                  <a:pt x="0" y="0"/>
                </a:cubicBezTo>
                <a:close/>
              </a:path>
              <a:path w="5591940" h="1138773" stroke="0" extrusionOk="0">
                <a:moveTo>
                  <a:pt x="0" y="0"/>
                </a:moveTo>
                <a:cubicBezTo>
                  <a:pt x="153031" y="-60410"/>
                  <a:pt x="523533" y="52325"/>
                  <a:pt x="671033" y="0"/>
                </a:cubicBezTo>
                <a:cubicBezTo>
                  <a:pt x="818533" y="-52325"/>
                  <a:pt x="984514" y="9902"/>
                  <a:pt x="1118388" y="0"/>
                </a:cubicBezTo>
                <a:cubicBezTo>
                  <a:pt x="1252262" y="-9902"/>
                  <a:pt x="1516122" y="1707"/>
                  <a:pt x="1677582" y="0"/>
                </a:cubicBezTo>
                <a:cubicBezTo>
                  <a:pt x="1839042" y="-1707"/>
                  <a:pt x="2083333" y="26574"/>
                  <a:pt x="2348615" y="0"/>
                </a:cubicBezTo>
                <a:cubicBezTo>
                  <a:pt x="2613897" y="-26574"/>
                  <a:pt x="2776827" y="18046"/>
                  <a:pt x="2907809" y="0"/>
                </a:cubicBezTo>
                <a:cubicBezTo>
                  <a:pt x="3038791" y="-18046"/>
                  <a:pt x="3337682" y="32519"/>
                  <a:pt x="3522922" y="0"/>
                </a:cubicBezTo>
                <a:cubicBezTo>
                  <a:pt x="3708162" y="-32519"/>
                  <a:pt x="3742279" y="30941"/>
                  <a:pt x="3914358" y="0"/>
                </a:cubicBezTo>
                <a:cubicBezTo>
                  <a:pt x="4086437" y="-30941"/>
                  <a:pt x="4239232" y="49249"/>
                  <a:pt x="4417633" y="0"/>
                </a:cubicBezTo>
                <a:cubicBezTo>
                  <a:pt x="4596035" y="-49249"/>
                  <a:pt x="4766579" y="9516"/>
                  <a:pt x="4920907" y="0"/>
                </a:cubicBezTo>
                <a:cubicBezTo>
                  <a:pt x="5075235" y="-9516"/>
                  <a:pt x="5381675" y="14994"/>
                  <a:pt x="5591940" y="0"/>
                </a:cubicBezTo>
                <a:cubicBezTo>
                  <a:pt x="5602699" y="129240"/>
                  <a:pt x="5540522" y="329366"/>
                  <a:pt x="5591940" y="557999"/>
                </a:cubicBezTo>
                <a:cubicBezTo>
                  <a:pt x="5643358" y="786632"/>
                  <a:pt x="5569335" y="927134"/>
                  <a:pt x="5591940" y="1138773"/>
                </a:cubicBezTo>
                <a:cubicBezTo>
                  <a:pt x="5411503" y="1181387"/>
                  <a:pt x="5280102" y="1136630"/>
                  <a:pt x="5144585" y="1138773"/>
                </a:cubicBezTo>
                <a:cubicBezTo>
                  <a:pt x="5009069" y="1140916"/>
                  <a:pt x="4756717" y="1136721"/>
                  <a:pt x="4529471" y="1138773"/>
                </a:cubicBezTo>
                <a:cubicBezTo>
                  <a:pt x="4302225" y="1140825"/>
                  <a:pt x="4172690" y="1132622"/>
                  <a:pt x="3858439" y="1138773"/>
                </a:cubicBezTo>
                <a:cubicBezTo>
                  <a:pt x="3544188" y="1144924"/>
                  <a:pt x="3577396" y="1093046"/>
                  <a:pt x="3467003" y="1138773"/>
                </a:cubicBezTo>
                <a:cubicBezTo>
                  <a:pt x="3356610" y="1184500"/>
                  <a:pt x="3186671" y="1124159"/>
                  <a:pt x="3075567" y="1138773"/>
                </a:cubicBezTo>
                <a:cubicBezTo>
                  <a:pt x="2964463" y="1153387"/>
                  <a:pt x="2785245" y="1107183"/>
                  <a:pt x="2572292" y="1138773"/>
                </a:cubicBezTo>
                <a:cubicBezTo>
                  <a:pt x="2359339" y="1170363"/>
                  <a:pt x="2220247" y="1131899"/>
                  <a:pt x="1901260" y="1138773"/>
                </a:cubicBezTo>
                <a:cubicBezTo>
                  <a:pt x="1582273" y="1145647"/>
                  <a:pt x="1441113" y="1102712"/>
                  <a:pt x="1286146" y="1138773"/>
                </a:cubicBezTo>
                <a:cubicBezTo>
                  <a:pt x="1131179" y="1174834"/>
                  <a:pt x="994614" y="1095522"/>
                  <a:pt x="782872" y="1138773"/>
                </a:cubicBezTo>
                <a:cubicBezTo>
                  <a:pt x="571130" y="1182024"/>
                  <a:pt x="317486" y="1103788"/>
                  <a:pt x="0" y="1138773"/>
                </a:cubicBezTo>
                <a:cubicBezTo>
                  <a:pt x="-49975" y="927527"/>
                  <a:pt x="39173" y="764042"/>
                  <a:pt x="0" y="592162"/>
                </a:cubicBezTo>
                <a:cubicBezTo>
                  <a:pt x="-39173" y="420282"/>
                  <a:pt x="41428" y="189262"/>
                  <a:pt x="0" y="0"/>
                </a:cubicBezTo>
                <a:close/>
              </a:path>
            </a:pathLst>
          </a:custGeom>
          <a:solidFill>
            <a:srgbClr val="FF8AD8">
              <a:alpha val="9804"/>
            </a:srgbClr>
          </a:solidFill>
          <a:ln w="76200">
            <a:solidFill>
              <a:srgbClr val="FF8AD8">
                <a:alpha val="25098"/>
              </a:srgbClr>
            </a:solidFill>
            <a:extLst>
              <a:ext uri="{C807C97D-BFC1-408E-A445-0C87EB9F89A2}">
                <ask:lineSketchStyleProps xmlns:ask="http://schemas.microsoft.com/office/drawing/2018/sketchyshapes" sd="41057163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en-US" sz="6800" dirty="0"/>
              <a:t>…to Real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0929AA6-EE57-3E43-1311-4171DED8D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6787" y="15572478"/>
            <a:ext cx="3914560" cy="38630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A2927C-1F26-1DC4-5E44-B9E67486A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149" y="20547161"/>
            <a:ext cx="4238623" cy="2661461"/>
          </a:xfrm>
          <a:prstGeom prst="rect">
            <a:avLst/>
          </a:prstGeom>
        </p:spPr>
      </p:pic>
      <p:pic>
        <p:nvPicPr>
          <p:cNvPr id="36" name="Picture 35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79362A1F-B696-DB7A-8FC2-D9C2716CA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6916" y="19793865"/>
            <a:ext cx="3914560" cy="238335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55CDD29-CDCC-5B8B-3F62-D88C25870A55}"/>
              </a:ext>
            </a:extLst>
          </p:cNvPr>
          <p:cNvSpPr txBox="1"/>
          <p:nvPr/>
        </p:nvSpPr>
        <p:spPr>
          <a:xfrm>
            <a:off x="26614885" y="19440062"/>
            <a:ext cx="4238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Cartesian, varied mesh resolution.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68E887-8F7B-9B46-FB8E-07D6ED653D46}"/>
              </a:ext>
            </a:extLst>
          </p:cNvPr>
          <p:cNvSpPr txBox="1"/>
          <p:nvPr/>
        </p:nvSpPr>
        <p:spPr>
          <a:xfrm>
            <a:off x="26634628" y="19584083"/>
            <a:ext cx="4238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Cartesian, ALE/AMR/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Lagrangian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/Refine Donor.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ACA930-992A-D25B-CD11-0A502658505D}"/>
              </a:ext>
            </a:extLst>
          </p:cNvPr>
          <p:cNvSpPr txBox="1"/>
          <p:nvPr/>
        </p:nvSpPr>
        <p:spPr>
          <a:xfrm>
            <a:off x="2132201" y="23342724"/>
            <a:ext cx="4238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axisymmetric, uniform mesh resolution.</a:t>
            </a:r>
          </a:p>
        </p:txBody>
      </p:sp>
      <p:pic>
        <p:nvPicPr>
          <p:cNvPr id="45" name="Picture 44" descr="Diagram&#10;&#10;AI-generated content may be incorrect.">
            <a:extLst>
              <a:ext uri="{FF2B5EF4-FFF2-40B4-BE49-F238E27FC236}">
                <a16:creationId xmlns:a16="http://schemas.microsoft.com/office/drawing/2014/main" id="{0720F1E3-9948-F117-4B8A-C0ED6C980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148" y="16989509"/>
            <a:ext cx="4238623" cy="27908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4F120FD-F662-B702-BFE3-D3CBAC0A7DB9}"/>
              </a:ext>
            </a:extLst>
          </p:cNvPr>
          <p:cNvSpPr txBox="1"/>
          <p:nvPr/>
        </p:nvSpPr>
        <p:spPr>
          <a:xfrm>
            <a:off x="2045148" y="19974413"/>
            <a:ext cx="4238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from Stickle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Icarus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338:113446 (2020).</a:t>
            </a:r>
          </a:p>
        </p:txBody>
      </p:sp>
      <p:pic>
        <p:nvPicPr>
          <p:cNvPr id="49" name="Picture 48" descr="A picture containing text&#10;&#10;AI-generated content may be incorrect.">
            <a:extLst>
              <a:ext uri="{FF2B5EF4-FFF2-40B4-BE49-F238E27FC236}">
                <a16:creationId xmlns:a16="http://schemas.microsoft.com/office/drawing/2014/main" id="{B3DC80D9-FD42-5153-1EF1-0EA0209A8E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7783" y="23994579"/>
            <a:ext cx="3156398" cy="5819906"/>
          </a:xfrm>
          <a:prstGeom prst="rect">
            <a:avLst/>
          </a:prstGeom>
        </p:spPr>
      </p:pic>
      <p:pic>
        <p:nvPicPr>
          <p:cNvPr id="51" name="Picture 50" descr="A picture containing text, player, net&#10;&#10;AI-generated content may be incorrect.">
            <a:extLst>
              <a:ext uri="{FF2B5EF4-FFF2-40B4-BE49-F238E27FC236}">
                <a16:creationId xmlns:a16="http://schemas.microsoft.com/office/drawing/2014/main" id="{AA0B29A3-6761-2098-B037-866E9D1B28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7476" y="23942154"/>
            <a:ext cx="9196432" cy="6037933"/>
          </a:xfrm>
          <a:prstGeom prst="rect">
            <a:avLst/>
          </a:prstGeom>
        </p:spPr>
      </p:pic>
      <p:pic>
        <p:nvPicPr>
          <p:cNvPr id="55" name="Picture 54" descr="A picture containing chart&#10;&#10;AI-generated content may be incorrect.">
            <a:extLst>
              <a:ext uri="{FF2B5EF4-FFF2-40B4-BE49-F238E27FC236}">
                <a16:creationId xmlns:a16="http://schemas.microsoft.com/office/drawing/2014/main" id="{51A397E3-5ADC-E3AE-A82D-CA4FD364D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78885" y="24019438"/>
            <a:ext cx="9196433" cy="5960649"/>
          </a:xfrm>
          <a:prstGeom prst="rect">
            <a:avLst/>
          </a:prstGeom>
        </p:spPr>
      </p:pic>
      <p:pic>
        <p:nvPicPr>
          <p:cNvPr id="59" name="Picture 58" descr="A picture containing text, cage, net&#10;&#10;AI-generated content may be incorrect.">
            <a:extLst>
              <a:ext uri="{FF2B5EF4-FFF2-40B4-BE49-F238E27FC236}">
                <a16:creationId xmlns:a16="http://schemas.microsoft.com/office/drawing/2014/main" id="{F8F8F7D7-A9D8-B38F-93F8-4FAD365A4B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80438" y="30333296"/>
            <a:ext cx="9196432" cy="5887800"/>
          </a:xfrm>
          <a:prstGeom prst="rect">
            <a:avLst/>
          </a:prstGeom>
        </p:spPr>
      </p:pic>
      <p:pic>
        <p:nvPicPr>
          <p:cNvPr id="60" name="Picture 5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6B2C72C-1FD4-9805-36C5-7F91BCF790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1934" y="30402781"/>
            <a:ext cx="9196432" cy="6023393"/>
          </a:xfrm>
          <a:prstGeom prst="rect">
            <a:avLst/>
          </a:prstGeom>
        </p:spPr>
      </p:pic>
      <p:pic>
        <p:nvPicPr>
          <p:cNvPr id="62" name="Picture 61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9F1E25C-6D8C-B311-9153-48028077C1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93531" y="30408305"/>
            <a:ext cx="9196434" cy="6041059"/>
          </a:xfrm>
          <a:prstGeom prst="rect">
            <a:avLst/>
          </a:prstGeom>
        </p:spPr>
      </p:pic>
      <p:pic>
        <p:nvPicPr>
          <p:cNvPr id="64" name="Picture 63" descr="Table&#10;&#10;AI-generated content may be incorrect.">
            <a:extLst>
              <a:ext uri="{FF2B5EF4-FFF2-40B4-BE49-F238E27FC236}">
                <a16:creationId xmlns:a16="http://schemas.microsoft.com/office/drawing/2014/main" id="{7840C9D7-DFCB-D2BD-EDE4-78674A7DA2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2201" y="36809393"/>
            <a:ext cx="12288392" cy="581416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B45AF2E-CC5B-9ACC-B40F-F837E2D3B7D9}"/>
              </a:ext>
            </a:extLst>
          </p:cNvPr>
          <p:cNvSpPr txBox="1"/>
          <p:nvPr/>
        </p:nvSpPr>
        <p:spPr>
          <a:xfrm>
            <a:off x="15309486" y="36728936"/>
            <a:ext cx="919643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000" dirty="0"/>
              <a:t>All results within ranges of original study </a:t>
            </a:r>
            <a:br>
              <a:rPr lang="en-US" sz="4000" dirty="0"/>
            </a:br>
            <a:endParaRPr lang="en-US" sz="40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000" dirty="0"/>
              <a:t>RefineDonor had the best match to the equivalent strength model in the original study</a:t>
            </a:r>
            <a:br>
              <a:rPr lang="en-US" sz="4000" dirty="0"/>
            </a:br>
            <a:endParaRPr lang="en-US" sz="40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000" dirty="0"/>
              <a:t>RefineDonor is the method with the best balance of accuracy and computational efficiency.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34CDA8B-4FEC-7FF8-7C80-4639F8C3D038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5300604" y="36795456"/>
            <a:ext cx="5297214" cy="526694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85D5A43-AB96-FF10-FCB7-42D9C43D9773}"/>
              </a:ext>
            </a:extLst>
          </p:cNvPr>
          <p:cNvSpPr txBox="1"/>
          <p:nvPr/>
        </p:nvSpPr>
        <p:spPr>
          <a:xfrm>
            <a:off x="25787955" y="42377336"/>
            <a:ext cx="35208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 from Warner Bros. Pictures.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AF835B2-61A3-2EFE-BD54-6313C91436D5}"/>
              </a:ext>
            </a:extLst>
          </p:cNvPr>
          <p:cNvSpPr txBox="1"/>
          <p:nvPr/>
        </p:nvSpPr>
        <p:spPr>
          <a:xfrm>
            <a:off x="1295400" y="23588945"/>
            <a:ext cx="30084495" cy="19387855"/>
          </a:xfrm>
          <a:custGeom>
            <a:avLst/>
            <a:gdLst>
              <a:gd name="connsiteX0" fmla="*/ 0 w 30084495"/>
              <a:gd name="connsiteY0" fmla="*/ 0 h 19387855"/>
              <a:gd name="connsiteX1" fmla="*/ 289047 w 30084495"/>
              <a:gd name="connsiteY1" fmla="*/ 0 h 19387855"/>
              <a:gd name="connsiteX2" fmla="*/ 578094 w 30084495"/>
              <a:gd name="connsiteY2" fmla="*/ 0 h 19387855"/>
              <a:gd name="connsiteX3" fmla="*/ 1769676 w 30084495"/>
              <a:gd name="connsiteY3" fmla="*/ 0 h 19387855"/>
              <a:gd name="connsiteX4" fmla="*/ 2660413 w 30084495"/>
              <a:gd name="connsiteY4" fmla="*/ 0 h 19387855"/>
              <a:gd name="connsiteX5" fmla="*/ 2648615 w 30084495"/>
              <a:gd name="connsiteY5" fmla="*/ 0 h 19387855"/>
              <a:gd name="connsiteX6" fmla="*/ 2335973 w 30084495"/>
              <a:gd name="connsiteY6" fmla="*/ 0 h 19387855"/>
              <a:gd name="connsiteX7" fmla="*/ 2324175 w 30084495"/>
              <a:gd name="connsiteY7" fmla="*/ 0 h 19387855"/>
              <a:gd name="connsiteX8" fmla="*/ 2011532 w 30084495"/>
              <a:gd name="connsiteY8" fmla="*/ 0 h 19387855"/>
              <a:gd name="connsiteX9" fmla="*/ 3203114 w 30084495"/>
              <a:gd name="connsiteY9" fmla="*/ 0 h 19387855"/>
              <a:gd name="connsiteX10" fmla="*/ 4394696 w 30084495"/>
              <a:gd name="connsiteY10" fmla="*/ 0 h 19387855"/>
              <a:gd name="connsiteX11" fmla="*/ 4382898 w 30084495"/>
              <a:gd name="connsiteY11" fmla="*/ 0 h 19387855"/>
              <a:gd name="connsiteX12" fmla="*/ 4671945 w 30084495"/>
              <a:gd name="connsiteY12" fmla="*/ 0 h 19387855"/>
              <a:gd name="connsiteX13" fmla="*/ 5863527 w 30084495"/>
              <a:gd name="connsiteY13" fmla="*/ 0 h 19387855"/>
              <a:gd name="connsiteX14" fmla="*/ 6754264 w 30084495"/>
              <a:gd name="connsiteY14" fmla="*/ 0 h 19387855"/>
              <a:gd name="connsiteX15" fmla="*/ 6441621 w 30084495"/>
              <a:gd name="connsiteY15" fmla="*/ 0 h 19387855"/>
              <a:gd name="connsiteX16" fmla="*/ 7633203 w 30084495"/>
              <a:gd name="connsiteY16" fmla="*/ 0 h 19387855"/>
              <a:gd name="connsiteX17" fmla="*/ 7621405 w 30084495"/>
              <a:gd name="connsiteY17" fmla="*/ 0 h 19387855"/>
              <a:gd name="connsiteX18" fmla="*/ 7910453 w 30084495"/>
              <a:gd name="connsiteY18" fmla="*/ 0 h 19387855"/>
              <a:gd name="connsiteX19" fmla="*/ 8801190 w 30084495"/>
              <a:gd name="connsiteY19" fmla="*/ 0 h 19387855"/>
              <a:gd name="connsiteX20" fmla="*/ 9090237 w 30084495"/>
              <a:gd name="connsiteY20" fmla="*/ 0 h 19387855"/>
              <a:gd name="connsiteX21" fmla="*/ 9379284 w 30084495"/>
              <a:gd name="connsiteY21" fmla="*/ 0 h 19387855"/>
              <a:gd name="connsiteX22" fmla="*/ 10270021 w 30084495"/>
              <a:gd name="connsiteY22" fmla="*/ 0 h 19387855"/>
              <a:gd name="connsiteX23" fmla="*/ 10559068 w 30084495"/>
              <a:gd name="connsiteY23" fmla="*/ 0 h 19387855"/>
              <a:gd name="connsiteX24" fmla="*/ 11449805 w 30084495"/>
              <a:gd name="connsiteY24" fmla="*/ 0 h 19387855"/>
              <a:gd name="connsiteX25" fmla="*/ 12039697 w 30084495"/>
              <a:gd name="connsiteY25" fmla="*/ 0 h 19387855"/>
              <a:gd name="connsiteX26" fmla="*/ 12027899 w 30084495"/>
              <a:gd name="connsiteY26" fmla="*/ 0 h 19387855"/>
              <a:gd name="connsiteX27" fmla="*/ 13219481 w 30084495"/>
              <a:gd name="connsiteY27" fmla="*/ 0 h 19387855"/>
              <a:gd name="connsiteX28" fmla="*/ 14110218 w 30084495"/>
              <a:gd name="connsiteY28" fmla="*/ 0 h 19387855"/>
              <a:gd name="connsiteX29" fmla="*/ 15000955 w 30084495"/>
              <a:gd name="connsiteY29" fmla="*/ 0 h 19387855"/>
              <a:gd name="connsiteX30" fmla="*/ 14688312 w 30084495"/>
              <a:gd name="connsiteY30" fmla="*/ 0 h 19387855"/>
              <a:gd name="connsiteX31" fmla="*/ 15278204 w 30084495"/>
              <a:gd name="connsiteY31" fmla="*/ 0 h 19387855"/>
              <a:gd name="connsiteX32" fmla="*/ 14965562 w 30084495"/>
              <a:gd name="connsiteY32" fmla="*/ 0 h 19387855"/>
              <a:gd name="connsiteX33" fmla="*/ 14652919 w 30084495"/>
              <a:gd name="connsiteY33" fmla="*/ 0 h 19387855"/>
              <a:gd name="connsiteX34" fmla="*/ 14641121 w 30084495"/>
              <a:gd name="connsiteY34" fmla="*/ 0 h 19387855"/>
              <a:gd name="connsiteX35" fmla="*/ 15531858 w 30084495"/>
              <a:gd name="connsiteY35" fmla="*/ 0 h 19387855"/>
              <a:gd name="connsiteX36" fmla="*/ 16121750 w 30084495"/>
              <a:gd name="connsiteY36" fmla="*/ 0 h 19387855"/>
              <a:gd name="connsiteX37" fmla="*/ 16109952 w 30084495"/>
              <a:gd name="connsiteY37" fmla="*/ 0 h 19387855"/>
              <a:gd name="connsiteX38" fmla="*/ 17000689 w 30084495"/>
              <a:gd name="connsiteY38" fmla="*/ 0 h 19387855"/>
              <a:gd name="connsiteX39" fmla="*/ 17289736 w 30084495"/>
              <a:gd name="connsiteY39" fmla="*/ 0 h 19387855"/>
              <a:gd name="connsiteX40" fmla="*/ 17277938 w 30084495"/>
              <a:gd name="connsiteY40" fmla="*/ 0 h 19387855"/>
              <a:gd name="connsiteX41" fmla="*/ 18168675 w 30084495"/>
              <a:gd name="connsiteY41" fmla="*/ 0 h 19387855"/>
              <a:gd name="connsiteX42" fmla="*/ 19360257 w 30084495"/>
              <a:gd name="connsiteY42" fmla="*/ 0 h 19387855"/>
              <a:gd name="connsiteX43" fmla="*/ 19047615 w 30084495"/>
              <a:gd name="connsiteY43" fmla="*/ 0 h 19387855"/>
              <a:gd name="connsiteX44" fmla="*/ 19336662 w 30084495"/>
              <a:gd name="connsiteY44" fmla="*/ 0 h 19387855"/>
              <a:gd name="connsiteX45" fmla="*/ 20528244 w 30084495"/>
              <a:gd name="connsiteY45" fmla="*/ 0 h 19387855"/>
              <a:gd name="connsiteX46" fmla="*/ 20516446 w 30084495"/>
              <a:gd name="connsiteY46" fmla="*/ 0 h 19387855"/>
              <a:gd name="connsiteX47" fmla="*/ 20504648 w 30084495"/>
              <a:gd name="connsiteY47" fmla="*/ 0 h 19387855"/>
              <a:gd name="connsiteX48" fmla="*/ 21696230 w 30084495"/>
              <a:gd name="connsiteY48" fmla="*/ 0 h 19387855"/>
              <a:gd name="connsiteX49" fmla="*/ 21985277 w 30084495"/>
              <a:gd name="connsiteY49" fmla="*/ 0 h 19387855"/>
              <a:gd name="connsiteX50" fmla="*/ 22575169 w 30084495"/>
              <a:gd name="connsiteY50" fmla="*/ 0 h 19387855"/>
              <a:gd name="connsiteX51" fmla="*/ 22563371 w 30084495"/>
              <a:gd name="connsiteY51" fmla="*/ 0 h 19387855"/>
              <a:gd name="connsiteX52" fmla="*/ 23153263 w 30084495"/>
              <a:gd name="connsiteY52" fmla="*/ 0 h 19387855"/>
              <a:gd name="connsiteX53" fmla="*/ 23141465 w 30084495"/>
              <a:gd name="connsiteY53" fmla="*/ 0 h 19387855"/>
              <a:gd name="connsiteX54" fmla="*/ 24032202 w 30084495"/>
              <a:gd name="connsiteY54" fmla="*/ 0 h 19387855"/>
              <a:gd name="connsiteX55" fmla="*/ 25223784 w 30084495"/>
              <a:gd name="connsiteY55" fmla="*/ 0 h 19387855"/>
              <a:gd name="connsiteX56" fmla="*/ 24911142 w 30084495"/>
              <a:gd name="connsiteY56" fmla="*/ 0 h 19387855"/>
              <a:gd name="connsiteX57" fmla="*/ 26102724 w 30084495"/>
              <a:gd name="connsiteY57" fmla="*/ 0 h 19387855"/>
              <a:gd name="connsiteX58" fmla="*/ 26692616 w 30084495"/>
              <a:gd name="connsiteY58" fmla="*/ 0 h 19387855"/>
              <a:gd name="connsiteX59" fmla="*/ 27282508 w 30084495"/>
              <a:gd name="connsiteY59" fmla="*/ 0 h 19387855"/>
              <a:gd name="connsiteX60" fmla="*/ 27270710 w 30084495"/>
              <a:gd name="connsiteY60" fmla="*/ 0 h 19387855"/>
              <a:gd name="connsiteX61" fmla="*/ 26958067 w 30084495"/>
              <a:gd name="connsiteY61" fmla="*/ 0 h 19387855"/>
              <a:gd name="connsiteX62" fmla="*/ 27247114 w 30084495"/>
              <a:gd name="connsiteY62" fmla="*/ 0 h 19387855"/>
              <a:gd name="connsiteX63" fmla="*/ 28438696 w 30084495"/>
              <a:gd name="connsiteY63" fmla="*/ 0 h 19387855"/>
              <a:gd name="connsiteX64" fmla="*/ 29329433 w 30084495"/>
              <a:gd name="connsiteY64" fmla="*/ 0 h 19387855"/>
              <a:gd name="connsiteX65" fmla="*/ 30084495 w 30084495"/>
              <a:gd name="connsiteY65" fmla="*/ 0 h 19387855"/>
              <a:gd name="connsiteX66" fmla="*/ 30084495 w 30084495"/>
              <a:gd name="connsiteY66" fmla="*/ 199754 h 19387855"/>
              <a:gd name="connsiteX67" fmla="*/ 30084495 w 30084495"/>
              <a:gd name="connsiteY67" fmla="*/ 205629 h 19387855"/>
              <a:gd name="connsiteX68" fmla="*/ 30084495 w 30084495"/>
              <a:gd name="connsiteY68" fmla="*/ 211504 h 19387855"/>
              <a:gd name="connsiteX69" fmla="*/ 30084495 w 30084495"/>
              <a:gd name="connsiteY69" fmla="*/ 992893 h 19387855"/>
              <a:gd name="connsiteX70" fmla="*/ 30084495 w 30084495"/>
              <a:gd name="connsiteY70" fmla="*/ 1580404 h 19387855"/>
              <a:gd name="connsiteX71" fmla="*/ 30084495 w 30084495"/>
              <a:gd name="connsiteY71" fmla="*/ 2361793 h 19387855"/>
              <a:gd name="connsiteX72" fmla="*/ 30084495 w 30084495"/>
              <a:gd name="connsiteY72" fmla="*/ 3143183 h 19387855"/>
              <a:gd name="connsiteX73" fmla="*/ 30084495 w 30084495"/>
              <a:gd name="connsiteY73" fmla="*/ 3536815 h 19387855"/>
              <a:gd name="connsiteX74" fmla="*/ 30084495 w 30084495"/>
              <a:gd name="connsiteY74" fmla="*/ 4318204 h 19387855"/>
              <a:gd name="connsiteX75" fmla="*/ 30084495 w 30084495"/>
              <a:gd name="connsiteY75" fmla="*/ 5293472 h 19387855"/>
              <a:gd name="connsiteX76" fmla="*/ 30084495 w 30084495"/>
              <a:gd name="connsiteY76" fmla="*/ 5299347 h 19387855"/>
              <a:gd name="connsiteX77" fmla="*/ 30084495 w 30084495"/>
              <a:gd name="connsiteY77" fmla="*/ 5886858 h 19387855"/>
              <a:gd name="connsiteX78" fmla="*/ 30084495 w 30084495"/>
              <a:gd name="connsiteY78" fmla="*/ 5892733 h 19387855"/>
              <a:gd name="connsiteX79" fmla="*/ 30084495 w 30084495"/>
              <a:gd name="connsiteY79" fmla="*/ 6674122 h 19387855"/>
              <a:gd name="connsiteX80" fmla="*/ 30084495 w 30084495"/>
              <a:gd name="connsiteY80" fmla="*/ 6873876 h 19387855"/>
              <a:gd name="connsiteX81" fmla="*/ 30084495 w 30084495"/>
              <a:gd name="connsiteY81" fmla="*/ 7655265 h 19387855"/>
              <a:gd name="connsiteX82" fmla="*/ 30084495 w 30084495"/>
              <a:gd name="connsiteY82" fmla="*/ 8242776 h 19387855"/>
              <a:gd name="connsiteX83" fmla="*/ 30084495 w 30084495"/>
              <a:gd name="connsiteY83" fmla="*/ 8442530 h 19387855"/>
              <a:gd name="connsiteX84" fmla="*/ 30084495 w 30084495"/>
              <a:gd name="connsiteY84" fmla="*/ 8642283 h 19387855"/>
              <a:gd name="connsiteX85" fmla="*/ 30084495 w 30084495"/>
              <a:gd name="connsiteY85" fmla="*/ 8648158 h 19387855"/>
              <a:gd name="connsiteX86" fmla="*/ 30084495 w 30084495"/>
              <a:gd name="connsiteY86" fmla="*/ 9623426 h 19387855"/>
              <a:gd name="connsiteX87" fmla="*/ 30084495 w 30084495"/>
              <a:gd name="connsiteY87" fmla="*/ 10210937 h 19387855"/>
              <a:gd name="connsiteX88" fmla="*/ 30084495 w 30084495"/>
              <a:gd name="connsiteY88" fmla="*/ 10216812 h 19387855"/>
              <a:gd name="connsiteX89" fmla="*/ 30084495 w 30084495"/>
              <a:gd name="connsiteY89" fmla="*/ 10998201 h 19387855"/>
              <a:gd name="connsiteX90" fmla="*/ 30084495 w 30084495"/>
              <a:gd name="connsiteY90" fmla="*/ 11973469 h 19387855"/>
              <a:gd name="connsiteX91" fmla="*/ 30084495 w 30084495"/>
              <a:gd name="connsiteY91" fmla="*/ 12948737 h 19387855"/>
              <a:gd name="connsiteX92" fmla="*/ 30084495 w 30084495"/>
              <a:gd name="connsiteY92" fmla="*/ 13342369 h 19387855"/>
              <a:gd name="connsiteX93" fmla="*/ 30084495 w 30084495"/>
              <a:gd name="connsiteY93" fmla="*/ 13929880 h 19387855"/>
              <a:gd name="connsiteX94" fmla="*/ 30084495 w 30084495"/>
              <a:gd name="connsiteY94" fmla="*/ 14517391 h 19387855"/>
              <a:gd name="connsiteX95" fmla="*/ 30084495 w 30084495"/>
              <a:gd name="connsiteY95" fmla="*/ 14911023 h 19387855"/>
              <a:gd name="connsiteX96" fmla="*/ 30084495 w 30084495"/>
              <a:gd name="connsiteY96" fmla="*/ 15498534 h 19387855"/>
              <a:gd name="connsiteX97" fmla="*/ 30084495 w 30084495"/>
              <a:gd name="connsiteY97" fmla="*/ 16473802 h 19387855"/>
              <a:gd name="connsiteX98" fmla="*/ 30084495 w 30084495"/>
              <a:gd name="connsiteY98" fmla="*/ 16479677 h 19387855"/>
              <a:gd name="connsiteX99" fmla="*/ 30084495 w 30084495"/>
              <a:gd name="connsiteY99" fmla="*/ 16679430 h 19387855"/>
              <a:gd name="connsiteX100" fmla="*/ 30084495 w 30084495"/>
              <a:gd name="connsiteY100" fmla="*/ 16685306 h 19387855"/>
              <a:gd name="connsiteX101" fmla="*/ 30084495 w 30084495"/>
              <a:gd name="connsiteY101" fmla="*/ 16691181 h 19387855"/>
              <a:gd name="connsiteX102" fmla="*/ 30084495 w 30084495"/>
              <a:gd name="connsiteY102" fmla="*/ 17084813 h 19387855"/>
              <a:gd name="connsiteX103" fmla="*/ 30084495 w 30084495"/>
              <a:gd name="connsiteY103" fmla="*/ 17284566 h 19387855"/>
              <a:gd name="connsiteX104" fmla="*/ 30084495 w 30084495"/>
              <a:gd name="connsiteY104" fmla="*/ 18065956 h 19387855"/>
              <a:gd name="connsiteX105" fmla="*/ 30084495 w 30084495"/>
              <a:gd name="connsiteY105" fmla="*/ 18071831 h 19387855"/>
              <a:gd name="connsiteX106" fmla="*/ 30084495 w 30084495"/>
              <a:gd name="connsiteY106" fmla="*/ 18853220 h 19387855"/>
              <a:gd name="connsiteX107" fmla="*/ 30084495 w 30084495"/>
              <a:gd name="connsiteY107" fmla="*/ 19387855 h 19387855"/>
              <a:gd name="connsiteX108" fmla="*/ 29494603 w 30084495"/>
              <a:gd name="connsiteY108" fmla="*/ 19387855 h 19387855"/>
              <a:gd name="connsiteX109" fmla="*/ 29205556 w 30084495"/>
              <a:gd name="connsiteY109" fmla="*/ 19387855 h 19387855"/>
              <a:gd name="connsiteX110" fmla="*/ 28615664 w 30084495"/>
              <a:gd name="connsiteY110" fmla="*/ 19387855 h 19387855"/>
              <a:gd name="connsiteX111" fmla="*/ 27724927 w 30084495"/>
              <a:gd name="connsiteY111" fmla="*/ 19387855 h 19387855"/>
              <a:gd name="connsiteX112" fmla="*/ 27135035 w 30084495"/>
              <a:gd name="connsiteY112" fmla="*/ 19387855 h 19387855"/>
              <a:gd name="connsiteX113" fmla="*/ 27146833 w 30084495"/>
              <a:gd name="connsiteY113" fmla="*/ 19387855 h 19387855"/>
              <a:gd name="connsiteX114" fmla="*/ 25955251 w 30084495"/>
              <a:gd name="connsiteY114" fmla="*/ 19387855 h 19387855"/>
              <a:gd name="connsiteX115" fmla="*/ 25967048 w 30084495"/>
              <a:gd name="connsiteY115" fmla="*/ 19387855 h 19387855"/>
              <a:gd name="connsiteX116" fmla="*/ 25978846 w 30084495"/>
              <a:gd name="connsiteY116" fmla="*/ 19387855 h 19387855"/>
              <a:gd name="connsiteX117" fmla="*/ 26291489 w 30084495"/>
              <a:gd name="connsiteY117" fmla="*/ 19387855 h 19387855"/>
              <a:gd name="connsiteX118" fmla="*/ 25701597 w 30084495"/>
              <a:gd name="connsiteY118" fmla="*/ 19387855 h 19387855"/>
              <a:gd name="connsiteX119" fmla="*/ 25713395 w 30084495"/>
              <a:gd name="connsiteY119" fmla="*/ 19387855 h 19387855"/>
              <a:gd name="connsiteX120" fmla="*/ 24521813 w 30084495"/>
              <a:gd name="connsiteY120" fmla="*/ 19387855 h 19387855"/>
              <a:gd name="connsiteX121" fmla="*/ 23330231 w 30084495"/>
              <a:gd name="connsiteY121" fmla="*/ 19387855 h 19387855"/>
              <a:gd name="connsiteX122" fmla="*/ 23642874 w 30084495"/>
              <a:gd name="connsiteY122" fmla="*/ 19387855 h 19387855"/>
              <a:gd name="connsiteX123" fmla="*/ 22451292 w 30084495"/>
              <a:gd name="connsiteY123" fmla="*/ 19387855 h 19387855"/>
              <a:gd name="connsiteX124" fmla="*/ 22763935 w 30084495"/>
              <a:gd name="connsiteY124" fmla="*/ 19387855 h 19387855"/>
              <a:gd name="connsiteX125" fmla="*/ 21572353 w 30084495"/>
              <a:gd name="connsiteY125" fmla="*/ 19387855 h 19387855"/>
              <a:gd name="connsiteX126" fmla="*/ 21283305 w 30084495"/>
              <a:gd name="connsiteY126" fmla="*/ 19387855 h 19387855"/>
              <a:gd name="connsiteX127" fmla="*/ 20392568 w 30084495"/>
              <a:gd name="connsiteY127" fmla="*/ 19387855 h 19387855"/>
              <a:gd name="connsiteX128" fmla="*/ 19200987 w 30084495"/>
              <a:gd name="connsiteY128" fmla="*/ 19387855 h 19387855"/>
              <a:gd name="connsiteX129" fmla="*/ 18310250 w 30084495"/>
              <a:gd name="connsiteY129" fmla="*/ 19387855 h 19387855"/>
              <a:gd name="connsiteX130" fmla="*/ 18021202 w 30084495"/>
              <a:gd name="connsiteY130" fmla="*/ 19387855 h 19387855"/>
              <a:gd name="connsiteX131" fmla="*/ 18033000 w 30084495"/>
              <a:gd name="connsiteY131" fmla="*/ 19387855 h 19387855"/>
              <a:gd name="connsiteX132" fmla="*/ 16841418 w 30084495"/>
              <a:gd name="connsiteY132" fmla="*/ 19387855 h 19387855"/>
              <a:gd name="connsiteX133" fmla="*/ 16552371 w 30084495"/>
              <a:gd name="connsiteY133" fmla="*/ 19387855 h 19387855"/>
              <a:gd name="connsiteX134" fmla="*/ 15962479 w 30084495"/>
              <a:gd name="connsiteY134" fmla="*/ 19387855 h 19387855"/>
              <a:gd name="connsiteX135" fmla="*/ 15673432 w 30084495"/>
              <a:gd name="connsiteY135" fmla="*/ 19387855 h 19387855"/>
              <a:gd name="connsiteX136" fmla="*/ 15384385 w 30084495"/>
              <a:gd name="connsiteY136" fmla="*/ 19387855 h 19387855"/>
              <a:gd name="connsiteX137" fmla="*/ 14794493 w 30084495"/>
              <a:gd name="connsiteY137" fmla="*/ 19387855 h 19387855"/>
              <a:gd name="connsiteX138" fmla="*/ 13602911 w 30084495"/>
              <a:gd name="connsiteY138" fmla="*/ 19387855 h 19387855"/>
              <a:gd name="connsiteX139" fmla="*/ 13915554 w 30084495"/>
              <a:gd name="connsiteY139" fmla="*/ 19387855 h 19387855"/>
              <a:gd name="connsiteX140" fmla="*/ 14228196 w 30084495"/>
              <a:gd name="connsiteY140" fmla="*/ 19387855 h 19387855"/>
              <a:gd name="connsiteX141" fmla="*/ 13337459 w 30084495"/>
              <a:gd name="connsiteY141" fmla="*/ 19387855 h 19387855"/>
              <a:gd name="connsiteX142" fmla="*/ 13349257 w 30084495"/>
              <a:gd name="connsiteY142" fmla="*/ 19387855 h 19387855"/>
              <a:gd name="connsiteX143" fmla="*/ 13361055 w 30084495"/>
              <a:gd name="connsiteY143" fmla="*/ 19387855 h 19387855"/>
              <a:gd name="connsiteX144" fmla="*/ 12470318 w 30084495"/>
              <a:gd name="connsiteY144" fmla="*/ 19387855 h 19387855"/>
              <a:gd name="connsiteX145" fmla="*/ 11579581 w 30084495"/>
              <a:gd name="connsiteY145" fmla="*/ 19387855 h 19387855"/>
              <a:gd name="connsiteX146" fmla="*/ 11892224 w 30084495"/>
              <a:gd name="connsiteY146" fmla="*/ 19387855 h 19387855"/>
              <a:gd name="connsiteX147" fmla="*/ 12204867 w 30084495"/>
              <a:gd name="connsiteY147" fmla="*/ 19387855 h 19387855"/>
              <a:gd name="connsiteX148" fmla="*/ 11314130 w 30084495"/>
              <a:gd name="connsiteY148" fmla="*/ 19387855 h 19387855"/>
              <a:gd name="connsiteX149" fmla="*/ 10122548 w 30084495"/>
              <a:gd name="connsiteY149" fmla="*/ 19387855 h 19387855"/>
              <a:gd name="connsiteX150" fmla="*/ 9833501 w 30084495"/>
              <a:gd name="connsiteY150" fmla="*/ 19387855 h 19387855"/>
              <a:gd name="connsiteX151" fmla="*/ 9845298 w 30084495"/>
              <a:gd name="connsiteY151" fmla="*/ 19387855 h 19387855"/>
              <a:gd name="connsiteX152" fmla="*/ 9255406 w 30084495"/>
              <a:gd name="connsiteY152" fmla="*/ 19387855 h 19387855"/>
              <a:gd name="connsiteX153" fmla="*/ 8966359 w 30084495"/>
              <a:gd name="connsiteY153" fmla="*/ 19387855 h 19387855"/>
              <a:gd name="connsiteX154" fmla="*/ 9279002 w 30084495"/>
              <a:gd name="connsiteY154" fmla="*/ 19387855 h 19387855"/>
              <a:gd name="connsiteX155" fmla="*/ 8388265 w 30084495"/>
              <a:gd name="connsiteY155" fmla="*/ 19387855 h 19387855"/>
              <a:gd name="connsiteX156" fmla="*/ 8400063 w 30084495"/>
              <a:gd name="connsiteY156" fmla="*/ 19387855 h 19387855"/>
              <a:gd name="connsiteX157" fmla="*/ 7810171 w 30084495"/>
              <a:gd name="connsiteY157" fmla="*/ 19387855 h 19387855"/>
              <a:gd name="connsiteX158" fmla="*/ 6919434 w 30084495"/>
              <a:gd name="connsiteY158" fmla="*/ 19387855 h 19387855"/>
              <a:gd name="connsiteX159" fmla="*/ 6329542 w 30084495"/>
              <a:gd name="connsiteY159" fmla="*/ 19387855 h 19387855"/>
              <a:gd name="connsiteX160" fmla="*/ 5137960 w 30084495"/>
              <a:gd name="connsiteY160" fmla="*/ 19387855 h 19387855"/>
              <a:gd name="connsiteX161" fmla="*/ 3946378 w 30084495"/>
              <a:gd name="connsiteY161" fmla="*/ 19387855 h 19387855"/>
              <a:gd name="connsiteX162" fmla="*/ 2754796 w 30084495"/>
              <a:gd name="connsiteY162" fmla="*/ 19387855 h 19387855"/>
              <a:gd name="connsiteX163" fmla="*/ 1563214 w 30084495"/>
              <a:gd name="connsiteY163" fmla="*/ 19387855 h 19387855"/>
              <a:gd name="connsiteX164" fmla="*/ 672477 w 30084495"/>
              <a:gd name="connsiteY164" fmla="*/ 19387855 h 19387855"/>
              <a:gd name="connsiteX165" fmla="*/ 0 w 30084495"/>
              <a:gd name="connsiteY165" fmla="*/ 19387855 h 19387855"/>
              <a:gd name="connsiteX166" fmla="*/ 0 w 30084495"/>
              <a:gd name="connsiteY166" fmla="*/ 18412587 h 19387855"/>
              <a:gd name="connsiteX167" fmla="*/ 0 w 30084495"/>
              <a:gd name="connsiteY167" fmla="*/ 18406712 h 19387855"/>
              <a:gd name="connsiteX168" fmla="*/ 0 w 30084495"/>
              <a:gd name="connsiteY168" fmla="*/ 17625323 h 19387855"/>
              <a:gd name="connsiteX169" fmla="*/ 0 w 30084495"/>
              <a:gd name="connsiteY169" fmla="*/ 16650055 h 19387855"/>
              <a:gd name="connsiteX170" fmla="*/ 0 w 30084495"/>
              <a:gd name="connsiteY170" fmla="*/ 16450301 h 19387855"/>
              <a:gd name="connsiteX171" fmla="*/ 0 w 30084495"/>
              <a:gd name="connsiteY171" fmla="*/ 15668912 h 19387855"/>
              <a:gd name="connsiteX172" fmla="*/ 0 w 30084495"/>
              <a:gd name="connsiteY172" fmla="*/ 15469158 h 19387855"/>
              <a:gd name="connsiteX173" fmla="*/ 0 w 30084495"/>
              <a:gd name="connsiteY173" fmla="*/ 15463283 h 19387855"/>
              <a:gd name="connsiteX174" fmla="*/ 0 w 30084495"/>
              <a:gd name="connsiteY174" fmla="*/ 14681894 h 19387855"/>
              <a:gd name="connsiteX175" fmla="*/ 0 w 30084495"/>
              <a:gd name="connsiteY175" fmla="*/ 13706626 h 19387855"/>
              <a:gd name="connsiteX176" fmla="*/ 0 w 30084495"/>
              <a:gd name="connsiteY176" fmla="*/ 12731358 h 19387855"/>
              <a:gd name="connsiteX177" fmla="*/ 0 w 30084495"/>
              <a:gd name="connsiteY177" fmla="*/ 11949969 h 19387855"/>
              <a:gd name="connsiteX178" fmla="*/ 0 w 30084495"/>
              <a:gd name="connsiteY178" fmla="*/ 11750215 h 19387855"/>
              <a:gd name="connsiteX179" fmla="*/ 0 w 30084495"/>
              <a:gd name="connsiteY179" fmla="*/ 11744340 h 19387855"/>
              <a:gd name="connsiteX180" fmla="*/ 0 w 30084495"/>
              <a:gd name="connsiteY180" fmla="*/ 11544586 h 19387855"/>
              <a:gd name="connsiteX181" fmla="*/ 0 w 30084495"/>
              <a:gd name="connsiteY181" fmla="*/ 11538711 h 19387855"/>
              <a:gd name="connsiteX182" fmla="*/ 0 w 30084495"/>
              <a:gd name="connsiteY182" fmla="*/ 10757322 h 19387855"/>
              <a:gd name="connsiteX183" fmla="*/ 0 w 30084495"/>
              <a:gd name="connsiteY183" fmla="*/ 10751447 h 19387855"/>
              <a:gd name="connsiteX184" fmla="*/ 0 w 30084495"/>
              <a:gd name="connsiteY184" fmla="*/ 10357815 h 19387855"/>
              <a:gd name="connsiteX185" fmla="*/ 0 w 30084495"/>
              <a:gd name="connsiteY185" fmla="*/ 9964182 h 19387855"/>
              <a:gd name="connsiteX186" fmla="*/ 0 w 30084495"/>
              <a:gd name="connsiteY186" fmla="*/ 9570550 h 19387855"/>
              <a:gd name="connsiteX187" fmla="*/ 0 w 30084495"/>
              <a:gd name="connsiteY187" fmla="*/ 8595282 h 19387855"/>
              <a:gd name="connsiteX188" fmla="*/ 0 w 30084495"/>
              <a:gd name="connsiteY188" fmla="*/ 7620015 h 19387855"/>
              <a:gd name="connsiteX189" fmla="*/ 0 w 30084495"/>
              <a:gd name="connsiteY189" fmla="*/ 6838625 h 19387855"/>
              <a:gd name="connsiteX190" fmla="*/ 0 w 30084495"/>
              <a:gd name="connsiteY190" fmla="*/ 6251114 h 19387855"/>
              <a:gd name="connsiteX191" fmla="*/ 0 w 30084495"/>
              <a:gd name="connsiteY191" fmla="*/ 6051361 h 19387855"/>
              <a:gd name="connsiteX192" fmla="*/ 0 w 30084495"/>
              <a:gd name="connsiteY192" fmla="*/ 5463850 h 19387855"/>
              <a:gd name="connsiteX193" fmla="*/ 0 w 30084495"/>
              <a:gd name="connsiteY193" fmla="*/ 5457975 h 19387855"/>
              <a:gd name="connsiteX194" fmla="*/ 0 w 30084495"/>
              <a:gd name="connsiteY194" fmla="*/ 4482707 h 19387855"/>
              <a:gd name="connsiteX195" fmla="*/ 0 w 30084495"/>
              <a:gd name="connsiteY195" fmla="*/ 3701318 h 19387855"/>
              <a:gd name="connsiteX196" fmla="*/ 0 w 30084495"/>
              <a:gd name="connsiteY196" fmla="*/ 2726050 h 19387855"/>
              <a:gd name="connsiteX197" fmla="*/ 0 w 30084495"/>
              <a:gd name="connsiteY197" fmla="*/ 2332418 h 19387855"/>
              <a:gd name="connsiteX198" fmla="*/ 0 w 30084495"/>
              <a:gd name="connsiteY198" fmla="*/ 1744907 h 19387855"/>
              <a:gd name="connsiteX199" fmla="*/ 0 w 30084495"/>
              <a:gd name="connsiteY199" fmla="*/ 769639 h 19387855"/>
              <a:gd name="connsiteX200" fmla="*/ 0 w 30084495"/>
              <a:gd name="connsiteY200" fmla="*/ 569885 h 19387855"/>
              <a:gd name="connsiteX201" fmla="*/ 0 w 30084495"/>
              <a:gd name="connsiteY201" fmla="*/ 0 h 1938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30084495" h="19387855" extrusionOk="0">
                <a:moveTo>
                  <a:pt x="0" y="0"/>
                </a:moveTo>
                <a:cubicBezTo>
                  <a:pt x="123343" y="-29457"/>
                  <a:pt x="184158" y="21949"/>
                  <a:pt x="289047" y="0"/>
                </a:cubicBezTo>
                <a:cubicBezTo>
                  <a:pt x="393936" y="-21949"/>
                  <a:pt x="465533" y="18034"/>
                  <a:pt x="578094" y="0"/>
                </a:cubicBezTo>
                <a:cubicBezTo>
                  <a:pt x="690655" y="-18034"/>
                  <a:pt x="1451294" y="73415"/>
                  <a:pt x="1769676" y="0"/>
                </a:cubicBezTo>
                <a:cubicBezTo>
                  <a:pt x="2088058" y="-73415"/>
                  <a:pt x="2233083" y="26986"/>
                  <a:pt x="2660413" y="0"/>
                </a:cubicBezTo>
                <a:cubicBezTo>
                  <a:pt x="2233083" y="26986"/>
                  <a:pt x="2653500" y="-852"/>
                  <a:pt x="2648615" y="0"/>
                </a:cubicBezTo>
                <a:cubicBezTo>
                  <a:pt x="2643730" y="852"/>
                  <a:pt x="2455655" y="-22410"/>
                  <a:pt x="2335973" y="0"/>
                </a:cubicBezTo>
                <a:cubicBezTo>
                  <a:pt x="2216291" y="22410"/>
                  <a:pt x="2330031" y="-222"/>
                  <a:pt x="2324175" y="0"/>
                </a:cubicBezTo>
                <a:cubicBezTo>
                  <a:pt x="2318319" y="222"/>
                  <a:pt x="2165224" y="-17694"/>
                  <a:pt x="2011532" y="0"/>
                </a:cubicBezTo>
                <a:cubicBezTo>
                  <a:pt x="2165224" y="-17694"/>
                  <a:pt x="2834897" y="89319"/>
                  <a:pt x="3203114" y="0"/>
                </a:cubicBezTo>
                <a:cubicBezTo>
                  <a:pt x="3571331" y="-89319"/>
                  <a:pt x="3823657" y="70378"/>
                  <a:pt x="4394696" y="0"/>
                </a:cubicBezTo>
                <a:cubicBezTo>
                  <a:pt x="3823657" y="70378"/>
                  <a:pt x="4385457" y="-323"/>
                  <a:pt x="4382898" y="0"/>
                </a:cubicBezTo>
                <a:cubicBezTo>
                  <a:pt x="4385457" y="-323"/>
                  <a:pt x="4531581" y="34166"/>
                  <a:pt x="4671945" y="0"/>
                </a:cubicBezTo>
                <a:cubicBezTo>
                  <a:pt x="4812309" y="-34166"/>
                  <a:pt x="5363466" y="118103"/>
                  <a:pt x="5863527" y="0"/>
                </a:cubicBezTo>
                <a:cubicBezTo>
                  <a:pt x="6363588" y="-118103"/>
                  <a:pt x="6460382" y="27930"/>
                  <a:pt x="6754264" y="0"/>
                </a:cubicBezTo>
                <a:cubicBezTo>
                  <a:pt x="6460382" y="27930"/>
                  <a:pt x="6559208" y="-27364"/>
                  <a:pt x="6441621" y="0"/>
                </a:cubicBezTo>
                <a:cubicBezTo>
                  <a:pt x="6559208" y="-27364"/>
                  <a:pt x="7181483" y="28392"/>
                  <a:pt x="7633203" y="0"/>
                </a:cubicBezTo>
                <a:cubicBezTo>
                  <a:pt x="7181483" y="28392"/>
                  <a:pt x="7623861" y="-991"/>
                  <a:pt x="7621405" y="0"/>
                </a:cubicBezTo>
                <a:cubicBezTo>
                  <a:pt x="7623861" y="-991"/>
                  <a:pt x="7817404" y="17611"/>
                  <a:pt x="7910453" y="0"/>
                </a:cubicBezTo>
                <a:cubicBezTo>
                  <a:pt x="8003502" y="-17611"/>
                  <a:pt x="8562358" y="95642"/>
                  <a:pt x="8801190" y="0"/>
                </a:cubicBezTo>
                <a:cubicBezTo>
                  <a:pt x="9040022" y="-95642"/>
                  <a:pt x="9019460" y="22760"/>
                  <a:pt x="9090237" y="0"/>
                </a:cubicBezTo>
                <a:cubicBezTo>
                  <a:pt x="9161014" y="-22760"/>
                  <a:pt x="9293747" y="15491"/>
                  <a:pt x="9379284" y="0"/>
                </a:cubicBezTo>
                <a:cubicBezTo>
                  <a:pt x="9464821" y="-15491"/>
                  <a:pt x="9925225" y="98178"/>
                  <a:pt x="10270021" y="0"/>
                </a:cubicBezTo>
                <a:cubicBezTo>
                  <a:pt x="10614817" y="-98178"/>
                  <a:pt x="10428602" y="16481"/>
                  <a:pt x="10559068" y="0"/>
                </a:cubicBezTo>
                <a:cubicBezTo>
                  <a:pt x="10689534" y="-16481"/>
                  <a:pt x="11163190" y="59213"/>
                  <a:pt x="11449805" y="0"/>
                </a:cubicBezTo>
                <a:cubicBezTo>
                  <a:pt x="11736420" y="-59213"/>
                  <a:pt x="11766713" y="45651"/>
                  <a:pt x="12039697" y="0"/>
                </a:cubicBezTo>
                <a:cubicBezTo>
                  <a:pt x="11766713" y="45651"/>
                  <a:pt x="12032115" y="-465"/>
                  <a:pt x="12027899" y="0"/>
                </a:cubicBezTo>
                <a:cubicBezTo>
                  <a:pt x="12032115" y="-465"/>
                  <a:pt x="12924529" y="126980"/>
                  <a:pt x="13219481" y="0"/>
                </a:cubicBezTo>
                <a:cubicBezTo>
                  <a:pt x="13514433" y="-126980"/>
                  <a:pt x="13766701" y="40275"/>
                  <a:pt x="14110218" y="0"/>
                </a:cubicBezTo>
                <a:cubicBezTo>
                  <a:pt x="14453735" y="-40275"/>
                  <a:pt x="14609121" y="69690"/>
                  <a:pt x="15000955" y="0"/>
                </a:cubicBezTo>
                <a:cubicBezTo>
                  <a:pt x="14609121" y="69690"/>
                  <a:pt x="14757167" y="-9408"/>
                  <a:pt x="14688312" y="0"/>
                </a:cubicBezTo>
                <a:cubicBezTo>
                  <a:pt x="14757167" y="-9408"/>
                  <a:pt x="15060585" y="14755"/>
                  <a:pt x="15278204" y="0"/>
                </a:cubicBezTo>
                <a:cubicBezTo>
                  <a:pt x="15060585" y="14755"/>
                  <a:pt x="15094051" y="-3475"/>
                  <a:pt x="14965562" y="0"/>
                </a:cubicBezTo>
                <a:cubicBezTo>
                  <a:pt x="14837073" y="3475"/>
                  <a:pt x="14749640" y="-4550"/>
                  <a:pt x="14652919" y="0"/>
                </a:cubicBezTo>
                <a:cubicBezTo>
                  <a:pt x="14556198" y="4550"/>
                  <a:pt x="14644972" y="-400"/>
                  <a:pt x="14641121" y="0"/>
                </a:cubicBezTo>
                <a:cubicBezTo>
                  <a:pt x="14644972" y="-400"/>
                  <a:pt x="15102369" y="59470"/>
                  <a:pt x="15531858" y="0"/>
                </a:cubicBezTo>
                <a:cubicBezTo>
                  <a:pt x="15961347" y="-59470"/>
                  <a:pt x="15896295" y="58503"/>
                  <a:pt x="16121750" y="0"/>
                </a:cubicBezTo>
                <a:cubicBezTo>
                  <a:pt x="15896295" y="58503"/>
                  <a:pt x="16115070" y="-867"/>
                  <a:pt x="16109952" y="0"/>
                </a:cubicBezTo>
                <a:cubicBezTo>
                  <a:pt x="16115070" y="-867"/>
                  <a:pt x="16598675" y="13772"/>
                  <a:pt x="17000689" y="0"/>
                </a:cubicBezTo>
                <a:cubicBezTo>
                  <a:pt x="17402703" y="-13772"/>
                  <a:pt x="17193947" y="24040"/>
                  <a:pt x="17289736" y="0"/>
                </a:cubicBezTo>
                <a:cubicBezTo>
                  <a:pt x="17193947" y="24040"/>
                  <a:pt x="17281620" y="-323"/>
                  <a:pt x="17277938" y="0"/>
                </a:cubicBezTo>
                <a:cubicBezTo>
                  <a:pt x="17281620" y="-323"/>
                  <a:pt x="17922991" y="81248"/>
                  <a:pt x="18168675" y="0"/>
                </a:cubicBezTo>
                <a:cubicBezTo>
                  <a:pt x="18414359" y="-81248"/>
                  <a:pt x="19007350" y="46622"/>
                  <a:pt x="19360257" y="0"/>
                </a:cubicBezTo>
                <a:cubicBezTo>
                  <a:pt x="19007350" y="46622"/>
                  <a:pt x="19144472" y="-9712"/>
                  <a:pt x="19047615" y="0"/>
                </a:cubicBezTo>
                <a:cubicBezTo>
                  <a:pt x="19144472" y="-9712"/>
                  <a:pt x="19203023" y="12347"/>
                  <a:pt x="19336662" y="0"/>
                </a:cubicBezTo>
                <a:cubicBezTo>
                  <a:pt x="19470301" y="-12347"/>
                  <a:pt x="19986938" y="19270"/>
                  <a:pt x="20528244" y="0"/>
                </a:cubicBezTo>
                <a:cubicBezTo>
                  <a:pt x="19986938" y="19270"/>
                  <a:pt x="20519937" y="-356"/>
                  <a:pt x="20516446" y="0"/>
                </a:cubicBezTo>
                <a:cubicBezTo>
                  <a:pt x="20512955" y="356"/>
                  <a:pt x="20509490" y="-193"/>
                  <a:pt x="20504648" y="0"/>
                </a:cubicBezTo>
                <a:cubicBezTo>
                  <a:pt x="20509490" y="-193"/>
                  <a:pt x="21142978" y="3112"/>
                  <a:pt x="21696230" y="0"/>
                </a:cubicBezTo>
                <a:cubicBezTo>
                  <a:pt x="22249482" y="-3112"/>
                  <a:pt x="21846709" y="28924"/>
                  <a:pt x="21985277" y="0"/>
                </a:cubicBezTo>
                <a:cubicBezTo>
                  <a:pt x="22123845" y="-28924"/>
                  <a:pt x="22377655" y="3884"/>
                  <a:pt x="22575169" y="0"/>
                </a:cubicBezTo>
                <a:cubicBezTo>
                  <a:pt x="22377655" y="3884"/>
                  <a:pt x="22568751" y="-298"/>
                  <a:pt x="22563371" y="0"/>
                </a:cubicBezTo>
                <a:cubicBezTo>
                  <a:pt x="22568751" y="-298"/>
                  <a:pt x="22978451" y="52314"/>
                  <a:pt x="23153263" y="0"/>
                </a:cubicBezTo>
                <a:cubicBezTo>
                  <a:pt x="22978451" y="52314"/>
                  <a:pt x="23144507" y="-134"/>
                  <a:pt x="23141465" y="0"/>
                </a:cubicBezTo>
                <a:cubicBezTo>
                  <a:pt x="23144507" y="-134"/>
                  <a:pt x="23665944" y="55363"/>
                  <a:pt x="24032202" y="0"/>
                </a:cubicBezTo>
                <a:cubicBezTo>
                  <a:pt x="24398460" y="-55363"/>
                  <a:pt x="24706507" y="8655"/>
                  <a:pt x="25223784" y="0"/>
                </a:cubicBezTo>
                <a:cubicBezTo>
                  <a:pt x="24706507" y="8655"/>
                  <a:pt x="25062425" y="-27165"/>
                  <a:pt x="24911142" y="0"/>
                </a:cubicBezTo>
                <a:cubicBezTo>
                  <a:pt x="25062425" y="-27165"/>
                  <a:pt x="25770469" y="58571"/>
                  <a:pt x="26102724" y="0"/>
                </a:cubicBezTo>
                <a:cubicBezTo>
                  <a:pt x="26434979" y="-58571"/>
                  <a:pt x="26566633" y="21930"/>
                  <a:pt x="26692616" y="0"/>
                </a:cubicBezTo>
                <a:cubicBezTo>
                  <a:pt x="26818599" y="-21930"/>
                  <a:pt x="27128294" y="2589"/>
                  <a:pt x="27282508" y="0"/>
                </a:cubicBezTo>
                <a:cubicBezTo>
                  <a:pt x="27128294" y="2589"/>
                  <a:pt x="27273901" y="-178"/>
                  <a:pt x="27270710" y="0"/>
                </a:cubicBezTo>
                <a:cubicBezTo>
                  <a:pt x="27267519" y="178"/>
                  <a:pt x="27114182" y="-9938"/>
                  <a:pt x="26958067" y="0"/>
                </a:cubicBezTo>
                <a:cubicBezTo>
                  <a:pt x="27114182" y="-9938"/>
                  <a:pt x="27161392" y="26261"/>
                  <a:pt x="27247114" y="0"/>
                </a:cubicBezTo>
                <a:cubicBezTo>
                  <a:pt x="27332836" y="-26261"/>
                  <a:pt x="28191923" y="28653"/>
                  <a:pt x="28438696" y="0"/>
                </a:cubicBezTo>
                <a:cubicBezTo>
                  <a:pt x="28685469" y="-28653"/>
                  <a:pt x="28928504" y="46895"/>
                  <a:pt x="29329433" y="0"/>
                </a:cubicBezTo>
                <a:cubicBezTo>
                  <a:pt x="29730362" y="-46895"/>
                  <a:pt x="29803742" y="34065"/>
                  <a:pt x="30084495" y="0"/>
                </a:cubicBezTo>
                <a:cubicBezTo>
                  <a:pt x="30099307" y="44949"/>
                  <a:pt x="30071276" y="149295"/>
                  <a:pt x="30084495" y="199754"/>
                </a:cubicBezTo>
                <a:cubicBezTo>
                  <a:pt x="30097714" y="250213"/>
                  <a:pt x="30083801" y="204142"/>
                  <a:pt x="30084495" y="205629"/>
                </a:cubicBezTo>
                <a:cubicBezTo>
                  <a:pt x="30085189" y="207117"/>
                  <a:pt x="30083905" y="209925"/>
                  <a:pt x="30084495" y="211504"/>
                </a:cubicBezTo>
                <a:cubicBezTo>
                  <a:pt x="30085085" y="213083"/>
                  <a:pt x="30037311" y="818430"/>
                  <a:pt x="30084495" y="992893"/>
                </a:cubicBezTo>
                <a:cubicBezTo>
                  <a:pt x="30131679" y="1167356"/>
                  <a:pt x="30066346" y="1437814"/>
                  <a:pt x="30084495" y="1580404"/>
                </a:cubicBezTo>
                <a:cubicBezTo>
                  <a:pt x="30102644" y="1722994"/>
                  <a:pt x="30026349" y="2002469"/>
                  <a:pt x="30084495" y="2361793"/>
                </a:cubicBezTo>
                <a:cubicBezTo>
                  <a:pt x="30142641" y="2721117"/>
                  <a:pt x="30077354" y="2921653"/>
                  <a:pt x="30084495" y="3143183"/>
                </a:cubicBezTo>
                <a:cubicBezTo>
                  <a:pt x="30091636" y="3364713"/>
                  <a:pt x="30074382" y="3362470"/>
                  <a:pt x="30084495" y="3536815"/>
                </a:cubicBezTo>
                <a:cubicBezTo>
                  <a:pt x="30094608" y="3711160"/>
                  <a:pt x="30039703" y="4126930"/>
                  <a:pt x="30084495" y="4318204"/>
                </a:cubicBezTo>
                <a:cubicBezTo>
                  <a:pt x="30129287" y="4509478"/>
                  <a:pt x="30028730" y="5024240"/>
                  <a:pt x="30084495" y="5293472"/>
                </a:cubicBezTo>
                <a:cubicBezTo>
                  <a:pt x="30140260" y="5562704"/>
                  <a:pt x="30084039" y="5298082"/>
                  <a:pt x="30084495" y="5299347"/>
                </a:cubicBezTo>
                <a:cubicBezTo>
                  <a:pt x="30084951" y="5300612"/>
                  <a:pt x="30028384" y="5730161"/>
                  <a:pt x="30084495" y="5886858"/>
                </a:cubicBezTo>
                <a:cubicBezTo>
                  <a:pt x="30140606" y="6043555"/>
                  <a:pt x="30083909" y="5890013"/>
                  <a:pt x="30084495" y="5892733"/>
                </a:cubicBezTo>
                <a:cubicBezTo>
                  <a:pt x="30085081" y="5895453"/>
                  <a:pt x="30025750" y="6305631"/>
                  <a:pt x="30084495" y="6674122"/>
                </a:cubicBezTo>
                <a:cubicBezTo>
                  <a:pt x="30143240" y="7042613"/>
                  <a:pt x="30083371" y="6803196"/>
                  <a:pt x="30084495" y="6873876"/>
                </a:cubicBezTo>
                <a:cubicBezTo>
                  <a:pt x="30085619" y="6944556"/>
                  <a:pt x="30051129" y="7476959"/>
                  <a:pt x="30084495" y="7655265"/>
                </a:cubicBezTo>
                <a:cubicBezTo>
                  <a:pt x="30117861" y="7833571"/>
                  <a:pt x="30047367" y="7989534"/>
                  <a:pt x="30084495" y="8242776"/>
                </a:cubicBezTo>
                <a:cubicBezTo>
                  <a:pt x="30121623" y="8496018"/>
                  <a:pt x="30077001" y="8345927"/>
                  <a:pt x="30084495" y="8442530"/>
                </a:cubicBezTo>
                <a:cubicBezTo>
                  <a:pt x="30091989" y="8539133"/>
                  <a:pt x="30082100" y="8543446"/>
                  <a:pt x="30084495" y="8642283"/>
                </a:cubicBezTo>
                <a:cubicBezTo>
                  <a:pt x="30086890" y="8741120"/>
                  <a:pt x="30084258" y="8646492"/>
                  <a:pt x="30084495" y="8648158"/>
                </a:cubicBezTo>
                <a:cubicBezTo>
                  <a:pt x="30084732" y="8649825"/>
                  <a:pt x="30039898" y="9173530"/>
                  <a:pt x="30084495" y="9623426"/>
                </a:cubicBezTo>
                <a:cubicBezTo>
                  <a:pt x="30129092" y="10073322"/>
                  <a:pt x="30081401" y="9939001"/>
                  <a:pt x="30084495" y="10210937"/>
                </a:cubicBezTo>
                <a:cubicBezTo>
                  <a:pt x="30087589" y="10482873"/>
                  <a:pt x="30084072" y="10214374"/>
                  <a:pt x="30084495" y="10216812"/>
                </a:cubicBezTo>
                <a:cubicBezTo>
                  <a:pt x="30084918" y="10219251"/>
                  <a:pt x="29994337" y="10812565"/>
                  <a:pt x="30084495" y="10998201"/>
                </a:cubicBezTo>
                <a:cubicBezTo>
                  <a:pt x="30174653" y="11183837"/>
                  <a:pt x="29979258" y="11523570"/>
                  <a:pt x="30084495" y="11973469"/>
                </a:cubicBezTo>
                <a:cubicBezTo>
                  <a:pt x="30189732" y="12423368"/>
                  <a:pt x="29981808" y="12531604"/>
                  <a:pt x="30084495" y="12948737"/>
                </a:cubicBezTo>
                <a:cubicBezTo>
                  <a:pt x="30187182" y="13365870"/>
                  <a:pt x="30083873" y="13151320"/>
                  <a:pt x="30084495" y="13342369"/>
                </a:cubicBezTo>
                <a:cubicBezTo>
                  <a:pt x="30085117" y="13533418"/>
                  <a:pt x="30043766" y="13767239"/>
                  <a:pt x="30084495" y="13929880"/>
                </a:cubicBezTo>
                <a:cubicBezTo>
                  <a:pt x="30125224" y="14092521"/>
                  <a:pt x="30072586" y="14291797"/>
                  <a:pt x="30084495" y="14517391"/>
                </a:cubicBezTo>
                <a:cubicBezTo>
                  <a:pt x="30096404" y="14742985"/>
                  <a:pt x="30062806" y="14796999"/>
                  <a:pt x="30084495" y="14911023"/>
                </a:cubicBezTo>
                <a:cubicBezTo>
                  <a:pt x="30106184" y="15025047"/>
                  <a:pt x="30044681" y="15210501"/>
                  <a:pt x="30084495" y="15498534"/>
                </a:cubicBezTo>
                <a:cubicBezTo>
                  <a:pt x="30124309" y="15786567"/>
                  <a:pt x="29982796" y="16025907"/>
                  <a:pt x="30084495" y="16473802"/>
                </a:cubicBezTo>
                <a:cubicBezTo>
                  <a:pt x="30186194" y="16921697"/>
                  <a:pt x="30084056" y="16477592"/>
                  <a:pt x="30084495" y="16479677"/>
                </a:cubicBezTo>
                <a:cubicBezTo>
                  <a:pt x="30084934" y="16481762"/>
                  <a:pt x="30068047" y="16585300"/>
                  <a:pt x="30084495" y="16679430"/>
                </a:cubicBezTo>
                <a:cubicBezTo>
                  <a:pt x="30100943" y="16773560"/>
                  <a:pt x="30084437" y="16683331"/>
                  <a:pt x="30084495" y="16685306"/>
                </a:cubicBezTo>
                <a:cubicBezTo>
                  <a:pt x="30084553" y="16687281"/>
                  <a:pt x="30084486" y="16689768"/>
                  <a:pt x="30084495" y="16691181"/>
                </a:cubicBezTo>
                <a:cubicBezTo>
                  <a:pt x="30084504" y="16692595"/>
                  <a:pt x="30049866" y="16967657"/>
                  <a:pt x="30084495" y="17084813"/>
                </a:cubicBezTo>
                <a:cubicBezTo>
                  <a:pt x="30119124" y="17201969"/>
                  <a:pt x="30071660" y="17201636"/>
                  <a:pt x="30084495" y="17284566"/>
                </a:cubicBezTo>
                <a:cubicBezTo>
                  <a:pt x="30097330" y="17367496"/>
                  <a:pt x="30015022" y="17782438"/>
                  <a:pt x="30084495" y="18065956"/>
                </a:cubicBezTo>
                <a:cubicBezTo>
                  <a:pt x="30153968" y="18349474"/>
                  <a:pt x="30084069" y="18070080"/>
                  <a:pt x="30084495" y="18071831"/>
                </a:cubicBezTo>
                <a:cubicBezTo>
                  <a:pt x="30084921" y="18073583"/>
                  <a:pt x="30036906" y="18604777"/>
                  <a:pt x="30084495" y="18853220"/>
                </a:cubicBezTo>
                <a:cubicBezTo>
                  <a:pt x="30132084" y="19101663"/>
                  <a:pt x="30028657" y="19189416"/>
                  <a:pt x="30084495" y="19387855"/>
                </a:cubicBezTo>
                <a:cubicBezTo>
                  <a:pt x="29908592" y="19407898"/>
                  <a:pt x="29727907" y="19342344"/>
                  <a:pt x="29494603" y="19387855"/>
                </a:cubicBezTo>
                <a:cubicBezTo>
                  <a:pt x="29261299" y="19433366"/>
                  <a:pt x="29343866" y="19378867"/>
                  <a:pt x="29205556" y="19387855"/>
                </a:cubicBezTo>
                <a:cubicBezTo>
                  <a:pt x="29067246" y="19396843"/>
                  <a:pt x="28905480" y="19377501"/>
                  <a:pt x="28615664" y="19387855"/>
                </a:cubicBezTo>
                <a:cubicBezTo>
                  <a:pt x="28325848" y="19398209"/>
                  <a:pt x="28055133" y="19374487"/>
                  <a:pt x="27724927" y="19387855"/>
                </a:cubicBezTo>
                <a:cubicBezTo>
                  <a:pt x="27394721" y="19401223"/>
                  <a:pt x="27330670" y="19344203"/>
                  <a:pt x="27135035" y="19387855"/>
                </a:cubicBezTo>
                <a:cubicBezTo>
                  <a:pt x="27330670" y="19344203"/>
                  <a:pt x="27143335" y="19388758"/>
                  <a:pt x="27146833" y="19387855"/>
                </a:cubicBezTo>
                <a:cubicBezTo>
                  <a:pt x="27143335" y="19388758"/>
                  <a:pt x="26351181" y="19275628"/>
                  <a:pt x="25955251" y="19387855"/>
                </a:cubicBezTo>
                <a:cubicBezTo>
                  <a:pt x="26351181" y="19275628"/>
                  <a:pt x="25961365" y="19388848"/>
                  <a:pt x="25967048" y="19387855"/>
                </a:cubicBezTo>
                <a:cubicBezTo>
                  <a:pt x="25972731" y="19386862"/>
                  <a:pt x="25975476" y="19388715"/>
                  <a:pt x="25978846" y="19387855"/>
                </a:cubicBezTo>
                <a:cubicBezTo>
                  <a:pt x="25982216" y="19386995"/>
                  <a:pt x="26187703" y="19425017"/>
                  <a:pt x="26291489" y="19387855"/>
                </a:cubicBezTo>
                <a:cubicBezTo>
                  <a:pt x="26187703" y="19425017"/>
                  <a:pt x="25904002" y="19373248"/>
                  <a:pt x="25701597" y="19387855"/>
                </a:cubicBezTo>
                <a:cubicBezTo>
                  <a:pt x="25904002" y="19373248"/>
                  <a:pt x="25708676" y="19388755"/>
                  <a:pt x="25713395" y="19387855"/>
                </a:cubicBezTo>
                <a:cubicBezTo>
                  <a:pt x="25708676" y="19388755"/>
                  <a:pt x="24986006" y="19359105"/>
                  <a:pt x="24521813" y="19387855"/>
                </a:cubicBezTo>
                <a:cubicBezTo>
                  <a:pt x="24057620" y="19416605"/>
                  <a:pt x="23576461" y="19367631"/>
                  <a:pt x="23330231" y="19387855"/>
                </a:cubicBezTo>
                <a:cubicBezTo>
                  <a:pt x="23576461" y="19367631"/>
                  <a:pt x="23516000" y="19396245"/>
                  <a:pt x="23642874" y="19387855"/>
                </a:cubicBezTo>
                <a:cubicBezTo>
                  <a:pt x="23516000" y="19396245"/>
                  <a:pt x="22915700" y="19319913"/>
                  <a:pt x="22451292" y="19387855"/>
                </a:cubicBezTo>
                <a:cubicBezTo>
                  <a:pt x="22915700" y="19319913"/>
                  <a:pt x="22608258" y="19401927"/>
                  <a:pt x="22763935" y="19387855"/>
                </a:cubicBezTo>
                <a:cubicBezTo>
                  <a:pt x="22608258" y="19401927"/>
                  <a:pt x="22083945" y="19253949"/>
                  <a:pt x="21572353" y="19387855"/>
                </a:cubicBezTo>
                <a:cubicBezTo>
                  <a:pt x="21060761" y="19521761"/>
                  <a:pt x="21386800" y="19384657"/>
                  <a:pt x="21283305" y="19387855"/>
                </a:cubicBezTo>
                <a:cubicBezTo>
                  <a:pt x="21179810" y="19391053"/>
                  <a:pt x="20679250" y="19375166"/>
                  <a:pt x="20392568" y="19387855"/>
                </a:cubicBezTo>
                <a:cubicBezTo>
                  <a:pt x="20105886" y="19400544"/>
                  <a:pt x="19752776" y="19373584"/>
                  <a:pt x="19200987" y="19387855"/>
                </a:cubicBezTo>
                <a:cubicBezTo>
                  <a:pt x="18649198" y="19402126"/>
                  <a:pt x="18599719" y="19290801"/>
                  <a:pt x="18310250" y="19387855"/>
                </a:cubicBezTo>
                <a:cubicBezTo>
                  <a:pt x="18020781" y="19484909"/>
                  <a:pt x="18111979" y="19354675"/>
                  <a:pt x="18021202" y="19387855"/>
                </a:cubicBezTo>
                <a:cubicBezTo>
                  <a:pt x="18111979" y="19354675"/>
                  <a:pt x="18029024" y="19388313"/>
                  <a:pt x="18033000" y="19387855"/>
                </a:cubicBezTo>
                <a:cubicBezTo>
                  <a:pt x="18029024" y="19388313"/>
                  <a:pt x="17251092" y="19248916"/>
                  <a:pt x="16841418" y="19387855"/>
                </a:cubicBezTo>
                <a:cubicBezTo>
                  <a:pt x="16431744" y="19526794"/>
                  <a:pt x="16681848" y="19377578"/>
                  <a:pt x="16552371" y="19387855"/>
                </a:cubicBezTo>
                <a:cubicBezTo>
                  <a:pt x="16422894" y="19398132"/>
                  <a:pt x="16162631" y="19344734"/>
                  <a:pt x="15962479" y="19387855"/>
                </a:cubicBezTo>
                <a:cubicBezTo>
                  <a:pt x="15762327" y="19430976"/>
                  <a:pt x="15732538" y="19375828"/>
                  <a:pt x="15673432" y="19387855"/>
                </a:cubicBezTo>
                <a:cubicBezTo>
                  <a:pt x="15614326" y="19399882"/>
                  <a:pt x="15446133" y="19365026"/>
                  <a:pt x="15384385" y="19387855"/>
                </a:cubicBezTo>
                <a:cubicBezTo>
                  <a:pt x="15322637" y="19410684"/>
                  <a:pt x="15024607" y="19322490"/>
                  <a:pt x="14794493" y="19387855"/>
                </a:cubicBezTo>
                <a:cubicBezTo>
                  <a:pt x="14564379" y="19453220"/>
                  <a:pt x="14191485" y="19294568"/>
                  <a:pt x="13602911" y="19387855"/>
                </a:cubicBezTo>
                <a:cubicBezTo>
                  <a:pt x="14191485" y="19294568"/>
                  <a:pt x="13811469" y="19416743"/>
                  <a:pt x="13915554" y="19387855"/>
                </a:cubicBezTo>
                <a:cubicBezTo>
                  <a:pt x="14019639" y="19358967"/>
                  <a:pt x="14113072" y="19398545"/>
                  <a:pt x="14228196" y="19387855"/>
                </a:cubicBezTo>
                <a:cubicBezTo>
                  <a:pt x="14113072" y="19398545"/>
                  <a:pt x="13558134" y="19317435"/>
                  <a:pt x="13337459" y="19387855"/>
                </a:cubicBezTo>
                <a:cubicBezTo>
                  <a:pt x="13558134" y="19317435"/>
                  <a:pt x="13344417" y="19388813"/>
                  <a:pt x="13349257" y="19387855"/>
                </a:cubicBezTo>
                <a:cubicBezTo>
                  <a:pt x="13354097" y="19386897"/>
                  <a:pt x="13358356" y="19389122"/>
                  <a:pt x="13361055" y="19387855"/>
                </a:cubicBezTo>
                <a:cubicBezTo>
                  <a:pt x="13358356" y="19389122"/>
                  <a:pt x="12883057" y="19332017"/>
                  <a:pt x="12470318" y="19387855"/>
                </a:cubicBezTo>
                <a:cubicBezTo>
                  <a:pt x="12057579" y="19443693"/>
                  <a:pt x="11823549" y="19339024"/>
                  <a:pt x="11579581" y="19387855"/>
                </a:cubicBezTo>
                <a:cubicBezTo>
                  <a:pt x="11823549" y="19339024"/>
                  <a:pt x="11758419" y="19391731"/>
                  <a:pt x="11892224" y="19387855"/>
                </a:cubicBezTo>
                <a:cubicBezTo>
                  <a:pt x="12026029" y="19383979"/>
                  <a:pt x="12097128" y="19416313"/>
                  <a:pt x="12204867" y="19387855"/>
                </a:cubicBezTo>
                <a:cubicBezTo>
                  <a:pt x="12097128" y="19416313"/>
                  <a:pt x="11648403" y="19303734"/>
                  <a:pt x="11314130" y="19387855"/>
                </a:cubicBezTo>
                <a:cubicBezTo>
                  <a:pt x="10979857" y="19471976"/>
                  <a:pt x="10683162" y="19352225"/>
                  <a:pt x="10122548" y="19387855"/>
                </a:cubicBezTo>
                <a:cubicBezTo>
                  <a:pt x="9561934" y="19423485"/>
                  <a:pt x="9924503" y="19361427"/>
                  <a:pt x="9833501" y="19387855"/>
                </a:cubicBezTo>
                <a:cubicBezTo>
                  <a:pt x="9924503" y="19361427"/>
                  <a:pt x="9842879" y="19388408"/>
                  <a:pt x="9845298" y="19387855"/>
                </a:cubicBezTo>
                <a:cubicBezTo>
                  <a:pt x="9842879" y="19388408"/>
                  <a:pt x="9538537" y="19371575"/>
                  <a:pt x="9255406" y="19387855"/>
                </a:cubicBezTo>
                <a:cubicBezTo>
                  <a:pt x="8972275" y="19404135"/>
                  <a:pt x="9060949" y="19365772"/>
                  <a:pt x="8966359" y="19387855"/>
                </a:cubicBezTo>
                <a:cubicBezTo>
                  <a:pt x="9060949" y="19365772"/>
                  <a:pt x="9206294" y="19414941"/>
                  <a:pt x="9279002" y="19387855"/>
                </a:cubicBezTo>
                <a:cubicBezTo>
                  <a:pt x="9206294" y="19414941"/>
                  <a:pt x="8700341" y="19321911"/>
                  <a:pt x="8388265" y="19387855"/>
                </a:cubicBezTo>
                <a:cubicBezTo>
                  <a:pt x="8700341" y="19321911"/>
                  <a:pt x="8396026" y="19389197"/>
                  <a:pt x="8400063" y="19387855"/>
                </a:cubicBezTo>
                <a:cubicBezTo>
                  <a:pt x="8396026" y="19389197"/>
                  <a:pt x="7942351" y="19348921"/>
                  <a:pt x="7810171" y="19387855"/>
                </a:cubicBezTo>
                <a:cubicBezTo>
                  <a:pt x="7677991" y="19426789"/>
                  <a:pt x="7186819" y="19309474"/>
                  <a:pt x="6919434" y="19387855"/>
                </a:cubicBezTo>
                <a:cubicBezTo>
                  <a:pt x="6652049" y="19466236"/>
                  <a:pt x="6592128" y="19325617"/>
                  <a:pt x="6329542" y="19387855"/>
                </a:cubicBezTo>
                <a:cubicBezTo>
                  <a:pt x="6066956" y="19450093"/>
                  <a:pt x="5451081" y="19387696"/>
                  <a:pt x="5137960" y="19387855"/>
                </a:cubicBezTo>
                <a:cubicBezTo>
                  <a:pt x="4824839" y="19388014"/>
                  <a:pt x="4190489" y="19320783"/>
                  <a:pt x="3946378" y="19387855"/>
                </a:cubicBezTo>
                <a:cubicBezTo>
                  <a:pt x="3702267" y="19454927"/>
                  <a:pt x="3299642" y="19329395"/>
                  <a:pt x="2754796" y="19387855"/>
                </a:cubicBezTo>
                <a:cubicBezTo>
                  <a:pt x="2209950" y="19446315"/>
                  <a:pt x="1941570" y="19321408"/>
                  <a:pt x="1563214" y="19387855"/>
                </a:cubicBezTo>
                <a:cubicBezTo>
                  <a:pt x="1184858" y="19454302"/>
                  <a:pt x="973271" y="19361864"/>
                  <a:pt x="672477" y="19387855"/>
                </a:cubicBezTo>
                <a:cubicBezTo>
                  <a:pt x="371683" y="19413846"/>
                  <a:pt x="317855" y="19316764"/>
                  <a:pt x="0" y="19387855"/>
                </a:cubicBezTo>
                <a:cubicBezTo>
                  <a:pt x="-7345" y="18907038"/>
                  <a:pt x="103619" y="18873291"/>
                  <a:pt x="0" y="18412587"/>
                </a:cubicBezTo>
                <a:cubicBezTo>
                  <a:pt x="-103619" y="17951883"/>
                  <a:pt x="205" y="18408253"/>
                  <a:pt x="0" y="18406712"/>
                </a:cubicBezTo>
                <a:cubicBezTo>
                  <a:pt x="-205" y="18405171"/>
                  <a:pt x="9089" y="17982841"/>
                  <a:pt x="0" y="17625323"/>
                </a:cubicBezTo>
                <a:cubicBezTo>
                  <a:pt x="-9089" y="17267805"/>
                  <a:pt x="68320" y="17084132"/>
                  <a:pt x="0" y="16650055"/>
                </a:cubicBezTo>
                <a:cubicBezTo>
                  <a:pt x="-68320" y="16215978"/>
                  <a:pt x="20049" y="16523218"/>
                  <a:pt x="0" y="16450301"/>
                </a:cubicBezTo>
                <a:cubicBezTo>
                  <a:pt x="-20049" y="16377384"/>
                  <a:pt x="44065" y="15981982"/>
                  <a:pt x="0" y="15668912"/>
                </a:cubicBezTo>
                <a:cubicBezTo>
                  <a:pt x="-44065" y="15355842"/>
                  <a:pt x="14876" y="15527515"/>
                  <a:pt x="0" y="15469158"/>
                </a:cubicBezTo>
                <a:cubicBezTo>
                  <a:pt x="-14876" y="15410801"/>
                  <a:pt x="216" y="15466052"/>
                  <a:pt x="0" y="15463283"/>
                </a:cubicBezTo>
                <a:cubicBezTo>
                  <a:pt x="-216" y="15460514"/>
                  <a:pt x="42446" y="14939928"/>
                  <a:pt x="0" y="14681894"/>
                </a:cubicBezTo>
                <a:cubicBezTo>
                  <a:pt x="-42446" y="14423860"/>
                  <a:pt x="113643" y="14107469"/>
                  <a:pt x="0" y="13706626"/>
                </a:cubicBezTo>
                <a:cubicBezTo>
                  <a:pt x="-113643" y="13305783"/>
                  <a:pt x="53439" y="13065495"/>
                  <a:pt x="0" y="12731358"/>
                </a:cubicBezTo>
                <a:cubicBezTo>
                  <a:pt x="-53439" y="12397221"/>
                  <a:pt x="8798" y="12261568"/>
                  <a:pt x="0" y="11949969"/>
                </a:cubicBezTo>
                <a:cubicBezTo>
                  <a:pt x="-8798" y="11638370"/>
                  <a:pt x="8296" y="11815116"/>
                  <a:pt x="0" y="11750215"/>
                </a:cubicBezTo>
                <a:cubicBezTo>
                  <a:pt x="-8296" y="11685314"/>
                  <a:pt x="208" y="11746039"/>
                  <a:pt x="0" y="11744340"/>
                </a:cubicBezTo>
                <a:cubicBezTo>
                  <a:pt x="-208" y="11742641"/>
                  <a:pt x="10968" y="11617205"/>
                  <a:pt x="0" y="11544586"/>
                </a:cubicBezTo>
                <a:cubicBezTo>
                  <a:pt x="-10968" y="11471967"/>
                  <a:pt x="227" y="11541117"/>
                  <a:pt x="0" y="11538711"/>
                </a:cubicBezTo>
                <a:cubicBezTo>
                  <a:pt x="-227" y="11536306"/>
                  <a:pt x="28522" y="10996228"/>
                  <a:pt x="0" y="10757322"/>
                </a:cubicBezTo>
                <a:cubicBezTo>
                  <a:pt x="-28522" y="10518416"/>
                  <a:pt x="47" y="10754382"/>
                  <a:pt x="0" y="10751447"/>
                </a:cubicBezTo>
                <a:cubicBezTo>
                  <a:pt x="-47" y="10748512"/>
                  <a:pt x="40518" y="10477427"/>
                  <a:pt x="0" y="10357815"/>
                </a:cubicBezTo>
                <a:cubicBezTo>
                  <a:pt x="-40518" y="10238203"/>
                  <a:pt x="14437" y="10108210"/>
                  <a:pt x="0" y="9964182"/>
                </a:cubicBezTo>
                <a:cubicBezTo>
                  <a:pt x="-14437" y="9820154"/>
                  <a:pt x="41026" y="9759596"/>
                  <a:pt x="0" y="9570550"/>
                </a:cubicBezTo>
                <a:cubicBezTo>
                  <a:pt x="-41026" y="9381504"/>
                  <a:pt x="17652" y="8940651"/>
                  <a:pt x="0" y="8595282"/>
                </a:cubicBezTo>
                <a:cubicBezTo>
                  <a:pt x="-17652" y="8249913"/>
                  <a:pt x="114298" y="8089246"/>
                  <a:pt x="0" y="7620015"/>
                </a:cubicBezTo>
                <a:cubicBezTo>
                  <a:pt x="-114298" y="7150784"/>
                  <a:pt x="8323" y="7063983"/>
                  <a:pt x="0" y="6838625"/>
                </a:cubicBezTo>
                <a:cubicBezTo>
                  <a:pt x="-8323" y="6613267"/>
                  <a:pt x="39575" y="6449131"/>
                  <a:pt x="0" y="6251114"/>
                </a:cubicBezTo>
                <a:cubicBezTo>
                  <a:pt x="-39575" y="6053097"/>
                  <a:pt x="5945" y="6139397"/>
                  <a:pt x="0" y="6051361"/>
                </a:cubicBezTo>
                <a:cubicBezTo>
                  <a:pt x="-5945" y="5963325"/>
                  <a:pt x="44514" y="5732136"/>
                  <a:pt x="0" y="5463850"/>
                </a:cubicBezTo>
                <a:cubicBezTo>
                  <a:pt x="-44514" y="5195564"/>
                  <a:pt x="665" y="5460589"/>
                  <a:pt x="0" y="5457975"/>
                </a:cubicBezTo>
                <a:cubicBezTo>
                  <a:pt x="-665" y="5455361"/>
                  <a:pt x="116887" y="4758807"/>
                  <a:pt x="0" y="4482707"/>
                </a:cubicBezTo>
                <a:cubicBezTo>
                  <a:pt x="-116887" y="4206607"/>
                  <a:pt x="77932" y="4066050"/>
                  <a:pt x="0" y="3701318"/>
                </a:cubicBezTo>
                <a:cubicBezTo>
                  <a:pt x="-77932" y="3336586"/>
                  <a:pt x="16030" y="3060627"/>
                  <a:pt x="0" y="2726050"/>
                </a:cubicBezTo>
                <a:cubicBezTo>
                  <a:pt x="-16030" y="2391473"/>
                  <a:pt x="16347" y="2446170"/>
                  <a:pt x="0" y="2332418"/>
                </a:cubicBezTo>
                <a:cubicBezTo>
                  <a:pt x="-16347" y="2218666"/>
                  <a:pt x="22142" y="2030139"/>
                  <a:pt x="0" y="1744907"/>
                </a:cubicBezTo>
                <a:cubicBezTo>
                  <a:pt x="-22142" y="1459675"/>
                  <a:pt x="544" y="1026215"/>
                  <a:pt x="0" y="769639"/>
                </a:cubicBezTo>
                <a:cubicBezTo>
                  <a:pt x="-544" y="513063"/>
                  <a:pt x="13303" y="625994"/>
                  <a:pt x="0" y="569885"/>
                </a:cubicBezTo>
                <a:cubicBezTo>
                  <a:pt x="-13303" y="513776"/>
                  <a:pt x="35381" y="252789"/>
                  <a:pt x="0" y="0"/>
                </a:cubicBezTo>
                <a:close/>
              </a:path>
            </a:pathLst>
          </a:custGeom>
          <a:solidFill>
            <a:srgbClr val="FF8AD8">
              <a:alpha val="9804"/>
            </a:srgbClr>
          </a:solidFill>
          <a:ln w="76200">
            <a:solidFill>
              <a:srgbClr val="FF8AD8">
                <a:alpha val="25098"/>
              </a:srgbClr>
            </a:solidFill>
            <a:extLst>
              <a:ext uri="{C807C97D-BFC1-408E-A445-0C87EB9F89A2}">
                <ask:lineSketchStyleProps xmlns:ask="http://schemas.microsoft.com/office/drawing/2018/sketchyshapes" sd="24438330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9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47" grpId="0"/>
      <p:bldP spid="6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170</Words>
  <Application>Microsoft Macintosh PowerPoint</Application>
  <PresentationFormat>Custom</PresentationFormat>
  <Paragraphs>26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Caldwell, Wendy Kaye</dc:creator>
  <cp:lastModifiedBy>Caldwell, Wendy Kaye</cp:lastModifiedBy>
  <cp:revision>2</cp:revision>
  <dcterms:created xsi:type="dcterms:W3CDTF">2025-04-28T16:31:51Z</dcterms:created>
  <dcterms:modified xsi:type="dcterms:W3CDTF">2025-04-28T17:54:54Z</dcterms:modified>
</cp:coreProperties>
</file>