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4" r:id="rId5"/>
  </p:sldMasterIdLst>
  <p:notesMasterIdLst>
    <p:notesMasterId r:id="rId17"/>
  </p:notesMasterIdLst>
  <p:handoutMasterIdLst>
    <p:handoutMasterId r:id="rId18"/>
  </p:handoutMasterIdLst>
  <p:sldIdLst>
    <p:sldId id="378" r:id="rId6"/>
    <p:sldId id="397" r:id="rId7"/>
    <p:sldId id="398" r:id="rId8"/>
    <p:sldId id="399" r:id="rId9"/>
    <p:sldId id="400" r:id="rId10"/>
    <p:sldId id="401" r:id="rId11"/>
    <p:sldId id="416" r:id="rId12"/>
    <p:sldId id="404" r:id="rId13"/>
    <p:sldId id="415" r:id="rId14"/>
    <p:sldId id="407" r:id="rId15"/>
    <p:sldId id="4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24892A11-E8DA-8C49-A87D-EBE21FA1C8F5}">
          <p14:sldIdLst/>
        </p14:section>
        <p14:section name="White" id="{2B691B46-BA1F-2749-AC23-20DEED03C3E9}">
          <p14:sldIdLst>
            <p14:sldId id="378"/>
            <p14:sldId id="397"/>
            <p14:sldId id="398"/>
            <p14:sldId id="399"/>
            <p14:sldId id="400"/>
            <p14:sldId id="401"/>
            <p14:sldId id="416"/>
            <p14:sldId id="404"/>
            <p14:sldId id="415"/>
            <p14:sldId id="407"/>
            <p14:sldId id="408"/>
          </p14:sldIdLst>
        </p14:section>
        <p14:section name="Livermorium Ice" id="{487E6980-B847-5E4C-9354-91FF056AE1EE}">
          <p14:sldIdLst/>
        </p14:section>
        <p14:section name="Elemental Navy" id="{B66773DF-022E-E043-8719-57121953D180}">
          <p14:sldIdLst/>
        </p14:section>
      </p14:sectionLst>
    </p:ext>
    <p:ext uri="{EFAFB233-063F-42B5-8137-9DF3F51BA10A}">
      <p15:sldGuideLst xmlns:p15="http://schemas.microsoft.com/office/powerpoint/2012/main">
        <p15:guide id="1" orient="horz" pos="288" userDrawn="1">
          <p15:clr>
            <a:srgbClr val="A4A3A4"/>
          </p15:clr>
        </p15:guide>
        <p15:guide id="2" pos="3840" userDrawn="1">
          <p15:clr>
            <a:srgbClr val="A4A3A4"/>
          </p15:clr>
        </p15:guide>
        <p15:guide id="3" pos="4008" userDrawn="1">
          <p15:clr>
            <a:srgbClr val="A4A3A4"/>
          </p15:clr>
        </p15:guide>
        <p15:guide id="4" orient="horz" pos="37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C71224-A924-7A4C-65A1-E019B15D2998}" name="Bishop, Breanna" initials="BB" userId="S::bishop33@llnl.gov::c14ed814-47ec-4dd6-8bc9-26785b8ceb9b" providerId="AD"/>
  <p188:author id="{716B002C-3A50-A698-5C71-9DC521FEE553}" name="Connors, Corey" initials="CC" userId="S::connors7@llnl.gov::1bd5e6ea-8a84-4c08-92e5-e1cc4585c256" providerId="AD"/>
  <p188:author id="{ABD9288F-AF9D-39E2-DE2F-0455E48C6207}" name="Shang, Stephanie P." initials="" userId="S::shang2@llnl.gov::bd3072b9-b4f0-47fa-be31-4f467de226fd" providerId="AD"/>
  <p188:author id="{09B38FA4-97F3-9EFD-6CB2-57A300CFC2C4}" name="Paschal, Katherine" initials="PK" userId="S::paschal3@llnl.gov::dd5872f5-9b7a-4c2a-b4c5-c71673282002" providerId="AD"/>
  <p188:author id="{ADA8D7AE-0C4F-4EB1-3486-383878F3FBA1}" name="Vander Vorst, Mitch" initials="VM" userId="S::vandervorst1@llnl.gov::90622c8b-d6e5-4bc5-960c-d7b492dcfd2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1A1"/>
    <a:srgbClr val="001E62"/>
    <a:srgbClr val="EAF1FC"/>
    <a:srgbClr val="A9AABC"/>
    <a:srgbClr val="00535C"/>
    <a:srgbClr val="3366CC"/>
    <a:srgbClr val="03658B"/>
    <a:srgbClr val="63666A"/>
    <a:srgbClr val="0032A1"/>
    <a:srgbClr val="FCB3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25"/>
    <p:restoredTop sz="94626"/>
  </p:normalViewPr>
  <p:slideViewPr>
    <p:cSldViewPr snapToGrid="0">
      <p:cViewPr varScale="1">
        <p:scale>
          <a:sx n="98" d="100"/>
          <a:sy n="98" d="100"/>
        </p:scale>
        <p:origin x="1224" y="90"/>
      </p:cViewPr>
      <p:guideLst>
        <p:guide orient="horz" pos="288"/>
        <p:guide pos="3840"/>
        <p:guide pos="4008"/>
        <p:guide orient="horz" pos="376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802918-22C0-8CE6-ACAC-5AA7752501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2F02EE2-C741-5562-91E5-0FFBFFA7CE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F36E5A-1590-4136-A887-20852AD82C34}" type="datetimeFigureOut">
              <a:rPr lang="en-US" smtClean="0"/>
              <a:t>4/28/2025</a:t>
            </a:fld>
            <a:endParaRPr lang="en-US"/>
          </a:p>
        </p:txBody>
      </p:sp>
      <p:sp>
        <p:nvSpPr>
          <p:cNvPr id="4" name="Footer Placeholder 3">
            <a:extLst>
              <a:ext uri="{FF2B5EF4-FFF2-40B4-BE49-F238E27FC236}">
                <a16:creationId xmlns:a16="http://schemas.microsoft.com/office/drawing/2014/main" id="{AB25B730-239B-F605-C383-0787270CC5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8D01379-4D04-C4B3-20B2-858439CFF9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E807D5-3579-4B13-8E6D-ACCBBC789ED7}" type="slidenum">
              <a:rPr lang="en-US" smtClean="0"/>
              <a:t>‹#›</a:t>
            </a:fld>
            <a:endParaRPr lang="en-US"/>
          </a:p>
        </p:txBody>
      </p:sp>
    </p:spTree>
    <p:extLst>
      <p:ext uri="{BB962C8B-B14F-4D97-AF65-F5344CB8AC3E}">
        <p14:creationId xmlns:p14="http://schemas.microsoft.com/office/powerpoint/2010/main" val="2035831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C20CD-2D24-491B-8442-D7F8AD17C10D}" type="datetimeFigureOut">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C5F92-FDEA-41A6-8D5E-BC743BE46EAD}" type="slidenum">
              <a:t>‹#›</a:t>
            </a:fld>
            <a:endParaRPr lang="en-US"/>
          </a:p>
        </p:txBody>
      </p:sp>
    </p:spTree>
    <p:extLst>
      <p:ext uri="{BB962C8B-B14F-4D97-AF65-F5344CB8AC3E}">
        <p14:creationId xmlns:p14="http://schemas.microsoft.com/office/powerpoint/2010/main" val="4083395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FC5F92-FDEA-41A6-8D5E-BC743BE46EAD}" type="slidenum">
              <a:rPr lang="en-US" smtClean="0"/>
              <a:t>1</a:t>
            </a:fld>
            <a:endParaRPr lang="en-US"/>
          </a:p>
        </p:txBody>
      </p:sp>
    </p:spTree>
    <p:extLst>
      <p:ext uri="{BB962C8B-B14F-4D97-AF65-F5344CB8AC3E}">
        <p14:creationId xmlns:p14="http://schemas.microsoft.com/office/powerpoint/2010/main" val="39761169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Title Slide One-line Subtitl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714C6F16-A438-2589-9430-9388132E190A}"/>
              </a:ext>
              <a:ext uri="{C183D7F6-B498-43B3-948B-1728B52AA6E4}">
                <adec:decorative xmlns:adec="http://schemas.microsoft.com/office/drawing/2017/decorative" val="1"/>
              </a:ext>
            </a:extLst>
          </p:cNvPr>
          <p:cNvCxnSpPr>
            <a:cxnSpLocks/>
          </p:cNvCxnSpPr>
          <p:nvPr userDrawn="1"/>
        </p:nvCxnSpPr>
        <p:spPr>
          <a:xfrm>
            <a:off x="1524000" y="3503524"/>
            <a:ext cx="10668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BE1EF58-452F-3843-CE28-9BE2A077680A}"/>
              </a:ext>
            </a:extLst>
          </p:cNvPr>
          <p:cNvSpPr txBox="1"/>
          <p:nvPr userDrawn="1"/>
        </p:nvSpPr>
        <p:spPr>
          <a:xfrm>
            <a:off x="87141" y="6032891"/>
            <a:ext cx="26196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solidFill>
                <a:effectLst/>
                <a:latin typeface="Aptos Light" panose="020B0004020202020204" pitchFamily="34" charset="0"/>
              </a:rPr>
              <a:t>Prepared by LLNL under Contract DE-AC52-07NA27344.</a:t>
            </a:r>
          </a:p>
        </p:txBody>
      </p:sp>
      <p:sp>
        <p:nvSpPr>
          <p:cNvPr id="16" name="Text Placeholder 14">
            <a:extLst>
              <a:ext uri="{FF2B5EF4-FFF2-40B4-BE49-F238E27FC236}">
                <a16:creationId xmlns:a16="http://schemas.microsoft.com/office/drawing/2014/main" id="{D24590B9-EEAD-CDBF-281A-18CAE5B6D8BA}"/>
              </a:ext>
            </a:extLst>
          </p:cNvPr>
          <p:cNvSpPr>
            <a:spLocks noGrp="1"/>
          </p:cNvSpPr>
          <p:nvPr>
            <p:ph type="body" sz="quarter" idx="13" hasCustomPrompt="1"/>
          </p:nvPr>
        </p:nvSpPr>
        <p:spPr>
          <a:xfrm>
            <a:off x="5391807" y="6045585"/>
            <a:ext cx="6228693" cy="275523"/>
          </a:xfrm>
          <a:prstGeom prst="rect">
            <a:avLst/>
          </a:prstGeom>
        </p:spPr>
        <p:txBody>
          <a:bodyPr/>
          <a:lstStyle>
            <a:lvl1pPr marL="0" indent="0" algn="r">
              <a:lnSpc>
                <a:spcPts val="78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Optional organization name</a:t>
            </a:r>
          </a:p>
        </p:txBody>
      </p:sp>
      <p:sp>
        <p:nvSpPr>
          <p:cNvPr id="15" name="Text Placeholder 14">
            <a:extLst>
              <a:ext uri="{FF2B5EF4-FFF2-40B4-BE49-F238E27FC236}">
                <a16:creationId xmlns:a16="http://schemas.microsoft.com/office/drawing/2014/main" id="{7C8E7A4A-15BE-881A-D85E-180C7CDD751E}"/>
              </a:ext>
            </a:extLst>
          </p:cNvPr>
          <p:cNvSpPr>
            <a:spLocks noGrp="1"/>
          </p:cNvSpPr>
          <p:nvPr>
            <p:ph type="body" sz="quarter" idx="12" hasCustomPrompt="1"/>
          </p:nvPr>
        </p:nvSpPr>
        <p:spPr>
          <a:xfrm>
            <a:off x="5391807" y="5710031"/>
            <a:ext cx="6228693" cy="299735"/>
          </a:xfrm>
          <a:prstGeom prst="rect">
            <a:avLst/>
          </a:prstGeom>
        </p:spPr>
        <p:txBody>
          <a:bodyPr/>
          <a:lstStyle>
            <a:lvl1pPr marL="0" indent="0" algn="r">
              <a:lnSpc>
                <a:spcPct val="100000"/>
              </a:lnSpc>
              <a:spcBef>
                <a:spcPts val="500"/>
              </a:spcBef>
              <a:buNone/>
              <a:defRPr sz="14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Name, Title | Division SME</a:t>
            </a:r>
          </a:p>
        </p:txBody>
      </p:sp>
      <p:sp>
        <p:nvSpPr>
          <p:cNvPr id="17" name="Text Placeholder 16">
            <a:extLst>
              <a:ext uri="{FF2B5EF4-FFF2-40B4-BE49-F238E27FC236}">
                <a16:creationId xmlns:a16="http://schemas.microsoft.com/office/drawing/2014/main" id="{B1A5A724-1DDF-3949-9E8D-06FF1843240B}"/>
              </a:ext>
            </a:extLst>
          </p:cNvPr>
          <p:cNvSpPr>
            <a:spLocks noGrp="1"/>
          </p:cNvSpPr>
          <p:nvPr>
            <p:ph type="body" sz="quarter" idx="14" hasCustomPrompt="1"/>
          </p:nvPr>
        </p:nvSpPr>
        <p:spPr>
          <a:xfrm>
            <a:off x="1524000" y="4148504"/>
            <a:ext cx="4306957" cy="483067"/>
          </a:xfrm>
          <a:prstGeom prst="rect">
            <a:avLst/>
          </a:prstGeom>
        </p:spPr>
        <p:txBody>
          <a:bodyPr/>
          <a:lstStyle>
            <a:lvl1pPr marL="0" indent="0">
              <a:lnSpc>
                <a:spcPct val="100000"/>
              </a:lnSpc>
              <a:spcBef>
                <a:spcPts val="500"/>
              </a:spcBef>
              <a:buNone/>
              <a:defRPr sz="2400"/>
            </a:lvl1pPr>
          </a:lstStyle>
          <a:p>
            <a:pPr lvl="0"/>
            <a:r>
              <a:rPr lang="en-US"/>
              <a:t>Optional date</a:t>
            </a:r>
          </a:p>
        </p:txBody>
      </p:sp>
      <p:sp>
        <p:nvSpPr>
          <p:cNvPr id="3" name="Subtitle 2">
            <a:extLst>
              <a:ext uri="{FF2B5EF4-FFF2-40B4-BE49-F238E27FC236}">
                <a16:creationId xmlns:a16="http://schemas.microsoft.com/office/drawing/2014/main" id="{E450ED97-7285-AA24-3C15-D276985031F7}"/>
              </a:ext>
            </a:extLst>
          </p:cNvPr>
          <p:cNvSpPr>
            <a:spLocks noGrp="1"/>
          </p:cNvSpPr>
          <p:nvPr>
            <p:ph type="subTitle" idx="1" hasCustomPrompt="1"/>
          </p:nvPr>
        </p:nvSpPr>
        <p:spPr>
          <a:xfrm>
            <a:off x="1524000" y="3718787"/>
            <a:ext cx="9144000" cy="423280"/>
          </a:xfrm>
          <a:prstGeom prst="rect">
            <a:avLst/>
          </a:prstGeom>
        </p:spPr>
        <p:txBody>
          <a:bodyPr/>
          <a:lstStyle>
            <a:lvl1pPr marL="0" indent="0" algn="l">
              <a:buNone/>
              <a:defRPr lang="en-US"/>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Audience or optional subtitle</a:t>
            </a:r>
          </a:p>
        </p:txBody>
      </p:sp>
      <p:sp>
        <p:nvSpPr>
          <p:cNvPr id="2" name="Title 1">
            <a:extLst>
              <a:ext uri="{FF2B5EF4-FFF2-40B4-BE49-F238E27FC236}">
                <a16:creationId xmlns:a16="http://schemas.microsoft.com/office/drawing/2014/main" id="{B069688D-DC30-4CC3-F3B5-750F4874AD58}"/>
              </a:ext>
            </a:extLst>
          </p:cNvPr>
          <p:cNvSpPr>
            <a:spLocks noGrp="1"/>
          </p:cNvSpPr>
          <p:nvPr>
            <p:ph type="ctrTitle" hasCustomPrompt="1"/>
          </p:nvPr>
        </p:nvSpPr>
        <p:spPr>
          <a:xfrm>
            <a:off x="1525929" y="1683611"/>
            <a:ext cx="9144000" cy="1826351"/>
          </a:xfrm>
          <a:prstGeom prst="rect">
            <a:avLst/>
          </a:prstGeom>
        </p:spPr>
        <p:txBody>
          <a:bodyPr anchor="ctr"/>
          <a:lstStyle>
            <a:lvl1pPr algn="l">
              <a:defRPr sz="5400" b="1" i="0">
                <a:latin typeface="Aptos SemiBold" panose="020B0004020202020204" pitchFamily="34" charset="0"/>
              </a:defRPr>
            </a:lvl1pPr>
          </a:lstStyle>
          <a:p>
            <a:r>
              <a:rPr lang="en-US"/>
              <a:t>Presentation title</a:t>
            </a:r>
            <a:br>
              <a:rPr lang="en-US"/>
            </a:br>
            <a:r>
              <a:rPr lang="en-US"/>
              <a:t>Should not exceed two lines</a:t>
            </a:r>
          </a:p>
        </p:txBody>
      </p:sp>
      <p:grpSp>
        <p:nvGrpSpPr>
          <p:cNvPr id="13" name="Group 12">
            <a:extLst>
              <a:ext uri="{FF2B5EF4-FFF2-40B4-BE49-F238E27FC236}">
                <a16:creationId xmlns:a16="http://schemas.microsoft.com/office/drawing/2014/main" id="{D22A293C-7FF4-831E-A43B-4088E75C6AD5}"/>
              </a:ext>
            </a:extLst>
          </p:cNvPr>
          <p:cNvGrpSpPr/>
          <p:nvPr userDrawn="1"/>
        </p:nvGrpSpPr>
        <p:grpSpPr>
          <a:xfrm>
            <a:off x="11574492" y="90551"/>
            <a:ext cx="443927" cy="395222"/>
            <a:chOff x="10830498" y="90551"/>
            <a:chExt cx="443927" cy="395222"/>
          </a:xfrm>
        </p:grpSpPr>
        <p:sp>
          <p:nvSpPr>
            <p:cNvPr id="14" name="Rectangle 13">
              <a:extLst>
                <a:ext uri="{FF2B5EF4-FFF2-40B4-BE49-F238E27FC236}">
                  <a16:creationId xmlns:a16="http://schemas.microsoft.com/office/drawing/2014/main" id="{CCCE1E76-6C82-3CCF-A379-0596E4A46A2E}"/>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Graphic 6">
              <a:extLst>
                <a:ext uri="{FF2B5EF4-FFF2-40B4-BE49-F238E27FC236}">
                  <a16:creationId xmlns:a16="http://schemas.microsoft.com/office/drawing/2014/main" id="{8D15C4A5-BB78-68F7-F84B-AA6A10B65122}"/>
                </a:ext>
              </a:extLst>
            </p:cNvPr>
            <p:cNvPicPr>
              <a:picLocks noChangeAspect="1"/>
            </p:cNvPicPr>
            <p:nvPr userDrawn="1"/>
          </p:nvPicPr>
          <p:blipFill>
            <a:blip r:embed="rId2">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pic>
        <p:nvPicPr>
          <p:cNvPr id="4" name="Picture 3">
            <a:extLst>
              <a:ext uri="{FF2B5EF4-FFF2-40B4-BE49-F238E27FC236}">
                <a16:creationId xmlns:a16="http://schemas.microsoft.com/office/drawing/2014/main" id="{153C3E93-D900-4902-9994-ACFFC94BAC40}"/>
              </a:ext>
            </a:extLst>
          </p:cNvPr>
          <p:cNvPicPr>
            <a:picLocks noChangeAspect="1"/>
          </p:cNvPicPr>
          <p:nvPr userDrawn="1"/>
        </p:nvPicPr>
        <p:blipFill>
          <a:blip r:embed="rId3"/>
          <a:stretch>
            <a:fillRect/>
          </a:stretch>
        </p:blipFill>
        <p:spPr>
          <a:xfrm>
            <a:off x="10675328" y="6521450"/>
            <a:ext cx="975700" cy="266511"/>
          </a:xfrm>
          <a:prstGeom prst="rect">
            <a:avLst/>
          </a:prstGeom>
        </p:spPr>
      </p:pic>
    </p:spTree>
    <p:extLst>
      <p:ext uri="{BB962C8B-B14F-4D97-AF65-F5344CB8AC3E}">
        <p14:creationId xmlns:p14="http://schemas.microsoft.com/office/powerpoint/2010/main" val="1593878930"/>
      </p:ext>
    </p:extLst>
  </p:cSld>
  <p:clrMapOvr>
    <a:masterClrMapping/>
  </p:clrMapOvr>
  <p:extLst>
    <p:ext uri="{DCECCB84-F9BA-43D5-87BE-67443E8EF086}">
      <p15:sldGuideLst xmlns:p15="http://schemas.microsoft.com/office/powerpoint/2012/main">
        <p15:guide id="1" pos="3840" userDrawn="1">
          <p15:clr>
            <a:srgbClr val="FBAE40"/>
          </p15:clr>
        </p15:guide>
        <p15:guide id="2" pos="73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Image with Quote or Large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D139AC7-FFA7-29D4-C18D-034BF13E0C3D}"/>
              </a:ext>
            </a:extLst>
          </p:cNvPr>
          <p:cNvSpPr>
            <a:spLocks noGrp="1"/>
          </p:cNvSpPr>
          <p:nvPr>
            <p:ph type="pic" idx="1"/>
          </p:nvPr>
        </p:nvSpPr>
        <p:spPr>
          <a:xfrm>
            <a:off x="5183188" y="987425"/>
            <a:ext cx="6172200" cy="4873625"/>
          </a:xfrm>
          <a:prstGeom prst="rect">
            <a:avLst/>
          </a:prstGeo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3">
            <a:extLst>
              <a:ext uri="{FF2B5EF4-FFF2-40B4-BE49-F238E27FC236}">
                <a16:creationId xmlns:a16="http://schemas.microsoft.com/office/drawing/2014/main" id="{5740CFEF-7C94-1A7B-0398-2AA9358883B9}"/>
              </a:ext>
            </a:extLst>
          </p:cNvPr>
          <p:cNvSpPr>
            <a:spLocks noGrp="1"/>
          </p:cNvSpPr>
          <p:nvPr>
            <p:ph type="body" sz="half" idx="13" hasCustomPrompt="1"/>
          </p:nvPr>
        </p:nvSpPr>
        <p:spPr>
          <a:xfrm>
            <a:off x="739470" y="5653616"/>
            <a:ext cx="3932237" cy="611717"/>
          </a:xfrm>
          <a:prstGeom prst="rect">
            <a:avLst/>
          </a:prstGeom>
        </p:spPr>
        <p:txBody>
          <a:bodyPr>
            <a:noAutofit/>
          </a:bodyPr>
          <a:lstStyle>
            <a:lvl1pPr marL="0" indent="0" algn="r">
              <a:lnSpc>
                <a:spcPct val="100000"/>
              </a:lnSpc>
              <a:spcBef>
                <a:spcPts val="0"/>
              </a:spcBef>
              <a:buNone/>
              <a:defRPr sz="1400" b="0" i="0">
                <a:solidFill>
                  <a:srgbClr val="63666A"/>
                </a:solidFill>
                <a:latin typeface="Aptos Light" panose="020B00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Title</a:t>
            </a:r>
          </a:p>
          <a:p>
            <a:pPr lvl="0"/>
            <a:r>
              <a:rPr lang="en-US"/>
              <a:t>Organization</a:t>
            </a:r>
          </a:p>
        </p:txBody>
      </p:sp>
      <p:sp>
        <p:nvSpPr>
          <p:cNvPr id="6" name="Text Placeholder 3">
            <a:extLst>
              <a:ext uri="{FF2B5EF4-FFF2-40B4-BE49-F238E27FC236}">
                <a16:creationId xmlns:a16="http://schemas.microsoft.com/office/drawing/2014/main" id="{E6A7522E-6D5F-889A-AD0D-BC092605091E}"/>
              </a:ext>
            </a:extLst>
          </p:cNvPr>
          <p:cNvSpPr>
            <a:spLocks noGrp="1"/>
          </p:cNvSpPr>
          <p:nvPr>
            <p:ph type="body" sz="half" idx="12" hasCustomPrompt="1"/>
          </p:nvPr>
        </p:nvSpPr>
        <p:spPr>
          <a:xfrm>
            <a:off x="739470" y="716957"/>
            <a:ext cx="3932237" cy="4803310"/>
          </a:xfrm>
          <a:prstGeom prst="rect">
            <a:avLst/>
          </a:prstGeom>
        </p:spPr>
        <p:txBody>
          <a:bodyPr>
            <a:noAutofit/>
          </a:bodyPr>
          <a:lstStyle>
            <a:lvl1pPr marL="0" indent="0">
              <a:buNone/>
              <a:defRPr sz="4800" b="1" i="0">
                <a:solidFill>
                  <a:srgbClr val="0032A1"/>
                </a:solidFill>
                <a:latin typeface="Aptos SemiBold" panose="020B00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“Large text or a quote goes here”</a:t>
            </a:r>
          </a:p>
        </p:txBody>
      </p:sp>
      <p:grpSp>
        <p:nvGrpSpPr>
          <p:cNvPr id="7" name="Group 6">
            <a:extLst>
              <a:ext uri="{FF2B5EF4-FFF2-40B4-BE49-F238E27FC236}">
                <a16:creationId xmlns:a16="http://schemas.microsoft.com/office/drawing/2014/main" id="{E8F12A0B-A23F-1C75-4A75-C529BD723AE1}"/>
              </a:ext>
            </a:extLst>
          </p:cNvPr>
          <p:cNvGrpSpPr/>
          <p:nvPr userDrawn="1"/>
        </p:nvGrpSpPr>
        <p:grpSpPr>
          <a:xfrm>
            <a:off x="11574492" y="90551"/>
            <a:ext cx="443927" cy="395222"/>
            <a:chOff x="10830498" y="90551"/>
            <a:chExt cx="443927" cy="395222"/>
          </a:xfrm>
        </p:grpSpPr>
        <p:sp>
          <p:nvSpPr>
            <p:cNvPr id="9" name="Rectangle 8">
              <a:extLst>
                <a:ext uri="{FF2B5EF4-FFF2-40B4-BE49-F238E27FC236}">
                  <a16:creationId xmlns:a16="http://schemas.microsoft.com/office/drawing/2014/main" id="{813DDFFC-1478-7617-AA97-1F8732C915B2}"/>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6">
              <a:extLst>
                <a:ext uri="{FF2B5EF4-FFF2-40B4-BE49-F238E27FC236}">
                  <a16:creationId xmlns:a16="http://schemas.microsoft.com/office/drawing/2014/main" id="{3CC102CE-BEFA-0F3E-9394-E508D6330D12}"/>
                </a:ext>
              </a:extLst>
            </p:cNvPr>
            <p:cNvPicPr>
              <a:picLocks noChangeAspect="1"/>
            </p:cNvPicPr>
            <p:nvPr userDrawn="1"/>
          </p:nvPicPr>
          <p:blipFill>
            <a:blip r:embed="rId2">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spTree>
    <p:extLst>
      <p:ext uri="{BB962C8B-B14F-4D97-AF65-F5344CB8AC3E}">
        <p14:creationId xmlns:p14="http://schemas.microsoft.com/office/powerpoint/2010/main" val="4249479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Summary">
    <p:spTree>
      <p:nvGrpSpPr>
        <p:cNvPr id="1" name=""/>
        <p:cNvGrpSpPr/>
        <p:nvPr/>
      </p:nvGrpSpPr>
      <p:grpSpPr>
        <a:xfrm>
          <a:off x="0" y="0"/>
          <a:ext cx="0" cy="0"/>
          <a:chOff x="0" y="0"/>
          <a:chExt cx="0" cy="0"/>
        </a:xfrm>
      </p:grpSpPr>
      <p:sp>
        <p:nvSpPr>
          <p:cNvPr id="9" name="Text Placeholder 18">
            <a:extLst>
              <a:ext uri="{FF2B5EF4-FFF2-40B4-BE49-F238E27FC236}">
                <a16:creationId xmlns:a16="http://schemas.microsoft.com/office/drawing/2014/main" id="{948911FF-6ED4-16BE-95A0-E0AAC64C4609}"/>
              </a:ext>
              <a:ext uri="{C183D7F6-B498-43B3-948B-1728B52AA6E4}">
                <adec:decorative xmlns:adec="http://schemas.microsoft.com/office/drawing/2017/decorative" val="1"/>
              </a:ext>
            </a:extLst>
          </p:cNvPr>
          <p:cNvSpPr>
            <a:spLocks noGrp="1"/>
          </p:cNvSpPr>
          <p:nvPr>
            <p:ph type="body" sz="quarter" idx="13" hasCustomPrompt="1"/>
          </p:nvPr>
        </p:nvSpPr>
        <p:spPr>
          <a:xfrm>
            <a:off x="1" y="5827865"/>
            <a:ext cx="12191999" cy="551144"/>
          </a:xfrm>
          <a:prstGeom prst="rect">
            <a:avLst/>
          </a:prstGeom>
          <a:solidFill>
            <a:srgbClr val="0031A1"/>
          </a:solidFill>
        </p:spPr>
        <p:txBody>
          <a:bodyPr anchor="ctr"/>
          <a:lstStyle>
            <a:lvl1pPr marL="0" indent="0" algn="ctr">
              <a:buNone/>
              <a:defRPr sz="2000" b="0">
                <a:solidFill>
                  <a:schemeClr val="bg1"/>
                </a:solidFill>
              </a:defRPr>
            </a:lvl1pPr>
          </a:lstStyle>
          <a:p>
            <a:pPr lvl="0"/>
            <a:r>
              <a:rPr lang="en-US"/>
              <a:t>Click to edit optional summary. Remove if not needed.</a:t>
            </a:r>
          </a:p>
        </p:txBody>
      </p:sp>
      <p:sp>
        <p:nvSpPr>
          <p:cNvPr id="2" name="Content Placeholder 2">
            <a:extLst>
              <a:ext uri="{FF2B5EF4-FFF2-40B4-BE49-F238E27FC236}">
                <a16:creationId xmlns:a16="http://schemas.microsoft.com/office/drawing/2014/main" id="{CEB2B0BD-CA2F-72F9-3310-7C62306ED048}"/>
              </a:ext>
            </a:extLst>
          </p:cNvPr>
          <p:cNvSpPr>
            <a:spLocks noGrp="1"/>
          </p:cNvSpPr>
          <p:nvPr>
            <p:ph idx="1" hasCustomPrompt="1"/>
          </p:nvPr>
        </p:nvSpPr>
        <p:spPr>
          <a:xfrm>
            <a:off x="739470" y="1733384"/>
            <a:ext cx="10614329" cy="3921981"/>
          </a:xfrm>
          <a:prstGeom prst="rect">
            <a:avLst/>
          </a:prstGeom>
        </p:spPr>
        <p:txBody>
          <a:bodyPr/>
          <a:lstStyle>
            <a:lvl1pPr>
              <a:lnSpc>
                <a:spcPct val="100000"/>
              </a:lnSpc>
              <a:spcBef>
                <a:spcPts val="1500"/>
              </a:spcBef>
              <a:defRPr/>
            </a:lvl1pPr>
            <a:lvl2pPr>
              <a:lnSpc>
                <a:spcPct val="100000"/>
              </a:lnSpc>
              <a:spcBef>
                <a:spcPts val="500"/>
              </a:spcBef>
              <a:defRPr sz="2400"/>
            </a:lvl2pPr>
            <a:lvl3pPr>
              <a:lnSpc>
                <a:spcPct val="100000"/>
              </a:lnSpc>
              <a:defRPr/>
            </a:lvl3pPr>
          </a:lstStyle>
          <a:p>
            <a:pPr lvl="0"/>
            <a:r>
              <a:rPr lang="en-US"/>
              <a:t>Click to edit Level 1 bullet</a:t>
            </a:r>
          </a:p>
          <a:p>
            <a:pPr lvl="0"/>
            <a:r>
              <a:rPr lang="en-US"/>
              <a:t>Additional Level 1 bullet </a:t>
            </a:r>
          </a:p>
          <a:p>
            <a:pPr lvl="1"/>
            <a:r>
              <a:rPr lang="en-US"/>
              <a:t>Second level bullet</a:t>
            </a:r>
          </a:p>
          <a:p>
            <a:pPr lvl="2"/>
            <a:r>
              <a:rPr lang="en-US"/>
              <a:t>Third level bullet</a:t>
            </a:r>
          </a:p>
        </p:txBody>
      </p:sp>
      <p:sp>
        <p:nvSpPr>
          <p:cNvPr id="13" name="Title 1">
            <a:extLst>
              <a:ext uri="{FF2B5EF4-FFF2-40B4-BE49-F238E27FC236}">
                <a16:creationId xmlns:a16="http://schemas.microsoft.com/office/drawing/2014/main" id="{18A98299-6BD5-007E-C74F-2ED00F0A4712}"/>
              </a:ext>
            </a:extLst>
          </p:cNvPr>
          <p:cNvSpPr>
            <a:spLocks noGrp="1"/>
          </p:cNvSpPr>
          <p:nvPr>
            <p:ph type="title" hasCustomPrompt="1"/>
          </p:nvPr>
        </p:nvSpPr>
        <p:spPr>
          <a:xfrm>
            <a:off x="739470" y="615918"/>
            <a:ext cx="10614329" cy="1025721"/>
          </a:xfrm>
          <a:prstGeom prst="rect">
            <a:avLst/>
          </a:prstGeom>
        </p:spPr>
        <p:txBody>
          <a:bodyPr/>
          <a:lstStyle>
            <a:lvl1pPr>
              <a:defRPr/>
            </a:lvl1pPr>
          </a:lstStyle>
          <a:p>
            <a:r>
              <a:rPr lang="en-US"/>
              <a:t>Title slide with summary box</a:t>
            </a:r>
            <a:br>
              <a:rPr lang="en-US"/>
            </a:br>
            <a:r>
              <a:rPr lang="en-US"/>
              <a:t>Title can be two lines</a:t>
            </a:r>
          </a:p>
        </p:txBody>
      </p:sp>
      <p:grpSp>
        <p:nvGrpSpPr>
          <p:cNvPr id="3" name="Group 2">
            <a:extLst>
              <a:ext uri="{FF2B5EF4-FFF2-40B4-BE49-F238E27FC236}">
                <a16:creationId xmlns:a16="http://schemas.microsoft.com/office/drawing/2014/main" id="{96FA9E59-D405-67F2-923B-9F1E5A4F93B9}"/>
              </a:ext>
            </a:extLst>
          </p:cNvPr>
          <p:cNvGrpSpPr/>
          <p:nvPr userDrawn="1"/>
        </p:nvGrpSpPr>
        <p:grpSpPr>
          <a:xfrm>
            <a:off x="11574492" y="90551"/>
            <a:ext cx="443927" cy="395222"/>
            <a:chOff x="10830498" y="90551"/>
            <a:chExt cx="443927" cy="395222"/>
          </a:xfrm>
        </p:grpSpPr>
        <p:sp>
          <p:nvSpPr>
            <p:cNvPr id="4" name="Rectangle 3">
              <a:extLst>
                <a:ext uri="{FF2B5EF4-FFF2-40B4-BE49-F238E27FC236}">
                  <a16:creationId xmlns:a16="http://schemas.microsoft.com/office/drawing/2014/main" id="{70C18412-6069-B27C-2022-904192E27A45}"/>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E385C407-2073-3802-7701-4A3FA2D1DBFC}"/>
                </a:ext>
              </a:extLst>
            </p:cNvPr>
            <p:cNvPicPr>
              <a:picLocks noChangeAspect="1"/>
            </p:cNvPicPr>
            <p:nvPr userDrawn="1"/>
          </p:nvPicPr>
          <p:blipFill>
            <a:blip r:embed="rId2">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spTree>
    <p:extLst>
      <p:ext uri="{BB962C8B-B14F-4D97-AF65-F5344CB8AC3E}">
        <p14:creationId xmlns:p14="http://schemas.microsoft.com/office/powerpoint/2010/main" val="2527234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406B13-7A85-92DA-832A-0B13F01863F5}"/>
              </a:ext>
            </a:extLst>
          </p:cNvPr>
          <p:cNvGrpSpPr/>
          <p:nvPr userDrawn="1"/>
        </p:nvGrpSpPr>
        <p:grpSpPr>
          <a:xfrm>
            <a:off x="11622555" y="90551"/>
            <a:ext cx="354152" cy="382723"/>
            <a:chOff x="11622555" y="90551"/>
            <a:chExt cx="354152" cy="382723"/>
          </a:xfrm>
        </p:grpSpPr>
        <p:sp>
          <p:nvSpPr>
            <p:cNvPr id="6" name="Rectangle 5">
              <a:extLst>
                <a:ext uri="{FF2B5EF4-FFF2-40B4-BE49-F238E27FC236}">
                  <a16:creationId xmlns:a16="http://schemas.microsoft.com/office/drawing/2014/main" id="{B6C22E7C-9DF2-5421-7530-5B38699F57EF}"/>
                </a:ext>
              </a:extLst>
            </p:cNvPr>
            <p:cNvSpPr/>
            <p:nvPr userDrawn="1"/>
          </p:nvSpPr>
          <p:spPr>
            <a:xfrm>
              <a:off x="11622555"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C9614801-983D-0050-43CD-0DD4F04DD4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48902" y="122528"/>
              <a:ext cx="323829" cy="318769"/>
            </a:xfrm>
            <a:prstGeom prst="rect">
              <a:avLst/>
            </a:prstGeom>
          </p:spPr>
        </p:pic>
      </p:grpSp>
      <p:sp>
        <p:nvSpPr>
          <p:cNvPr id="2" name="Rectangle 1">
            <a:extLst>
              <a:ext uri="{FF2B5EF4-FFF2-40B4-BE49-F238E27FC236}">
                <a16:creationId xmlns:a16="http://schemas.microsoft.com/office/drawing/2014/main" id="{0FA7ABB2-B072-D6BC-7247-4ABD9499CA5A}"/>
              </a:ext>
            </a:extLst>
          </p:cNvPr>
          <p:cNvSpPr/>
          <p:nvPr userDrawn="1"/>
        </p:nvSpPr>
        <p:spPr>
          <a:xfrm>
            <a:off x="0" y="-22225"/>
            <a:ext cx="12192000" cy="6918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20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Watermark">
    <p:spTree>
      <p:nvGrpSpPr>
        <p:cNvPr id="1" name=""/>
        <p:cNvGrpSpPr/>
        <p:nvPr/>
      </p:nvGrpSpPr>
      <p:grpSpPr>
        <a:xfrm>
          <a:off x="0" y="0"/>
          <a:ext cx="0" cy="0"/>
          <a:chOff x="0" y="0"/>
          <a:chExt cx="0" cy="0"/>
        </a:xfrm>
      </p:grpSpPr>
      <p:pic>
        <p:nvPicPr>
          <p:cNvPr id="2" name="Graphic 1" descr="LLNL logomark">
            <a:extLst>
              <a:ext uri="{FF2B5EF4-FFF2-40B4-BE49-F238E27FC236}">
                <a16:creationId xmlns:a16="http://schemas.microsoft.com/office/drawing/2014/main" id="{903EF629-36E9-F004-93C3-C780D599742C}"/>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95062" y="114298"/>
            <a:ext cx="4714244" cy="4672341"/>
          </a:xfrm>
          <a:prstGeom prst="rect">
            <a:avLst/>
          </a:prstGeom>
        </p:spPr>
      </p:pic>
    </p:spTree>
    <p:extLst>
      <p:ext uri="{BB962C8B-B14F-4D97-AF65-F5344CB8AC3E}">
        <p14:creationId xmlns:p14="http://schemas.microsoft.com/office/powerpoint/2010/main" val="231710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lemental Navy Title Slide One-line Subtitle">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8CBB9592-8864-BE40-C836-07BB5A185CD7}"/>
              </a:ext>
              <a:ext uri="{C183D7F6-B498-43B3-948B-1728B52AA6E4}">
                <adec:decorative xmlns:adec="http://schemas.microsoft.com/office/drawing/2017/decorative" val="1"/>
              </a:ext>
            </a:extLst>
          </p:cNvPr>
          <p:cNvCxnSpPr>
            <a:cxnSpLocks/>
          </p:cNvCxnSpPr>
          <p:nvPr userDrawn="1"/>
        </p:nvCxnSpPr>
        <p:spPr>
          <a:xfrm>
            <a:off x="1524000" y="3503524"/>
            <a:ext cx="10668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184B7DD-AFA4-9301-1D26-123EB100365B}"/>
              </a:ext>
            </a:extLst>
          </p:cNvPr>
          <p:cNvSpPr txBox="1"/>
          <p:nvPr userDrawn="1"/>
        </p:nvSpPr>
        <p:spPr>
          <a:xfrm>
            <a:off x="87141" y="6032891"/>
            <a:ext cx="26196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effectLst/>
                <a:latin typeface="Aptos Light" panose="020B0004020202020204" pitchFamily="34" charset="0"/>
              </a:rPr>
              <a:t>Prepared by LLNL under Contract DE-AC52-07NA27344.</a:t>
            </a:r>
          </a:p>
        </p:txBody>
      </p:sp>
      <p:sp>
        <p:nvSpPr>
          <p:cNvPr id="23" name="Text Placeholder 14">
            <a:extLst>
              <a:ext uri="{FF2B5EF4-FFF2-40B4-BE49-F238E27FC236}">
                <a16:creationId xmlns:a16="http://schemas.microsoft.com/office/drawing/2014/main" id="{1D6E4C27-AD38-CC97-A72B-8F14DDF64415}"/>
              </a:ext>
            </a:extLst>
          </p:cNvPr>
          <p:cNvSpPr>
            <a:spLocks noGrp="1"/>
          </p:cNvSpPr>
          <p:nvPr>
            <p:ph type="body" sz="quarter" idx="13" hasCustomPrompt="1"/>
          </p:nvPr>
        </p:nvSpPr>
        <p:spPr>
          <a:xfrm>
            <a:off x="5391807" y="6045585"/>
            <a:ext cx="6228693" cy="275523"/>
          </a:xfrm>
          <a:prstGeom prst="rect">
            <a:avLst/>
          </a:prstGeom>
        </p:spPr>
        <p:txBody>
          <a:bodyPr/>
          <a:lstStyle>
            <a:lvl1pPr marL="0" indent="0" algn="r">
              <a:lnSpc>
                <a:spcPts val="78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Optional organization name</a:t>
            </a:r>
          </a:p>
        </p:txBody>
      </p:sp>
      <p:sp>
        <p:nvSpPr>
          <p:cNvPr id="22" name="Text Placeholder 14">
            <a:extLst>
              <a:ext uri="{FF2B5EF4-FFF2-40B4-BE49-F238E27FC236}">
                <a16:creationId xmlns:a16="http://schemas.microsoft.com/office/drawing/2014/main" id="{3D6F3410-C340-4487-C22D-6AE50BC0C4BC}"/>
              </a:ext>
            </a:extLst>
          </p:cNvPr>
          <p:cNvSpPr>
            <a:spLocks noGrp="1"/>
          </p:cNvSpPr>
          <p:nvPr>
            <p:ph type="body" sz="quarter" idx="12" hasCustomPrompt="1"/>
          </p:nvPr>
        </p:nvSpPr>
        <p:spPr>
          <a:xfrm>
            <a:off x="5391807" y="5710031"/>
            <a:ext cx="6228693" cy="299735"/>
          </a:xfrm>
          <a:prstGeom prst="rect">
            <a:avLst/>
          </a:prstGeom>
        </p:spPr>
        <p:txBody>
          <a:bodyPr/>
          <a:lstStyle>
            <a:lvl1pPr marL="0" indent="0" algn="r">
              <a:lnSpc>
                <a:spcPct val="100000"/>
              </a:lnSpc>
              <a:spcBef>
                <a:spcPts val="500"/>
              </a:spcBef>
              <a:buNone/>
              <a:defRPr sz="14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Name, Title | Division SME</a:t>
            </a:r>
          </a:p>
        </p:txBody>
      </p:sp>
      <p:sp>
        <p:nvSpPr>
          <p:cNvPr id="24" name="Text Placeholder 16">
            <a:extLst>
              <a:ext uri="{FF2B5EF4-FFF2-40B4-BE49-F238E27FC236}">
                <a16:creationId xmlns:a16="http://schemas.microsoft.com/office/drawing/2014/main" id="{39A06243-9718-3E77-00C3-D4F4052C2433}"/>
              </a:ext>
            </a:extLst>
          </p:cNvPr>
          <p:cNvSpPr>
            <a:spLocks noGrp="1"/>
          </p:cNvSpPr>
          <p:nvPr>
            <p:ph type="body" sz="quarter" idx="14" hasCustomPrompt="1"/>
          </p:nvPr>
        </p:nvSpPr>
        <p:spPr>
          <a:xfrm>
            <a:off x="1524000" y="4148504"/>
            <a:ext cx="4306957" cy="483067"/>
          </a:xfrm>
          <a:prstGeom prst="rect">
            <a:avLst/>
          </a:prstGeom>
        </p:spPr>
        <p:txBody>
          <a:bodyPr/>
          <a:lstStyle>
            <a:lvl1pPr marL="0" indent="0" algn="l">
              <a:lnSpc>
                <a:spcPct val="100000"/>
              </a:lnSpc>
              <a:spcBef>
                <a:spcPts val="500"/>
              </a:spcBef>
              <a:buNone/>
              <a:defRPr sz="2400"/>
            </a:lvl1pPr>
          </a:lstStyle>
          <a:p>
            <a:pPr lvl="0"/>
            <a:r>
              <a:rPr lang="en-US"/>
              <a:t>Optional date</a:t>
            </a:r>
          </a:p>
        </p:txBody>
      </p:sp>
      <p:sp>
        <p:nvSpPr>
          <p:cNvPr id="11" name="Subtitle 2">
            <a:extLst>
              <a:ext uri="{FF2B5EF4-FFF2-40B4-BE49-F238E27FC236}">
                <a16:creationId xmlns:a16="http://schemas.microsoft.com/office/drawing/2014/main" id="{8974BF3E-949D-80C5-E462-81C9E2FE42D4}"/>
              </a:ext>
            </a:extLst>
          </p:cNvPr>
          <p:cNvSpPr>
            <a:spLocks noGrp="1"/>
          </p:cNvSpPr>
          <p:nvPr>
            <p:ph type="subTitle" idx="1" hasCustomPrompt="1"/>
          </p:nvPr>
        </p:nvSpPr>
        <p:spPr>
          <a:xfrm>
            <a:off x="1524000" y="3718787"/>
            <a:ext cx="9144000" cy="423280"/>
          </a:xfrm>
          <a:prstGeom prst="rect">
            <a:avLst/>
          </a:prstGeom>
        </p:spPr>
        <p:txBody>
          <a:bodyPr/>
          <a:lstStyle>
            <a:lvl1pPr marL="0" indent="0" algn="l">
              <a:buNone/>
              <a:defRPr lang="en-US"/>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Audience or optional subtitle</a:t>
            </a:r>
          </a:p>
        </p:txBody>
      </p:sp>
      <p:sp>
        <p:nvSpPr>
          <p:cNvPr id="10" name="Title 1">
            <a:extLst>
              <a:ext uri="{FF2B5EF4-FFF2-40B4-BE49-F238E27FC236}">
                <a16:creationId xmlns:a16="http://schemas.microsoft.com/office/drawing/2014/main" id="{5550B73D-67B6-98C4-267E-659C89CADC7A}"/>
              </a:ext>
            </a:extLst>
          </p:cNvPr>
          <p:cNvSpPr>
            <a:spLocks noGrp="1"/>
          </p:cNvSpPr>
          <p:nvPr>
            <p:ph type="ctrTitle" hasCustomPrompt="1"/>
          </p:nvPr>
        </p:nvSpPr>
        <p:spPr>
          <a:xfrm>
            <a:off x="1525929" y="1683611"/>
            <a:ext cx="9144000" cy="1826351"/>
          </a:xfrm>
          <a:prstGeom prst="rect">
            <a:avLst/>
          </a:prstGeom>
        </p:spPr>
        <p:txBody>
          <a:bodyPr anchor="ctr"/>
          <a:lstStyle>
            <a:lvl1pPr algn="l">
              <a:defRPr sz="5400" b="1" i="0">
                <a:latin typeface="Aptos SemiBold" panose="020B0004020202020204" pitchFamily="34" charset="0"/>
              </a:defRPr>
            </a:lvl1pPr>
          </a:lstStyle>
          <a:p>
            <a:r>
              <a:rPr lang="en-US"/>
              <a:t>Presentation title</a:t>
            </a:r>
            <a:br>
              <a:rPr lang="en-US"/>
            </a:br>
            <a:r>
              <a:rPr lang="en-US"/>
              <a:t>Should not exceed two lines</a:t>
            </a:r>
          </a:p>
        </p:txBody>
      </p:sp>
      <p:pic>
        <p:nvPicPr>
          <p:cNvPr id="6" name="Picture 5">
            <a:extLst>
              <a:ext uri="{FF2B5EF4-FFF2-40B4-BE49-F238E27FC236}">
                <a16:creationId xmlns:a16="http://schemas.microsoft.com/office/drawing/2014/main" id="{5EA5BE25-91C3-099A-C2B8-1D42A7BF46AE}"/>
              </a:ext>
            </a:extLst>
          </p:cNvPr>
          <p:cNvPicPr>
            <a:picLocks noChangeAspect="1"/>
          </p:cNvPicPr>
          <p:nvPr userDrawn="1"/>
        </p:nvPicPr>
        <p:blipFill>
          <a:blip r:embed="rId2"/>
          <a:stretch>
            <a:fillRect/>
          </a:stretch>
        </p:blipFill>
        <p:spPr>
          <a:xfrm>
            <a:off x="10675328" y="6521450"/>
            <a:ext cx="975700" cy="266511"/>
          </a:xfrm>
          <a:prstGeom prst="rect">
            <a:avLst/>
          </a:prstGeom>
        </p:spPr>
      </p:pic>
      <p:grpSp>
        <p:nvGrpSpPr>
          <p:cNvPr id="9" name="Group 8">
            <a:extLst>
              <a:ext uri="{FF2B5EF4-FFF2-40B4-BE49-F238E27FC236}">
                <a16:creationId xmlns:a16="http://schemas.microsoft.com/office/drawing/2014/main" id="{B8634D62-0668-3E51-72AB-9EC56F555510}"/>
              </a:ext>
            </a:extLst>
          </p:cNvPr>
          <p:cNvGrpSpPr/>
          <p:nvPr userDrawn="1"/>
        </p:nvGrpSpPr>
        <p:grpSpPr>
          <a:xfrm>
            <a:off x="11577667" y="106426"/>
            <a:ext cx="443927" cy="395222"/>
            <a:chOff x="10830498" y="90551"/>
            <a:chExt cx="443927" cy="395222"/>
          </a:xfrm>
        </p:grpSpPr>
        <p:sp>
          <p:nvSpPr>
            <p:cNvPr id="12" name="Rectangle 11">
              <a:extLst>
                <a:ext uri="{FF2B5EF4-FFF2-40B4-BE49-F238E27FC236}">
                  <a16:creationId xmlns:a16="http://schemas.microsoft.com/office/drawing/2014/main" id="{FBCE4A88-E38F-437C-2B25-3B6B60773D11}"/>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6">
              <a:extLst>
                <a:ext uri="{FF2B5EF4-FFF2-40B4-BE49-F238E27FC236}">
                  <a16:creationId xmlns:a16="http://schemas.microsoft.com/office/drawing/2014/main" id="{C74E1CBE-059D-CD66-C456-B5C01FFCC79E}"/>
                </a:ext>
              </a:extLst>
            </p:cNvPr>
            <p:cNvPicPr>
              <a:picLocks noChangeAspect="1"/>
            </p:cNvPicPr>
            <p:nvPr userDrawn="1"/>
          </p:nvPicPr>
          <p:blipFill>
            <a:blip r:embed="rId3">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spTree>
    <p:extLst>
      <p:ext uri="{BB962C8B-B14F-4D97-AF65-F5344CB8AC3E}">
        <p14:creationId xmlns:p14="http://schemas.microsoft.com/office/powerpoint/2010/main" val="3279701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lemental Navy Title Slide Multi-line Subtitl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366E419-3817-1482-B04F-5F01CBD06BB7}"/>
              </a:ext>
              <a:ext uri="{C183D7F6-B498-43B3-948B-1728B52AA6E4}">
                <adec:decorative xmlns:adec="http://schemas.microsoft.com/office/drawing/2017/decorative" val="1"/>
              </a:ext>
            </a:extLst>
          </p:cNvPr>
          <p:cNvCxnSpPr>
            <a:cxnSpLocks/>
          </p:cNvCxnSpPr>
          <p:nvPr userDrawn="1"/>
        </p:nvCxnSpPr>
        <p:spPr>
          <a:xfrm>
            <a:off x="1524000" y="3503524"/>
            <a:ext cx="1066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AF5BBB8-E60B-36CA-9501-4E9CBCD2EA07}"/>
              </a:ext>
            </a:extLst>
          </p:cNvPr>
          <p:cNvSpPr txBox="1"/>
          <p:nvPr userDrawn="1"/>
        </p:nvSpPr>
        <p:spPr>
          <a:xfrm>
            <a:off x="87141" y="6032891"/>
            <a:ext cx="26196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effectLst/>
                <a:latin typeface="Aptos Light" panose="020B0004020202020204" pitchFamily="34" charset="0"/>
              </a:rPr>
              <a:t>Prepared by LLNL under Contract DE-AC52-07NA27344.</a:t>
            </a:r>
          </a:p>
        </p:txBody>
      </p:sp>
      <p:sp>
        <p:nvSpPr>
          <p:cNvPr id="16" name="Text Placeholder 14">
            <a:extLst>
              <a:ext uri="{FF2B5EF4-FFF2-40B4-BE49-F238E27FC236}">
                <a16:creationId xmlns:a16="http://schemas.microsoft.com/office/drawing/2014/main" id="{6BAE1E32-F0A5-85AD-A55D-6CABAFDA5E2C}"/>
              </a:ext>
            </a:extLst>
          </p:cNvPr>
          <p:cNvSpPr>
            <a:spLocks noGrp="1"/>
          </p:cNvSpPr>
          <p:nvPr>
            <p:ph type="body" sz="quarter" idx="13" hasCustomPrompt="1"/>
          </p:nvPr>
        </p:nvSpPr>
        <p:spPr>
          <a:xfrm>
            <a:off x="5733535" y="6045585"/>
            <a:ext cx="5886965" cy="195203"/>
          </a:xfrm>
          <a:prstGeom prst="rect">
            <a:avLst/>
          </a:prstGeom>
        </p:spPr>
        <p:txBody>
          <a:bodyPr/>
          <a:lstStyle>
            <a:lvl1pPr marL="0" indent="0" algn="r">
              <a:lnSpc>
                <a:spcPts val="78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Optional organization name</a:t>
            </a:r>
          </a:p>
        </p:txBody>
      </p:sp>
      <p:sp>
        <p:nvSpPr>
          <p:cNvPr id="17" name="Text Placeholder 14">
            <a:extLst>
              <a:ext uri="{FF2B5EF4-FFF2-40B4-BE49-F238E27FC236}">
                <a16:creationId xmlns:a16="http://schemas.microsoft.com/office/drawing/2014/main" id="{31342865-C786-3105-E769-766978BA331C}"/>
              </a:ext>
            </a:extLst>
          </p:cNvPr>
          <p:cNvSpPr>
            <a:spLocks noGrp="1"/>
          </p:cNvSpPr>
          <p:nvPr>
            <p:ph type="body" sz="quarter" idx="14" hasCustomPrompt="1"/>
          </p:nvPr>
        </p:nvSpPr>
        <p:spPr>
          <a:xfrm>
            <a:off x="5391807" y="5165663"/>
            <a:ext cx="6228693" cy="893732"/>
          </a:xfrm>
          <a:prstGeom prst="rect">
            <a:avLst/>
          </a:prstGeom>
        </p:spPr>
        <p:txBody>
          <a:bodyPr/>
          <a:lstStyle>
            <a:lvl1pPr marL="0" indent="0" algn="r">
              <a:lnSpc>
                <a:spcPct val="100000"/>
              </a:lnSpc>
              <a:spcBef>
                <a:spcPts val="300"/>
              </a:spcBef>
              <a:buNone/>
              <a:defRPr sz="14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Name, Title | Division SME</a:t>
            </a:r>
          </a:p>
        </p:txBody>
      </p:sp>
      <p:sp>
        <p:nvSpPr>
          <p:cNvPr id="18" name="Text Placeholder 16">
            <a:extLst>
              <a:ext uri="{FF2B5EF4-FFF2-40B4-BE49-F238E27FC236}">
                <a16:creationId xmlns:a16="http://schemas.microsoft.com/office/drawing/2014/main" id="{9DD3800F-93CE-1E50-3B29-8B46F538A521}"/>
              </a:ext>
            </a:extLst>
          </p:cNvPr>
          <p:cNvSpPr>
            <a:spLocks noGrp="1"/>
          </p:cNvSpPr>
          <p:nvPr>
            <p:ph type="body" sz="quarter" idx="16" hasCustomPrompt="1"/>
          </p:nvPr>
        </p:nvSpPr>
        <p:spPr>
          <a:xfrm>
            <a:off x="1524000" y="5145802"/>
            <a:ext cx="3867807" cy="483067"/>
          </a:xfrm>
          <a:prstGeom prst="rect">
            <a:avLst/>
          </a:prstGeom>
        </p:spPr>
        <p:txBody>
          <a:bodyPr/>
          <a:lstStyle>
            <a:lvl1pPr marL="0" indent="0" algn="l">
              <a:lnSpc>
                <a:spcPct val="100000"/>
              </a:lnSpc>
              <a:spcBef>
                <a:spcPts val="500"/>
              </a:spcBef>
              <a:buNone/>
              <a:defRPr sz="2400"/>
            </a:lvl1pPr>
          </a:lstStyle>
          <a:p>
            <a:pPr lvl="0"/>
            <a:r>
              <a:rPr lang="en-US"/>
              <a:t>Optional date</a:t>
            </a:r>
          </a:p>
        </p:txBody>
      </p:sp>
      <p:sp>
        <p:nvSpPr>
          <p:cNvPr id="12" name="Subtitle 2">
            <a:extLst>
              <a:ext uri="{FF2B5EF4-FFF2-40B4-BE49-F238E27FC236}">
                <a16:creationId xmlns:a16="http://schemas.microsoft.com/office/drawing/2014/main" id="{F62FDB6D-4848-F87E-847C-7767A11D720A}"/>
              </a:ext>
            </a:extLst>
          </p:cNvPr>
          <p:cNvSpPr>
            <a:spLocks noGrp="1"/>
          </p:cNvSpPr>
          <p:nvPr>
            <p:ph type="subTitle" idx="1" hasCustomPrompt="1"/>
          </p:nvPr>
        </p:nvSpPr>
        <p:spPr>
          <a:xfrm>
            <a:off x="1524000" y="3602039"/>
            <a:ext cx="9154510" cy="1385598"/>
          </a:xfrm>
          <a:prstGeom prst="rect">
            <a:avLst/>
          </a:prstGeom>
        </p:spPr>
        <p:txBody>
          <a:bodyPr/>
          <a:lstStyle>
            <a:lvl1pPr marL="0" indent="0" algn="l">
              <a:lnSpc>
                <a:spcPct val="100000"/>
              </a:lnSpc>
              <a:spcBef>
                <a:spcPts val="0"/>
              </a:spcBef>
              <a:buNone/>
              <a:defRPr lang="en-US"/>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Audience or optional subtitle with up to three lines</a:t>
            </a:r>
          </a:p>
        </p:txBody>
      </p:sp>
      <p:sp>
        <p:nvSpPr>
          <p:cNvPr id="11" name="Title 1">
            <a:extLst>
              <a:ext uri="{FF2B5EF4-FFF2-40B4-BE49-F238E27FC236}">
                <a16:creationId xmlns:a16="http://schemas.microsoft.com/office/drawing/2014/main" id="{45BA4572-6B99-2F7E-D468-E1DCA84786FC}"/>
              </a:ext>
            </a:extLst>
          </p:cNvPr>
          <p:cNvSpPr>
            <a:spLocks noGrp="1"/>
          </p:cNvSpPr>
          <p:nvPr>
            <p:ph type="ctrTitle" hasCustomPrompt="1"/>
          </p:nvPr>
        </p:nvSpPr>
        <p:spPr>
          <a:xfrm>
            <a:off x="1525928" y="1683611"/>
            <a:ext cx="10094571" cy="1826351"/>
          </a:xfrm>
          <a:prstGeom prst="rect">
            <a:avLst/>
          </a:prstGeom>
        </p:spPr>
        <p:txBody>
          <a:bodyPr anchor="ctr"/>
          <a:lstStyle>
            <a:lvl1pPr algn="l">
              <a:defRPr sz="5400" b="1" i="0">
                <a:latin typeface="Aptos SemiBold" panose="020B0004020202020204" pitchFamily="34" charset="0"/>
              </a:defRPr>
            </a:lvl1pPr>
          </a:lstStyle>
          <a:p>
            <a:r>
              <a:rPr lang="en-US"/>
              <a:t>Presentation title</a:t>
            </a:r>
            <a:br>
              <a:rPr lang="en-US"/>
            </a:br>
            <a:r>
              <a:rPr lang="en-US"/>
              <a:t>Should not exceed two lines</a:t>
            </a:r>
          </a:p>
        </p:txBody>
      </p:sp>
      <p:pic>
        <p:nvPicPr>
          <p:cNvPr id="8" name="Picture 7">
            <a:extLst>
              <a:ext uri="{FF2B5EF4-FFF2-40B4-BE49-F238E27FC236}">
                <a16:creationId xmlns:a16="http://schemas.microsoft.com/office/drawing/2014/main" id="{49CC3B38-61B7-783E-52C6-00B5050BFA4E}"/>
              </a:ext>
            </a:extLst>
          </p:cNvPr>
          <p:cNvPicPr>
            <a:picLocks noChangeAspect="1"/>
          </p:cNvPicPr>
          <p:nvPr userDrawn="1"/>
        </p:nvPicPr>
        <p:blipFill>
          <a:blip r:embed="rId2"/>
          <a:stretch>
            <a:fillRect/>
          </a:stretch>
        </p:blipFill>
        <p:spPr>
          <a:xfrm>
            <a:off x="10675328" y="6521450"/>
            <a:ext cx="975700" cy="266511"/>
          </a:xfrm>
          <a:prstGeom prst="rect">
            <a:avLst/>
          </a:prstGeom>
        </p:spPr>
      </p:pic>
      <p:grpSp>
        <p:nvGrpSpPr>
          <p:cNvPr id="2" name="Group 1">
            <a:extLst>
              <a:ext uri="{FF2B5EF4-FFF2-40B4-BE49-F238E27FC236}">
                <a16:creationId xmlns:a16="http://schemas.microsoft.com/office/drawing/2014/main" id="{7EA04BE3-B2E4-5E0B-DDDE-B54B250A9165}"/>
              </a:ext>
            </a:extLst>
          </p:cNvPr>
          <p:cNvGrpSpPr/>
          <p:nvPr userDrawn="1"/>
        </p:nvGrpSpPr>
        <p:grpSpPr>
          <a:xfrm>
            <a:off x="11577667" y="106426"/>
            <a:ext cx="443927" cy="395222"/>
            <a:chOff x="10830498" y="90551"/>
            <a:chExt cx="443927" cy="395222"/>
          </a:xfrm>
        </p:grpSpPr>
        <p:sp>
          <p:nvSpPr>
            <p:cNvPr id="4" name="Rectangle 3">
              <a:extLst>
                <a:ext uri="{FF2B5EF4-FFF2-40B4-BE49-F238E27FC236}">
                  <a16:creationId xmlns:a16="http://schemas.microsoft.com/office/drawing/2014/main" id="{2802C16D-1649-E412-C28B-CE9BB8349E63}"/>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71BC2762-1D07-E88C-EB3B-2F7FC96B55F5}"/>
                </a:ext>
              </a:extLst>
            </p:cNvPr>
            <p:cNvPicPr>
              <a:picLocks noChangeAspect="1"/>
            </p:cNvPicPr>
            <p:nvPr userDrawn="1"/>
          </p:nvPicPr>
          <p:blipFill>
            <a:blip r:embed="rId3">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spTree>
    <p:extLst>
      <p:ext uri="{BB962C8B-B14F-4D97-AF65-F5344CB8AC3E}">
        <p14:creationId xmlns:p14="http://schemas.microsoft.com/office/powerpoint/2010/main" val="365204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lemental Navy Title Slide One-line Subtitle Joint Logo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C3773E-EFB0-9F62-37C6-747B3B73E543}"/>
              </a:ext>
            </a:extLst>
          </p:cNvPr>
          <p:cNvSpPr/>
          <p:nvPr userDrawn="1"/>
        </p:nvSpPr>
        <p:spPr>
          <a:xfrm>
            <a:off x="87141" y="6447101"/>
            <a:ext cx="1605928" cy="3749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CBB9592-8864-BE40-C836-07BB5A185CD7}"/>
              </a:ext>
              <a:ext uri="{C183D7F6-B498-43B3-948B-1728B52AA6E4}">
                <adec:decorative xmlns:adec="http://schemas.microsoft.com/office/drawing/2017/decorative" val="1"/>
              </a:ext>
            </a:extLst>
          </p:cNvPr>
          <p:cNvCxnSpPr>
            <a:cxnSpLocks/>
          </p:cNvCxnSpPr>
          <p:nvPr userDrawn="1"/>
        </p:nvCxnSpPr>
        <p:spPr>
          <a:xfrm>
            <a:off x="1524000" y="3503524"/>
            <a:ext cx="10668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184B7DD-AFA4-9301-1D26-123EB100365B}"/>
              </a:ext>
            </a:extLst>
          </p:cNvPr>
          <p:cNvSpPr txBox="1"/>
          <p:nvPr userDrawn="1"/>
        </p:nvSpPr>
        <p:spPr>
          <a:xfrm>
            <a:off x="87141" y="6032891"/>
            <a:ext cx="26196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effectLst/>
                <a:latin typeface="Aptos Light" panose="020B0004020202020204" pitchFamily="34" charset="0"/>
              </a:rPr>
              <a:t>Prepared by LLNL under Contract DE-AC52-07NA27344.</a:t>
            </a:r>
          </a:p>
        </p:txBody>
      </p:sp>
      <p:sp>
        <p:nvSpPr>
          <p:cNvPr id="23" name="Text Placeholder 14">
            <a:extLst>
              <a:ext uri="{FF2B5EF4-FFF2-40B4-BE49-F238E27FC236}">
                <a16:creationId xmlns:a16="http://schemas.microsoft.com/office/drawing/2014/main" id="{1D6E4C27-AD38-CC97-A72B-8F14DDF64415}"/>
              </a:ext>
            </a:extLst>
          </p:cNvPr>
          <p:cNvSpPr>
            <a:spLocks noGrp="1"/>
          </p:cNvSpPr>
          <p:nvPr>
            <p:ph type="body" sz="quarter" idx="13" hasCustomPrompt="1"/>
          </p:nvPr>
        </p:nvSpPr>
        <p:spPr>
          <a:xfrm>
            <a:off x="5391807" y="6045585"/>
            <a:ext cx="6228693" cy="275523"/>
          </a:xfrm>
          <a:prstGeom prst="rect">
            <a:avLst/>
          </a:prstGeom>
        </p:spPr>
        <p:txBody>
          <a:bodyPr/>
          <a:lstStyle>
            <a:lvl1pPr marL="0" indent="0" algn="r">
              <a:lnSpc>
                <a:spcPts val="78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Optional organization name</a:t>
            </a:r>
          </a:p>
        </p:txBody>
      </p:sp>
      <p:sp>
        <p:nvSpPr>
          <p:cNvPr id="22" name="Text Placeholder 14">
            <a:extLst>
              <a:ext uri="{FF2B5EF4-FFF2-40B4-BE49-F238E27FC236}">
                <a16:creationId xmlns:a16="http://schemas.microsoft.com/office/drawing/2014/main" id="{3D6F3410-C340-4487-C22D-6AE50BC0C4BC}"/>
              </a:ext>
            </a:extLst>
          </p:cNvPr>
          <p:cNvSpPr>
            <a:spLocks noGrp="1"/>
          </p:cNvSpPr>
          <p:nvPr>
            <p:ph type="body" sz="quarter" idx="12" hasCustomPrompt="1"/>
          </p:nvPr>
        </p:nvSpPr>
        <p:spPr>
          <a:xfrm>
            <a:off x="5391807" y="5710031"/>
            <a:ext cx="6228693" cy="299735"/>
          </a:xfrm>
          <a:prstGeom prst="rect">
            <a:avLst/>
          </a:prstGeom>
        </p:spPr>
        <p:txBody>
          <a:bodyPr/>
          <a:lstStyle>
            <a:lvl1pPr marL="0" indent="0" algn="r">
              <a:lnSpc>
                <a:spcPct val="100000"/>
              </a:lnSpc>
              <a:spcBef>
                <a:spcPts val="500"/>
              </a:spcBef>
              <a:buNone/>
              <a:defRPr sz="14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Name, Title | Division SME</a:t>
            </a:r>
          </a:p>
        </p:txBody>
      </p:sp>
      <p:sp>
        <p:nvSpPr>
          <p:cNvPr id="4" name="Picture Placeholder 2">
            <a:extLst>
              <a:ext uri="{FF2B5EF4-FFF2-40B4-BE49-F238E27FC236}">
                <a16:creationId xmlns:a16="http://schemas.microsoft.com/office/drawing/2014/main" id="{7D3EDC3E-FABC-7C2D-C04C-79F7AB2B8AE1}"/>
              </a:ext>
            </a:extLst>
          </p:cNvPr>
          <p:cNvSpPr>
            <a:spLocks noGrp="1"/>
          </p:cNvSpPr>
          <p:nvPr>
            <p:ph type="pic" idx="16" hasCustomPrompt="1"/>
          </p:nvPr>
        </p:nvSpPr>
        <p:spPr>
          <a:xfrm>
            <a:off x="10120291" y="5068762"/>
            <a:ext cx="1500209" cy="515276"/>
          </a:xfrm>
          <a:prstGeom prst="rect">
            <a:avLst/>
          </a:prstGeom>
        </p:spPr>
        <p:txBody>
          <a:bodyPr>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Joint Logo</a:t>
            </a:r>
          </a:p>
        </p:txBody>
      </p:sp>
      <p:sp>
        <p:nvSpPr>
          <p:cNvPr id="3" name="Picture Placeholder 2">
            <a:extLst>
              <a:ext uri="{FF2B5EF4-FFF2-40B4-BE49-F238E27FC236}">
                <a16:creationId xmlns:a16="http://schemas.microsoft.com/office/drawing/2014/main" id="{10653E7E-7A9E-329B-FFD8-1D9BA9786AAD}"/>
              </a:ext>
            </a:extLst>
          </p:cNvPr>
          <p:cNvSpPr>
            <a:spLocks noGrp="1"/>
          </p:cNvSpPr>
          <p:nvPr>
            <p:ph type="pic" idx="15" hasCustomPrompt="1"/>
          </p:nvPr>
        </p:nvSpPr>
        <p:spPr>
          <a:xfrm>
            <a:off x="8470085" y="5068762"/>
            <a:ext cx="1500209" cy="515276"/>
          </a:xfrm>
          <a:prstGeom prst="rect">
            <a:avLst/>
          </a:prstGeom>
        </p:spPr>
        <p:txBody>
          <a:bodyPr>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Joint Logo</a:t>
            </a:r>
          </a:p>
        </p:txBody>
      </p:sp>
      <p:sp>
        <p:nvSpPr>
          <p:cNvPr id="5" name="Picture Placeholder 2">
            <a:extLst>
              <a:ext uri="{FF2B5EF4-FFF2-40B4-BE49-F238E27FC236}">
                <a16:creationId xmlns:a16="http://schemas.microsoft.com/office/drawing/2014/main" id="{F0EC055E-155F-D5A6-ED52-24C6B094DA6A}"/>
              </a:ext>
            </a:extLst>
          </p:cNvPr>
          <p:cNvSpPr>
            <a:spLocks noGrp="1"/>
          </p:cNvSpPr>
          <p:nvPr>
            <p:ph type="pic" idx="17" hasCustomPrompt="1"/>
          </p:nvPr>
        </p:nvSpPr>
        <p:spPr>
          <a:xfrm>
            <a:off x="6022181" y="5068762"/>
            <a:ext cx="2290764" cy="515276"/>
          </a:xfrm>
          <a:prstGeom prst="rect">
            <a:avLst/>
          </a:prstGeom>
        </p:spPr>
        <p:txBody>
          <a:bodyPr>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LLNL Primary Logo</a:t>
            </a:r>
          </a:p>
        </p:txBody>
      </p:sp>
      <p:sp>
        <p:nvSpPr>
          <p:cNvPr id="24" name="Text Placeholder 16">
            <a:extLst>
              <a:ext uri="{FF2B5EF4-FFF2-40B4-BE49-F238E27FC236}">
                <a16:creationId xmlns:a16="http://schemas.microsoft.com/office/drawing/2014/main" id="{39A06243-9718-3E77-00C3-D4F4052C2433}"/>
              </a:ext>
            </a:extLst>
          </p:cNvPr>
          <p:cNvSpPr>
            <a:spLocks noGrp="1"/>
          </p:cNvSpPr>
          <p:nvPr>
            <p:ph type="body" sz="quarter" idx="14" hasCustomPrompt="1"/>
          </p:nvPr>
        </p:nvSpPr>
        <p:spPr>
          <a:xfrm>
            <a:off x="1524000" y="4148504"/>
            <a:ext cx="4306957" cy="483067"/>
          </a:xfrm>
          <a:prstGeom prst="rect">
            <a:avLst/>
          </a:prstGeom>
        </p:spPr>
        <p:txBody>
          <a:bodyPr/>
          <a:lstStyle>
            <a:lvl1pPr marL="0" indent="0" algn="l">
              <a:lnSpc>
                <a:spcPct val="100000"/>
              </a:lnSpc>
              <a:spcBef>
                <a:spcPts val="500"/>
              </a:spcBef>
              <a:buNone/>
              <a:defRPr sz="2400"/>
            </a:lvl1pPr>
          </a:lstStyle>
          <a:p>
            <a:pPr lvl="0"/>
            <a:r>
              <a:rPr lang="en-US"/>
              <a:t>Optional date</a:t>
            </a:r>
          </a:p>
        </p:txBody>
      </p:sp>
      <p:sp>
        <p:nvSpPr>
          <p:cNvPr id="11" name="Subtitle 2">
            <a:extLst>
              <a:ext uri="{FF2B5EF4-FFF2-40B4-BE49-F238E27FC236}">
                <a16:creationId xmlns:a16="http://schemas.microsoft.com/office/drawing/2014/main" id="{8974BF3E-949D-80C5-E462-81C9E2FE42D4}"/>
              </a:ext>
            </a:extLst>
          </p:cNvPr>
          <p:cNvSpPr>
            <a:spLocks noGrp="1"/>
          </p:cNvSpPr>
          <p:nvPr>
            <p:ph type="subTitle" idx="1" hasCustomPrompt="1"/>
          </p:nvPr>
        </p:nvSpPr>
        <p:spPr>
          <a:xfrm>
            <a:off x="1524000" y="3718787"/>
            <a:ext cx="9144000" cy="423280"/>
          </a:xfrm>
          <a:prstGeom prst="rect">
            <a:avLst/>
          </a:prstGeom>
        </p:spPr>
        <p:txBody>
          <a:bodyPr/>
          <a:lstStyle>
            <a:lvl1pPr marL="0" indent="0" algn="l">
              <a:buNone/>
              <a:defRPr lang="en-US"/>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Audience or optional subtitle</a:t>
            </a:r>
          </a:p>
        </p:txBody>
      </p:sp>
      <p:sp>
        <p:nvSpPr>
          <p:cNvPr id="10" name="Title 1">
            <a:extLst>
              <a:ext uri="{FF2B5EF4-FFF2-40B4-BE49-F238E27FC236}">
                <a16:creationId xmlns:a16="http://schemas.microsoft.com/office/drawing/2014/main" id="{5550B73D-67B6-98C4-267E-659C89CADC7A}"/>
              </a:ext>
            </a:extLst>
          </p:cNvPr>
          <p:cNvSpPr>
            <a:spLocks noGrp="1"/>
          </p:cNvSpPr>
          <p:nvPr>
            <p:ph type="ctrTitle" hasCustomPrompt="1"/>
          </p:nvPr>
        </p:nvSpPr>
        <p:spPr>
          <a:xfrm>
            <a:off x="1525929" y="1683611"/>
            <a:ext cx="9144000" cy="1826351"/>
          </a:xfrm>
          <a:prstGeom prst="rect">
            <a:avLst/>
          </a:prstGeom>
        </p:spPr>
        <p:txBody>
          <a:bodyPr anchor="ctr"/>
          <a:lstStyle>
            <a:lvl1pPr algn="l">
              <a:defRPr sz="5400" b="1" i="0">
                <a:latin typeface="Aptos SemiBold" panose="020B0004020202020204" pitchFamily="34" charset="0"/>
              </a:defRPr>
            </a:lvl1pPr>
          </a:lstStyle>
          <a:p>
            <a:r>
              <a:rPr lang="en-US"/>
              <a:t>Presentation title</a:t>
            </a:r>
            <a:br>
              <a:rPr lang="en-US"/>
            </a:br>
            <a:r>
              <a:rPr lang="en-US"/>
              <a:t>Should not exceed two lines</a:t>
            </a:r>
          </a:p>
        </p:txBody>
      </p:sp>
      <p:pic>
        <p:nvPicPr>
          <p:cNvPr id="7" name="Picture 6">
            <a:extLst>
              <a:ext uri="{FF2B5EF4-FFF2-40B4-BE49-F238E27FC236}">
                <a16:creationId xmlns:a16="http://schemas.microsoft.com/office/drawing/2014/main" id="{D559819F-BE33-0619-00D8-AA2E74DB2E52}"/>
              </a:ext>
            </a:extLst>
          </p:cNvPr>
          <p:cNvPicPr>
            <a:picLocks noChangeAspect="1"/>
          </p:cNvPicPr>
          <p:nvPr userDrawn="1"/>
        </p:nvPicPr>
        <p:blipFill>
          <a:blip r:embed="rId2"/>
          <a:stretch>
            <a:fillRect/>
          </a:stretch>
        </p:blipFill>
        <p:spPr>
          <a:xfrm>
            <a:off x="10675328" y="6521450"/>
            <a:ext cx="975700" cy="266511"/>
          </a:xfrm>
          <a:prstGeom prst="rect">
            <a:avLst/>
          </a:prstGeom>
        </p:spPr>
      </p:pic>
      <p:grpSp>
        <p:nvGrpSpPr>
          <p:cNvPr id="12" name="Group 11">
            <a:extLst>
              <a:ext uri="{FF2B5EF4-FFF2-40B4-BE49-F238E27FC236}">
                <a16:creationId xmlns:a16="http://schemas.microsoft.com/office/drawing/2014/main" id="{A401DE8D-4627-4E63-01D7-7AFC7BD68C87}"/>
              </a:ext>
            </a:extLst>
          </p:cNvPr>
          <p:cNvGrpSpPr/>
          <p:nvPr userDrawn="1"/>
        </p:nvGrpSpPr>
        <p:grpSpPr>
          <a:xfrm>
            <a:off x="11577667" y="106426"/>
            <a:ext cx="443927" cy="395222"/>
            <a:chOff x="10830498" y="90551"/>
            <a:chExt cx="443927" cy="395222"/>
          </a:xfrm>
        </p:grpSpPr>
        <p:sp>
          <p:nvSpPr>
            <p:cNvPr id="13" name="Rectangle 12">
              <a:extLst>
                <a:ext uri="{FF2B5EF4-FFF2-40B4-BE49-F238E27FC236}">
                  <a16:creationId xmlns:a16="http://schemas.microsoft.com/office/drawing/2014/main" id="{C2EAB398-F5A2-BF1D-1D8B-85D9A1A0956B}"/>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6">
              <a:extLst>
                <a:ext uri="{FF2B5EF4-FFF2-40B4-BE49-F238E27FC236}">
                  <a16:creationId xmlns:a16="http://schemas.microsoft.com/office/drawing/2014/main" id="{D5FD14F8-050B-EB31-7E6D-7F324858BCC8}"/>
                </a:ext>
              </a:extLst>
            </p:cNvPr>
            <p:cNvPicPr>
              <a:picLocks noChangeAspect="1"/>
            </p:cNvPicPr>
            <p:nvPr userDrawn="1"/>
          </p:nvPicPr>
          <p:blipFill>
            <a:blip r:embed="rId3">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spTree>
    <p:extLst>
      <p:ext uri="{BB962C8B-B14F-4D97-AF65-F5344CB8AC3E}">
        <p14:creationId xmlns:p14="http://schemas.microsoft.com/office/powerpoint/2010/main" val="2414743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lemental Navy Title Slide Multi-line Subtitle Joint Logo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366E419-3817-1482-B04F-5F01CBD06BB7}"/>
              </a:ext>
              <a:ext uri="{C183D7F6-B498-43B3-948B-1728B52AA6E4}">
                <adec:decorative xmlns:adec="http://schemas.microsoft.com/office/drawing/2017/decorative" val="1"/>
              </a:ext>
            </a:extLst>
          </p:cNvPr>
          <p:cNvCxnSpPr>
            <a:cxnSpLocks/>
          </p:cNvCxnSpPr>
          <p:nvPr userDrawn="1"/>
        </p:nvCxnSpPr>
        <p:spPr>
          <a:xfrm>
            <a:off x="1524000" y="3503524"/>
            <a:ext cx="10668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2B645E0-C06E-36A3-FCCA-0958A2DE3F2E}"/>
              </a:ext>
            </a:extLst>
          </p:cNvPr>
          <p:cNvSpPr/>
          <p:nvPr userDrawn="1"/>
        </p:nvSpPr>
        <p:spPr>
          <a:xfrm>
            <a:off x="87141" y="6447101"/>
            <a:ext cx="1605928" cy="3749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AF5BBB8-E60B-36CA-9501-4E9CBCD2EA07}"/>
              </a:ext>
            </a:extLst>
          </p:cNvPr>
          <p:cNvSpPr txBox="1"/>
          <p:nvPr userDrawn="1"/>
        </p:nvSpPr>
        <p:spPr>
          <a:xfrm>
            <a:off x="87141" y="6032891"/>
            <a:ext cx="26196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effectLst/>
                <a:latin typeface="Aptos Light" panose="020B0004020202020204" pitchFamily="34" charset="0"/>
              </a:rPr>
              <a:t>Prepared by LLNL under Contract DE-AC52-07NA27344.</a:t>
            </a:r>
          </a:p>
        </p:txBody>
      </p:sp>
      <p:sp>
        <p:nvSpPr>
          <p:cNvPr id="16" name="Text Placeholder 14">
            <a:extLst>
              <a:ext uri="{FF2B5EF4-FFF2-40B4-BE49-F238E27FC236}">
                <a16:creationId xmlns:a16="http://schemas.microsoft.com/office/drawing/2014/main" id="{6BAE1E32-F0A5-85AD-A55D-6CABAFDA5E2C}"/>
              </a:ext>
            </a:extLst>
          </p:cNvPr>
          <p:cNvSpPr>
            <a:spLocks noGrp="1"/>
          </p:cNvSpPr>
          <p:nvPr>
            <p:ph type="body" sz="quarter" idx="13" hasCustomPrompt="1"/>
          </p:nvPr>
        </p:nvSpPr>
        <p:spPr>
          <a:xfrm>
            <a:off x="5733535" y="6045585"/>
            <a:ext cx="5886965" cy="195203"/>
          </a:xfrm>
          <a:prstGeom prst="rect">
            <a:avLst/>
          </a:prstGeom>
        </p:spPr>
        <p:txBody>
          <a:bodyPr/>
          <a:lstStyle>
            <a:lvl1pPr marL="0" indent="0" algn="r">
              <a:lnSpc>
                <a:spcPts val="78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Optional organization name</a:t>
            </a:r>
          </a:p>
        </p:txBody>
      </p:sp>
      <p:sp>
        <p:nvSpPr>
          <p:cNvPr id="17" name="Text Placeholder 14">
            <a:extLst>
              <a:ext uri="{FF2B5EF4-FFF2-40B4-BE49-F238E27FC236}">
                <a16:creationId xmlns:a16="http://schemas.microsoft.com/office/drawing/2014/main" id="{31342865-C786-3105-E769-766978BA331C}"/>
              </a:ext>
            </a:extLst>
          </p:cNvPr>
          <p:cNvSpPr>
            <a:spLocks noGrp="1"/>
          </p:cNvSpPr>
          <p:nvPr>
            <p:ph type="body" sz="quarter" idx="14" hasCustomPrompt="1"/>
          </p:nvPr>
        </p:nvSpPr>
        <p:spPr>
          <a:xfrm>
            <a:off x="5391807" y="5584038"/>
            <a:ext cx="6228693" cy="475356"/>
          </a:xfrm>
          <a:prstGeom prst="rect">
            <a:avLst/>
          </a:prstGeom>
        </p:spPr>
        <p:txBody>
          <a:bodyPr/>
          <a:lstStyle>
            <a:lvl1pPr marL="0" indent="0" algn="r">
              <a:lnSpc>
                <a:spcPct val="100000"/>
              </a:lnSpc>
              <a:spcBef>
                <a:spcPts val="300"/>
              </a:spcBef>
              <a:buNone/>
              <a:defRPr sz="14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Name, Title | Division SME</a:t>
            </a:r>
          </a:p>
        </p:txBody>
      </p:sp>
      <p:sp>
        <p:nvSpPr>
          <p:cNvPr id="4" name="Picture Placeholder 2">
            <a:extLst>
              <a:ext uri="{FF2B5EF4-FFF2-40B4-BE49-F238E27FC236}">
                <a16:creationId xmlns:a16="http://schemas.microsoft.com/office/drawing/2014/main" id="{9BAB132D-B4BF-5EAD-FEA3-E9DB260DC8DA}"/>
              </a:ext>
            </a:extLst>
          </p:cNvPr>
          <p:cNvSpPr>
            <a:spLocks noGrp="1"/>
          </p:cNvSpPr>
          <p:nvPr>
            <p:ph type="pic" idx="17" hasCustomPrompt="1"/>
          </p:nvPr>
        </p:nvSpPr>
        <p:spPr>
          <a:xfrm>
            <a:off x="10120291" y="5068762"/>
            <a:ext cx="1500209" cy="515276"/>
          </a:xfrm>
          <a:prstGeom prst="rect">
            <a:avLst/>
          </a:prstGeom>
        </p:spPr>
        <p:txBody>
          <a:bodyPr>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Joint Logo</a:t>
            </a:r>
          </a:p>
        </p:txBody>
      </p:sp>
      <p:sp>
        <p:nvSpPr>
          <p:cNvPr id="2" name="Picture Placeholder 2">
            <a:extLst>
              <a:ext uri="{FF2B5EF4-FFF2-40B4-BE49-F238E27FC236}">
                <a16:creationId xmlns:a16="http://schemas.microsoft.com/office/drawing/2014/main" id="{C5D7C6E2-A11F-9992-22D9-6F2C99874C8D}"/>
              </a:ext>
            </a:extLst>
          </p:cNvPr>
          <p:cNvSpPr>
            <a:spLocks noGrp="1"/>
          </p:cNvSpPr>
          <p:nvPr>
            <p:ph type="pic" idx="15" hasCustomPrompt="1"/>
          </p:nvPr>
        </p:nvSpPr>
        <p:spPr>
          <a:xfrm>
            <a:off x="8470085" y="5068762"/>
            <a:ext cx="1500209" cy="515276"/>
          </a:xfrm>
          <a:prstGeom prst="rect">
            <a:avLst/>
          </a:prstGeom>
        </p:spPr>
        <p:txBody>
          <a:bodyPr>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Joint Logo</a:t>
            </a:r>
          </a:p>
        </p:txBody>
      </p:sp>
      <p:sp>
        <p:nvSpPr>
          <p:cNvPr id="7" name="Picture Placeholder 2">
            <a:extLst>
              <a:ext uri="{FF2B5EF4-FFF2-40B4-BE49-F238E27FC236}">
                <a16:creationId xmlns:a16="http://schemas.microsoft.com/office/drawing/2014/main" id="{5AE4F60B-636D-0976-1F43-CA060E14B6FB}"/>
              </a:ext>
            </a:extLst>
          </p:cNvPr>
          <p:cNvSpPr>
            <a:spLocks noGrp="1"/>
          </p:cNvSpPr>
          <p:nvPr>
            <p:ph type="pic" idx="18" hasCustomPrompt="1"/>
          </p:nvPr>
        </p:nvSpPr>
        <p:spPr>
          <a:xfrm>
            <a:off x="6022181" y="5068762"/>
            <a:ext cx="2290764" cy="515276"/>
          </a:xfrm>
          <a:prstGeom prst="rect">
            <a:avLst/>
          </a:prstGeom>
        </p:spPr>
        <p:txBody>
          <a:bodyPr>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LLNL Primary Logo</a:t>
            </a:r>
          </a:p>
        </p:txBody>
      </p:sp>
      <p:sp>
        <p:nvSpPr>
          <p:cNvPr id="18" name="Text Placeholder 16">
            <a:extLst>
              <a:ext uri="{FF2B5EF4-FFF2-40B4-BE49-F238E27FC236}">
                <a16:creationId xmlns:a16="http://schemas.microsoft.com/office/drawing/2014/main" id="{9DD3800F-93CE-1E50-3B29-8B46F538A521}"/>
              </a:ext>
            </a:extLst>
          </p:cNvPr>
          <p:cNvSpPr>
            <a:spLocks noGrp="1"/>
          </p:cNvSpPr>
          <p:nvPr>
            <p:ph type="body" sz="quarter" idx="16" hasCustomPrompt="1"/>
          </p:nvPr>
        </p:nvSpPr>
        <p:spPr>
          <a:xfrm>
            <a:off x="1524000" y="5145802"/>
            <a:ext cx="3867807" cy="483067"/>
          </a:xfrm>
          <a:prstGeom prst="rect">
            <a:avLst/>
          </a:prstGeom>
        </p:spPr>
        <p:txBody>
          <a:bodyPr/>
          <a:lstStyle>
            <a:lvl1pPr marL="0" indent="0" algn="l">
              <a:lnSpc>
                <a:spcPct val="100000"/>
              </a:lnSpc>
              <a:spcBef>
                <a:spcPts val="500"/>
              </a:spcBef>
              <a:buNone/>
              <a:defRPr sz="2400"/>
            </a:lvl1pPr>
          </a:lstStyle>
          <a:p>
            <a:pPr lvl="0"/>
            <a:r>
              <a:rPr lang="en-US"/>
              <a:t>Optional date</a:t>
            </a:r>
          </a:p>
        </p:txBody>
      </p:sp>
      <p:sp>
        <p:nvSpPr>
          <p:cNvPr id="12" name="Subtitle 2">
            <a:extLst>
              <a:ext uri="{FF2B5EF4-FFF2-40B4-BE49-F238E27FC236}">
                <a16:creationId xmlns:a16="http://schemas.microsoft.com/office/drawing/2014/main" id="{F62FDB6D-4848-F87E-847C-7767A11D720A}"/>
              </a:ext>
            </a:extLst>
          </p:cNvPr>
          <p:cNvSpPr>
            <a:spLocks noGrp="1"/>
          </p:cNvSpPr>
          <p:nvPr>
            <p:ph type="subTitle" idx="1" hasCustomPrompt="1"/>
          </p:nvPr>
        </p:nvSpPr>
        <p:spPr>
          <a:xfrm>
            <a:off x="1524000" y="3602039"/>
            <a:ext cx="9154510" cy="1385598"/>
          </a:xfrm>
          <a:prstGeom prst="rect">
            <a:avLst/>
          </a:prstGeom>
        </p:spPr>
        <p:txBody>
          <a:bodyPr/>
          <a:lstStyle>
            <a:lvl1pPr marL="0" indent="0" algn="l">
              <a:lnSpc>
                <a:spcPct val="100000"/>
              </a:lnSpc>
              <a:spcBef>
                <a:spcPts val="0"/>
              </a:spcBef>
              <a:buNone/>
              <a:defRPr lang="en-US"/>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Audience or optional subtitle with up to three lines</a:t>
            </a:r>
          </a:p>
        </p:txBody>
      </p:sp>
      <p:sp>
        <p:nvSpPr>
          <p:cNvPr id="11" name="Title 1">
            <a:extLst>
              <a:ext uri="{FF2B5EF4-FFF2-40B4-BE49-F238E27FC236}">
                <a16:creationId xmlns:a16="http://schemas.microsoft.com/office/drawing/2014/main" id="{45BA4572-6B99-2F7E-D468-E1DCA84786FC}"/>
              </a:ext>
            </a:extLst>
          </p:cNvPr>
          <p:cNvSpPr>
            <a:spLocks noGrp="1"/>
          </p:cNvSpPr>
          <p:nvPr>
            <p:ph type="ctrTitle" hasCustomPrompt="1"/>
          </p:nvPr>
        </p:nvSpPr>
        <p:spPr>
          <a:xfrm>
            <a:off x="1525928" y="1683611"/>
            <a:ext cx="10094571" cy="1826351"/>
          </a:xfrm>
          <a:prstGeom prst="rect">
            <a:avLst/>
          </a:prstGeom>
        </p:spPr>
        <p:txBody>
          <a:bodyPr anchor="ctr"/>
          <a:lstStyle>
            <a:lvl1pPr algn="l">
              <a:defRPr sz="5400" b="1" i="0">
                <a:latin typeface="Aptos SemiBold" panose="020B0004020202020204" pitchFamily="34" charset="0"/>
              </a:defRPr>
            </a:lvl1pPr>
          </a:lstStyle>
          <a:p>
            <a:r>
              <a:rPr lang="en-US"/>
              <a:t>Presentation title</a:t>
            </a:r>
            <a:br>
              <a:rPr lang="en-US"/>
            </a:br>
            <a:r>
              <a:rPr lang="en-US"/>
              <a:t>Should not exceed two lines</a:t>
            </a:r>
          </a:p>
        </p:txBody>
      </p:sp>
      <p:pic>
        <p:nvPicPr>
          <p:cNvPr id="9" name="Picture 8">
            <a:extLst>
              <a:ext uri="{FF2B5EF4-FFF2-40B4-BE49-F238E27FC236}">
                <a16:creationId xmlns:a16="http://schemas.microsoft.com/office/drawing/2014/main" id="{D8350D76-D3DA-00B9-EB47-215F803C51CE}"/>
              </a:ext>
            </a:extLst>
          </p:cNvPr>
          <p:cNvPicPr>
            <a:picLocks noChangeAspect="1"/>
          </p:cNvPicPr>
          <p:nvPr userDrawn="1"/>
        </p:nvPicPr>
        <p:blipFill>
          <a:blip r:embed="rId2"/>
          <a:stretch>
            <a:fillRect/>
          </a:stretch>
        </p:blipFill>
        <p:spPr>
          <a:xfrm>
            <a:off x="10675328" y="6521450"/>
            <a:ext cx="975700" cy="266511"/>
          </a:xfrm>
          <a:prstGeom prst="rect">
            <a:avLst/>
          </a:prstGeom>
        </p:spPr>
      </p:pic>
      <p:grpSp>
        <p:nvGrpSpPr>
          <p:cNvPr id="14" name="Group 13">
            <a:extLst>
              <a:ext uri="{FF2B5EF4-FFF2-40B4-BE49-F238E27FC236}">
                <a16:creationId xmlns:a16="http://schemas.microsoft.com/office/drawing/2014/main" id="{52BBBD00-9842-E737-7C55-0014F698884D}"/>
              </a:ext>
            </a:extLst>
          </p:cNvPr>
          <p:cNvGrpSpPr/>
          <p:nvPr userDrawn="1"/>
        </p:nvGrpSpPr>
        <p:grpSpPr>
          <a:xfrm>
            <a:off x="11577667" y="106426"/>
            <a:ext cx="443927" cy="395222"/>
            <a:chOff x="10830498" y="90551"/>
            <a:chExt cx="443927" cy="395222"/>
          </a:xfrm>
        </p:grpSpPr>
        <p:sp>
          <p:nvSpPr>
            <p:cNvPr id="15" name="Rectangle 14">
              <a:extLst>
                <a:ext uri="{FF2B5EF4-FFF2-40B4-BE49-F238E27FC236}">
                  <a16:creationId xmlns:a16="http://schemas.microsoft.com/office/drawing/2014/main" id="{328D6176-3F76-1DE0-6227-B0D3D8D8D4CF}"/>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Graphic 6">
              <a:extLst>
                <a:ext uri="{FF2B5EF4-FFF2-40B4-BE49-F238E27FC236}">
                  <a16:creationId xmlns:a16="http://schemas.microsoft.com/office/drawing/2014/main" id="{1149AFE4-C705-3882-9F30-3EEEBA12BF15}"/>
                </a:ext>
              </a:extLst>
            </p:cNvPr>
            <p:cNvPicPr>
              <a:picLocks noChangeAspect="1"/>
            </p:cNvPicPr>
            <p:nvPr userDrawn="1"/>
          </p:nvPicPr>
          <p:blipFill>
            <a:blip r:embed="rId3">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spTree>
    <p:extLst>
      <p:ext uri="{BB962C8B-B14F-4D97-AF65-F5344CB8AC3E}">
        <p14:creationId xmlns:p14="http://schemas.microsoft.com/office/powerpoint/2010/main" val="2552116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lemental Navy 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36A78C-E775-A660-63A5-DEC117A7F10C}"/>
              </a:ext>
              <a:ext uri="{C183D7F6-B498-43B3-948B-1728B52AA6E4}">
                <adec:decorative xmlns:adec="http://schemas.microsoft.com/office/drawing/2017/decorative" val="1"/>
              </a:ext>
            </a:extLst>
          </p:cNvPr>
          <p:cNvSpPr/>
          <p:nvPr userDrawn="1"/>
        </p:nvSpPr>
        <p:spPr>
          <a:xfrm>
            <a:off x="0" y="3503524"/>
            <a:ext cx="12192000" cy="1461315"/>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6">
            <a:extLst>
              <a:ext uri="{FF2B5EF4-FFF2-40B4-BE49-F238E27FC236}">
                <a16:creationId xmlns:a16="http://schemas.microsoft.com/office/drawing/2014/main" id="{8DE18753-2F2A-4623-864B-1C5D72E45BD5}"/>
              </a:ext>
            </a:extLst>
          </p:cNvPr>
          <p:cNvSpPr>
            <a:spLocks noGrp="1"/>
          </p:cNvSpPr>
          <p:nvPr>
            <p:ph type="body" sz="quarter" idx="12" hasCustomPrompt="1"/>
          </p:nvPr>
        </p:nvSpPr>
        <p:spPr>
          <a:xfrm>
            <a:off x="993745" y="1623606"/>
            <a:ext cx="9887615" cy="1879918"/>
          </a:xfrm>
          <a:prstGeom prst="rect">
            <a:avLst/>
          </a:prstGeom>
        </p:spPr>
        <p:txBody>
          <a:bodyPr anchor="ctr"/>
          <a:lstStyle>
            <a:lvl1pPr marL="0" indent="0" algn="l">
              <a:buNone/>
              <a:defRPr sz="4400" b="1" i="0">
                <a:solidFill>
                  <a:schemeClr val="bg1"/>
                </a:solidFill>
                <a:latin typeface="Aptos SemiBold" panose="020B0004020202020204" pitchFamily="34" charset="0"/>
              </a:defRPr>
            </a:lvl1pPr>
          </a:lstStyle>
          <a:p>
            <a:pPr lvl="0"/>
            <a:r>
              <a:rPr lang="en-US"/>
              <a:t>Optional section text</a:t>
            </a:r>
          </a:p>
          <a:p>
            <a:pPr lvl="0"/>
            <a:r>
              <a:rPr lang="en-US"/>
              <a:t>Can be two lines</a:t>
            </a:r>
          </a:p>
        </p:txBody>
      </p:sp>
      <p:sp>
        <p:nvSpPr>
          <p:cNvPr id="12" name="Text Placeholder 18">
            <a:extLst>
              <a:ext uri="{FF2B5EF4-FFF2-40B4-BE49-F238E27FC236}">
                <a16:creationId xmlns:a16="http://schemas.microsoft.com/office/drawing/2014/main" id="{68C20271-5651-D0C8-A20F-A5991817AB97}"/>
              </a:ext>
            </a:extLst>
          </p:cNvPr>
          <p:cNvSpPr>
            <a:spLocks noGrp="1"/>
          </p:cNvSpPr>
          <p:nvPr>
            <p:ph type="body" sz="quarter" idx="13" hasCustomPrompt="1"/>
          </p:nvPr>
        </p:nvSpPr>
        <p:spPr>
          <a:xfrm>
            <a:off x="993745" y="3776981"/>
            <a:ext cx="9887615" cy="914400"/>
          </a:xfrm>
          <a:prstGeom prst="rect">
            <a:avLst/>
          </a:prstGeom>
        </p:spPr>
        <p:txBody>
          <a:bodyPr anchor="ctr"/>
          <a:lstStyle>
            <a:lvl1pPr marL="0" indent="0" algn="l">
              <a:buNone/>
              <a:defRPr sz="6600" b="1">
                <a:solidFill>
                  <a:schemeClr val="bg1"/>
                </a:solidFill>
              </a:defRPr>
            </a:lvl1pPr>
          </a:lstStyle>
          <a:p>
            <a:pPr lvl="0"/>
            <a:r>
              <a:rPr lang="en-US"/>
              <a:t>Section heading</a:t>
            </a:r>
          </a:p>
        </p:txBody>
      </p:sp>
      <p:grpSp>
        <p:nvGrpSpPr>
          <p:cNvPr id="2" name="Group 1">
            <a:extLst>
              <a:ext uri="{FF2B5EF4-FFF2-40B4-BE49-F238E27FC236}">
                <a16:creationId xmlns:a16="http://schemas.microsoft.com/office/drawing/2014/main" id="{C5088618-7323-F613-021C-7EF282FEF3D3}"/>
              </a:ext>
            </a:extLst>
          </p:cNvPr>
          <p:cNvGrpSpPr/>
          <p:nvPr userDrawn="1"/>
        </p:nvGrpSpPr>
        <p:grpSpPr>
          <a:xfrm>
            <a:off x="11577667" y="106426"/>
            <a:ext cx="443927" cy="395222"/>
            <a:chOff x="10830498" y="90551"/>
            <a:chExt cx="443927" cy="395222"/>
          </a:xfrm>
        </p:grpSpPr>
        <p:sp>
          <p:nvSpPr>
            <p:cNvPr id="3" name="Rectangle 2">
              <a:extLst>
                <a:ext uri="{FF2B5EF4-FFF2-40B4-BE49-F238E27FC236}">
                  <a16:creationId xmlns:a16="http://schemas.microsoft.com/office/drawing/2014/main" id="{C14894D0-90BA-7383-BE51-E3CC9C80EC32}"/>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6">
              <a:extLst>
                <a:ext uri="{FF2B5EF4-FFF2-40B4-BE49-F238E27FC236}">
                  <a16:creationId xmlns:a16="http://schemas.microsoft.com/office/drawing/2014/main" id="{63265006-4B41-90C0-F2C6-C22FDC0F02E6}"/>
                </a:ext>
              </a:extLst>
            </p:cNvPr>
            <p:cNvPicPr>
              <a:picLocks noChangeAspect="1"/>
            </p:cNvPicPr>
            <p:nvPr userDrawn="1"/>
          </p:nvPicPr>
          <p:blipFill>
            <a:blip r:embed="rId2">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spTree>
    <p:extLst>
      <p:ext uri="{BB962C8B-B14F-4D97-AF65-F5344CB8AC3E}">
        <p14:creationId xmlns:p14="http://schemas.microsoft.com/office/powerpoint/2010/main" val="924501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lemental Navy 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88DB9A-9551-5A40-D24C-13BA437C8ABB}"/>
              </a:ext>
            </a:extLst>
          </p:cNvPr>
          <p:cNvSpPr>
            <a:spLocks noGrp="1"/>
          </p:cNvSpPr>
          <p:nvPr>
            <p:ph idx="1" hasCustomPrompt="1"/>
          </p:nvPr>
        </p:nvSpPr>
        <p:spPr>
          <a:xfrm>
            <a:off x="739470" y="1733384"/>
            <a:ext cx="10614329" cy="4508697"/>
          </a:xfrm>
          <a:prstGeom prst="rect">
            <a:avLst/>
          </a:prstGeom>
        </p:spPr>
        <p:txBody>
          <a:bodyPr/>
          <a:lstStyle>
            <a:lvl1pPr algn="l">
              <a:lnSpc>
                <a:spcPct val="100000"/>
              </a:lnSpc>
              <a:spcBef>
                <a:spcPts val="1500"/>
              </a:spcBef>
              <a:defRPr/>
            </a:lvl1pPr>
            <a:lvl2pPr algn="l">
              <a:lnSpc>
                <a:spcPct val="100000"/>
              </a:lnSpc>
              <a:spcBef>
                <a:spcPts val="500"/>
              </a:spcBef>
              <a:defRPr sz="2400"/>
            </a:lvl2pPr>
            <a:lvl3pPr algn="l">
              <a:lnSpc>
                <a:spcPct val="100000"/>
              </a:lnSpc>
              <a:defRPr/>
            </a:lvl3pPr>
          </a:lstStyle>
          <a:p>
            <a:pPr lvl="0"/>
            <a:r>
              <a:rPr lang="en-US"/>
              <a:t>Click to edit Level 1 bullet</a:t>
            </a:r>
          </a:p>
          <a:p>
            <a:pPr lvl="0"/>
            <a:r>
              <a:rPr lang="en-US"/>
              <a:t>Additional Level 1 bullet </a:t>
            </a:r>
          </a:p>
          <a:p>
            <a:pPr lvl="1"/>
            <a:r>
              <a:rPr lang="en-US"/>
              <a:t>Second level bullet</a:t>
            </a:r>
          </a:p>
          <a:p>
            <a:pPr lvl="2"/>
            <a:r>
              <a:rPr lang="en-US"/>
              <a:t>Third level bullet</a:t>
            </a:r>
          </a:p>
        </p:txBody>
      </p:sp>
      <p:sp>
        <p:nvSpPr>
          <p:cNvPr id="2" name="Title 1">
            <a:extLst>
              <a:ext uri="{FF2B5EF4-FFF2-40B4-BE49-F238E27FC236}">
                <a16:creationId xmlns:a16="http://schemas.microsoft.com/office/drawing/2014/main" id="{792391FE-461A-8305-C8F0-8FC09663BB64}"/>
              </a:ext>
            </a:extLst>
          </p:cNvPr>
          <p:cNvSpPr>
            <a:spLocks noGrp="1"/>
          </p:cNvSpPr>
          <p:nvPr>
            <p:ph type="title" hasCustomPrompt="1"/>
          </p:nvPr>
        </p:nvSpPr>
        <p:spPr>
          <a:xfrm>
            <a:off x="739470" y="615918"/>
            <a:ext cx="10614329" cy="1025721"/>
          </a:xfrm>
          <a:prstGeom prst="rect">
            <a:avLst/>
          </a:prstGeom>
        </p:spPr>
        <p:txBody>
          <a:bodyPr/>
          <a:lstStyle>
            <a:lvl1pPr>
              <a:defRPr/>
            </a:lvl1pPr>
          </a:lstStyle>
          <a:p>
            <a:r>
              <a:rPr lang="en-US"/>
              <a:t>Title and content slide</a:t>
            </a:r>
            <a:br>
              <a:rPr lang="en-US"/>
            </a:br>
            <a:r>
              <a:rPr lang="en-US"/>
              <a:t>Title can be two lines</a:t>
            </a:r>
          </a:p>
        </p:txBody>
      </p:sp>
      <p:grpSp>
        <p:nvGrpSpPr>
          <p:cNvPr id="5" name="Group 4">
            <a:extLst>
              <a:ext uri="{FF2B5EF4-FFF2-40B4-BE49-F238E27FC236}">
                <a16:creationId xmlns:a16="http://schemas.microsoft.com/office/drawing/2014/main" id="{F34A268B-2822-3537-305A-4177E097BE6C}"/>
              </a:ext>
            </a:extLst>
          </p:cNvPr>
          <p:cNvGrpSpPr/>
          <p:nvPr userDrawn="1"/>
        </p:nvGrpSpPr>
        <p:grpSpPr>
          <a:xfrm>
            <a:off x="11577667" y="106426"/>
            <a:ext cx="443927" cy="395222"/>
            <a:chOff x="10830498" y="90551"/>
            <a:chExt cx="443927" cy="395222"/>
          </a:xfrm>
        </p:grpSpPr>
        <p:sp>
          <p:nvSpPr>
            <p:cNvPr id="6" name="Rectangle 5">
              <a:extLst>
                <a:ext uri="{FF2B5EF4-FFF2-40B4-BE49-F238E27FC236}">
                  <a16:creationId xmlns:a16="http://schemas.microsoft.com/office/drawing/2014/main" id="{2114D893-B608-B2AE-289A-D71AC38A5F93}"/>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D9952794-4BBC-BB1F-AB0E-65F4BC6E1295}"/>
                </a:ext>
              </a:extLst>
            </p:cNvPr>
            <p:cNvPicPr>
              <a:picLocks noChangeAspect="1"/>
            </p:cNvPicPr>
            <p:nvPr userDrawn="1"/>
          </p:nvPicPr>
          <p:blipFill>
            <a:blip r:embed="rId2">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spTree>
    <p:extLst>
      <p:ext uri="{BB962C8B-B14F-4D97-AF65-F5344CB8AC3E}">
        <p14:creationId xmlns:p14="http://schemas.microsoft.com/office/powerpoint/2010/main" val="259439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Title Slide Multi-line Subtitl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714C6F16-A438-2589-9430-9388132E190A}"/>
              </a:ext>
              <a:ext uri="{C183D7F6-B498-43B3-948B-1728B52AA6E4}">
                <adec:decorative xmlns:adec="http://schemas.microsoft.com/office/drawing/2017/decorative" val="1"/>
              </a:ext>
            </a:extLst>
          </p:cNvPr>
          <p:cNvCxnSpPr>
            <a:cxnSpLocks/>
          </p:cNvCxnSpPr>
          <p:nvPr userDrawn="1"/>
        </p:nvCxnSpPr>
        <p:spPr>
          <a:xfrm>
            <a:off x="1524000" y="3503524"/>
            <a:ext cx="10668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BE1EF58-452F-3843-CE28-9BE2A077680A}"/>
              </a:ext>
            </a:extLst>
          </p:cNvPr>
          <p:cNvSpPr txBox="1"/>
          <p:nvPr userDrawn="1"/>
        </p:nvSpPr>
        <p:spPr>
          <a:xfrm>
            <a:off x="87141" y="6032891"/>
            <a:ext cx="26196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63666A"/>
                </a:solidFill>
                <a:effectLst/>
                <a:latin typeface="Aptos Light" panose="020B0004020202020204" pitchFamily="34" charset="0"/>
              </a:rPr>
              <a:t>Prepared by LLNL under Contract DE-AC52-07NA27344.</a:t>
            </a:r>
          </a:p>
        </p:txBody>
      </p:sp>
      <p:sp>
        <p:nvSpPr>
          <p:cNvPr id="16" name="Text Placeholder 14">
            <a:extLst>
              <a:ext uri="{FF2B5EF4-FFF2-40B4-BE49-F238E27FC236}">
                <a16:creationId xmlns:a16="http://schemas.microsoft.com/office/drawing/2014/main" id="{D24590B9-EEAD-CDBF-281A-18CAE5B6D8BA}"/>
              </a:ext>
            </a:extLst>
          </p:cNvPr>
          <p:cNvSpPr>
            <a:spLocks noGrp="1"/>
          </p:cNvSpPr>
          <p:nvPr>
            <p:ph type="body" sz="quarter" idx="13" hasCustomPrompt="1"/>
          </p:nvPr>
        </p:nvSpPr>
        <p:spPr>
          <a:xfrm>
            <a:off x="5733535" y="6045585"/>
            <a:ext cx="5886965" cy="195203"/>
          </a:xfrm>
          <a:prstGeom prst="rect">
            <a:avLst/>
          </a:prstGeom>
        </p:spPr>
        <p:txBody>
          <a:bodyPr/>
          <a:lstStyle>
            <a:lvl1pPr marL="0" indent="0" algn="r">
              <a:lnSpc>
                <a:spcPts val="78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Optional organization name</a:t>
            </a:r>
          </a:p>
        </p:txBody>
      </p:sp>
      <p:sp>
        <p:nvSpPr>
          <p:cNvPr id="12" name="Text Placeholder 14">
            <a:extLst>
              <a:ext uri="{FF2B5EF4-FFF2-40B4-BE49-F238E27FC236}">
                <a16:creationId xmlns:a16="http://schemas.microsoft.com/office/drawing/2014/main" id="{E66D38BB-8056-B61B-52F8-60F7D548B432}"/>
              </a:ext>
            </a:extLst>
          </p:cNvPr>
          <p:cNvSpPr>
            <a:spLocks noGrp="1"/>
          </p:cNvSpPr>
          <p:nvPr>
            <p:ph type="body" sz="quarter" idx="14" hasCustomPrompt="1"/>
          </p:nvPr>
        </p:nvSpPr>
        <p:spPr>
          <a:xfrm>
            <a:off x="5391807" y="5145802"/>
            <a:ext cx="6228693" cy="893732"/>
          </a:xfrm>
          <a:prstGeom prst="rect">
            <a:avLst/>
          </a:prstGeom>
        </p:spPr>
        <p:txBody>
          <a:bodyPr/>
          <a:lstStyle>
            <a:lvl1pPr marL="0" indent="0" algn="r">
              <a:lnSpc>
                <a:spcPct val="100000"/>
              </a:lnSpc>
              <a:spcBef>
                <a:spcPts val="300"/>
              </a:spcBef>
              <a:buNone/>
              <a:defRPr sz="14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Name, Title | Division SME</a:t>
            </a:r>
          </a:p>
        </p:txBody>
      </p:sp>
      <p:sp>
        <p:nvSpPr>
          <p:cNvPr id="14" name="Text Placeholder 16">
            <a:extLst>
              <a:ext uri="{FF2B5EF4-FFF2-40B4-BE49-F238E27FC236}">
                <a16:creationId xmlns:a16="http://schemas.microsoft.com/office/drawing/2014/main" id="{07D1CCA8-944E-8CE6-8C03-6B24E1A7A5CB}"/>
              </a:ext>
            </a:extLst>
          </p:cNvPr>
          <p:cNvSpPr>
            <a:spLocks noGrp="1"/>
          </p:cNvSpPr>
          <p:nvPr>
            <p:ph type="body" sz="quarter" idx="16" hasCustomPrompt="1"/>
          </p:nvPr>
        </p:nvSpPr>
        <p:spPr>
          <a:xfrm>
            <a:off x="1524000" y="5145802"/>
            <a:ext cx="3867807" cy="483067"/>
          </a:xfrm>
          <a:prstGeom prst="rect">
            <a:avLst/>
          </a:prstGeom>
        </p:spPr>
        <p:txBody>
          <a:bodyPr/>
          <a:lstStyle>
            <a:lvl1pPr marL="0" indent="0">
              <a:lnSpc>
                <a:spcPct val="100000"/>
              </a:lnSpc>
              <a:spcBef>
                <a:spcPts val="500"/>
              </a:spcBef>
              <a:buNone/>
              <a:defRPr sz="2400"/>
            </a:lvl1pPr>
          </a:lstStyle>
          <a:p>
            <a:pPr lvl="0"/>
            <a:r>
              <a:rPr lang="en-US"/>
              <a:t>Optional date</a:t>
            </a:r>
          </a:p>
        </p:txBody>
      </p:sp>
      <p:sp>
        <p:nvSpPr>
          <p:cNvPr id="3" name="Subtitle 2">
            <a:extLst>
              <a:ext uri="{FF2B5EF4-FFF2-40B4-BE49-F238E27FC236}">
                <a16:creationId xmlns:a16="http://schemas.microsoft.com/office/drawing/2014/main" id="{E450ED97-7285-AA24-3C15-D276985031F7}"/>
              </a:ext>
            </a:extLst>
          </p:cNvPr>
          <p:cNvSpPr>
            <a:spLocks noGrp="1"/>
          </p:cNvSpPr>
          <p:nvPr>
            <p:ph type="subTitle" idx="1" hasCustomPrompt="1"/>
          </p:nvPr>
        </p:nvSpPr>
        <p:spPr>
          <a:xfrm>
            <a:off x="1524000" y="3602039"/>
            <a:ext cx="9154510" cy="1385598"/>
          </a:xfrm>
          <a:prstGeom prst="rect">
            <a:avLst/>
          </a:prstGeom>
        </p:spPr>
        <p:txBody>
          <a:bodyPr/>
          <a:lstStyle>
            <a:lvl1pPr marL="0" indent="0" algn="l">
              <a:lnSpc>
                <a:spcPct val="100000"/>
              </a:lnSpc>
              <a:spcBef>
                <a:spcPts val="0"/>
              </a:spcBef>
              <a:buNone/>
              <a:defRPr lang="en-US"/>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Audience or optional subtitle with up to three lines</a:t>
            </a:r>
          </a:p>
        </p:txBody>
      </p:sp>
      <p:sp>
        <p:nvSpPr>
          <p:cNvPr id="2" name="Title 1">
            <a:extLst>
              <a:ext uri="{FF2B5EF4-FFF2-40B4-BE49-F238E27FC236}">
                <a16:creationId xmlns:a16="http://schemas.microsoft.com/office/drawing/2014/main" id="{B069688D-DC30-4CC3-F3B5-750F4874AD58}"/>
              </a:ext>
            </a:extLst>
          </p:cNvPr>
          <p:cNvSpPr>
            <a:spLocks noGrp="1"/>
          </p:cNvSpPr>
          <p:nvPr>
            <p:ph type="ctrTitle" hasCustomPrompt="1"/>
          </p:nvPr>
        </p:nvSpPr>
        <p:spPr>
          <a:xfrm>
            <a:off x="1525928" y="1683611"/>
            <a:ext cx="10094571" cy="1826351"/>
          </a:xfrm>
          <a:prstGeom prst="rect">
            <a:avLst/>
          </a:prstGeom>
        </p:spPr>
        <p:txBody>
          <a:bodyPr anchor="ctr"/>
          <a:lstStyle>
            <a:lvl1pPr algn="l">
              <a:defRPr sz="5400" b="1" i="0">
                <a:latin typeface="Aptos SemiBold" panose="020B0004020202020204" pitchFamily="34" charset="0"/>
              </a:defRPr>
            </a:lvl1pPr>
          </a:lstStyle>
          <a:p>
            <a:r>
              <a:rPr lang="en-US"/>
              <a:t>Presentation title</a:t>
            </a:r>
            <a:br>
              <a:rPr lang="en-US"/>
            </a:br>
            <a:r>
              <a:rPr lang="en-US"/>
              <a:t>Should not exceed two lines</a:t>
            </a:r>
          </a:p>
        </p:txBody>
      </p:sp>
      <p:grpSp>
        <p:nvGrpSpPr>
          <p:cNvPr id="6" name="Group 5">
            <a:extLst>
              <a:ext uri="{FF2B5EF4-FFF2-40B4-BE49-F238E27FC236}">
                <a16:creationId xmlns:a16="http://schemas.microsoft.com/office/drawing/2014/main" id="{4EB6D10A-2255-D43D-81F9-DC85D8BF7D2C}"/>
              </a:ext>
            </a:extLst>
          </p:cNvPr>
          <p:cNvGrpSpPr/>
          <p:nvPr userDrawn="1"/>
        </p:nvGrpSpPr>
        <p:grpSpPr>
          <a:xfrm>
            <a:off x="11574492" y="90551"/>
            <a:ext cx="443927" cy="395222"/>
            <a:chOff x="10830498" y="90551"/>
            <a:chExt cx="443927" cy="395222"/>
          </a:xfrm>
        </p:grpSpPr>
        <p:sp>
          <p:nvSpPr>
            <p:cNvPr id="11" name="Rectangle 10">
              <a:extLst>
                <a:ext uri="{FF2B5EF4-FFF2-40B4-BE49-F238E27FC236}">
                  <a16:creationId xmlns:a16="http://schemas.microsoft.com/office/drawing/2014/main" id="{A7B6339F-B871-8677-F912-20F171EE14E0}"/>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6">
              <a:extLst>
                <a:ext uri="{FF2B5EF4-FFF2-40B4-BE49-F238E27FC236}">
                  <a16:creationId xmlns:a16="http://schemas.microsoft.com/office/drawing/2014/main" id="{8E20766E-F8C0-8A5D-2917-50FD2A6F1202}"/>
                </a:ext>
              </a:extLst>
            </p:cNvPr>
            <p:cNvPicPr>
              <a:picLocks noChangeAspect="1"/>
            </p:cNvPicPr>
            <p:nvPr userDrawn="1"/>
          </p:nvPicPr>
          <p:blipFill>
            <a:blip r:embed="rId2">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pic>
        <p:nvPicPr>
          <p:cNvPr id="4" name="Picture 3">
            <a:extLst>
              <a:ext uri="{FF2B5EF4-FFF2-40B4-BE49-F238E27FC236}">
                <a16:creationId xmlns:a16="http://schemas.microsoft.com/office/drawing/2014/main" id="{C2A43FE8-62D3-456F-7FAD-F80B08D6A15D}"/>
              </a:ext>
            </a:extLst>
          </p:cNvPr>
          <p:cNvPicPr>
            <a:picLocks noChangeAspect="1"/>
          </p:cNvPicPr>
          <p:nvPr userDrawn="1"/>
        </p:nvPicPr>
        <p:blipFill>
          <a:blip r:embed="rId3"/>
          <a:stretch>
            <a:fillRect/>
          </a:stretch>
        </p:blipFill>
        <p:spPr>
          <a:xfrm>
            <a:off x="10675328" y="6521450"/>
            <a:ext cx="975700" cy="266511"/>
          </a:xfrm>
          <a:prstGeom prst="rect">
            <a:avLst/>
          </a:prstGeom>
        </p:spPr>
      </p:pic>
    </p:spTree>
    <p:extLst>
      <p:ext uri="{BB962C8B-B14F-4D97-AF65-F5344CB8AC3E}">
        <p14:creationId xmlns:p14="http://schemas.microsoft.com/office/powerpoint/2010/main" val="2022456854"/>
      </p:ext>
    </p:extLst>
  </p:cSld>
  <p:clrMapOvr>
    <a:masterClrMapping/>
  </p:clrMapOvr>
  <p:extLst>
    <p:ext uri="{DCECCB84-F9BA-43D5-87BE-67443E8EF086}">
      <p15:sldGuideLst xmlns:p15="http://schemas.microsoft.com/office/powerpoint/2012/main">
        <p15:guide id="1" pos="3840" userDrawn="1">
          <p15:clr>
            <a:srgbClr val="FBAE40"/>
          </p15:clr>
        </p15:guide>
        <p15:guide id="2" pos="73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lemental Navy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391FE-461A-8305-C8F0-8FC09663BB64}"/>
              </a:ext>
            </a:extLst>
          </p:cNvPr>
          <p:cNvSpPr>
            <a:spLocks noGrp="1"/>
          </p:cNvSpPr>
          <p:nvPr>
            <p:ph type="title" hasCustomPrompt="1"/>
          </p:nvPr>
        </p:nvSpPr>
        <p:spPr>
          <a:xfrm>
            <a:off x="739470" y="615918"/>
            <a:ext cx="10614329" cy="1025721"/>
          </a:xfrm>
          <a:prstGeom prst="rect">
            <a:avLst/>
          </a:prstGeom>
        </p:spPr>
        <p:txBody>
          <a:bodyPr/>
          <a:lstStyle>
            <a:lvl1pPr>
              <a:defRPr/>
            </a:lvl1pPr>
          </a:lstStyle>
          <a:p>
            <a:r>
              <a:rPr lang="en-US"/>
              <a:t>Title only slide</a:t>
            </a:r>
            <a:br>
              <a:rPr lang="en-US"/>
            </a:br>
            <a:r>
              <a:rPr lang="en-US"/>
              <a:t>Title can be two lines</a:t>
            </a:r>
          </a:p>
        </p:txBody>
      </p:sp>
      <p:grpSp>
        <p:nvGrpSpPr>
          <p:cNvPr id="3" name="Group 2">
            <a:extLst>
              <a:ext uri="{FF2B5EF4-FFF2-40B4-BE49-F238E27FC236}">
                <a16:creationId xmlns:a16="http://schemas.microsoft.com/office/drawing/2014/main" id="{BF227045-5190-2224-75F9-3B5313E5EE84}"/>
              </a:ext>
            </a:extLst>
          </p:cNvPr>
          <p:cNvGrpSpPr/>
          <p:nvPr userDrawn="1"/>
        </p:nvGrpSpPr>
        <p:grpSpPr>
          <a:xfrm>
            <a:off x="11577667" y="106426"/>
            <a:ext cx="443927" cy="395222"/>
            <a:chOff x="10830498" y="90551"/>
            <a:chExt cx="443927" cy="395222"/>
          </a:xfrm>
        </p:grpSpPr>
        <p:sp>
          <p:nvSpPr>
            <p:cNvPr id="5" name="Rectangle 4">
              <a:extLst>
                <a:ext uri="{FF2B5EF4-FFF2-40B4-BE49-F238E27FC236}">
                  <a16:creationId xmlns:a16="http://schemas.microsoft.com/office/drawing/2014/main" id="{59A3F334-69F6-44FB-90E5-53B869F6EF5F}"/>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6">
              <a:extLst>
                <a:ext uri="{FF2B5EF4-FFF2-40B4-BE49-F238E27FC236}">
                  <a16:creationId xmlns:a16="http://schemas.microsoft.com/office/drawing/2014/main" id="{52BA87F1-4CF9-E33E-B8A8-FD86542383AA}"/>
                </a:ext>
              </a:extLst>
            </p:cNvPr>
            <p:cNvPicPr>
              <a:picLocks noChangeAspect="1"/>
            </p:cNvPicPr>
            <p:nvPr userDrawn="1"/>
          </p:nvPicPr>
          <p:blipFill>
            <a:blip r:embed="rId2">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spTree>
    <p:extLst>
      <p:ext uri="{BB962C8B-B14F-4D97-AF65-F5344CB8AC3E}">
        <p14:creationId xmlns:p14="http://schemas.microsoft.com/office/powerpoint/2010/main" val="3923042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lemental Navy Two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A8627C3B-8F71-7E0E-F898-88D3D3B07579}"/>
              </a:ext>
            </a:extLst>
          </p:cNvPr>
          <p:cNvSpPr>
            <a:spLocks noGrp="1"/>
          </p:cNvSpPr>
          <p:nvPr>
            <p:ph idx="13" hasCustomPrompt="1"/>
          </p:nvPr>
        </p:nvSpPr>
        <p:spPr>
          <a:xfrm>
            <a:off x="6096000" y="2059189"/>
            <a:ext cx="5280329" cy="4182892"/>
          </a:xfrm>
          <a:prstGeom prst="rect">
            <a:avLst/>
          </a:prstGeom>
        </p:spPr>
        <p:txBody>
          <a:bodyPr/>
          <a:lstStyle>
            <a:lvl1pPr algn="l">
              <a:lnSpc>
                <a:spcPct val="100000"/>
              </a:lnSpc>
              <a:spcBef>
                <a:spcPts val="1500"/>
              </a:spcBef>
              <a:defRPr/>
            </a:lvl1pPr>
            <a:lvl2pPr algn="l">
              <a:lnSpc>
                <a:spcPct val="100000"/>
              </a:lnSpc>
              <a:spcBef>
                <a:spcPts val="500"/>
              </a:spcBef>
              <a:defRPr sz="2400"/>
            </a:lvl2pPr>
            <a:lvl3pPr algn="l">
              <a:lnSpc>
                <a:spcPct val="100000"/>
              </a:lnSpc>
              <a:defRPr/>
            </a:lvl3pPr>
          </a:lstStyle>
          <a:p>
            <a:pPr lvl="0"/>
            <a:r>
              <a:rPr lang="en-US"/>
              <a:t>Click to edit Level 1 bullet</a:t>
            </a:r>
          </a:p>
          <a:p>
            <a:pPr lvl="0"/>
            <a:r>
              <a:rPr lang="en-US"/>
              <a:t>Additional Level 1 bullet </a:t>
            </a:r>
          </a:p>
          <a:p>
            <a:pPr lvl="1"/>
            <a:r>
              <a:rPr lang="en-US"/>
              <a:t>Second level bullet</a:t>
            </a:r>
          </a:p>
          <a:p>
            <a:pPr lvl="2"/>
            <a:r>
              <a:rPr lang="en-US"/>
              <a:t>Third level bullet</a:t>
            </a:r>
          </a:p>
        </p:txBody>
      </p:sp>
      <p:sp>
        <p:nvSpPr>
          <p:cNvPr id="6" name="Content Placeholder 2">
            <a:extLst>
              <a:ext uri="{FF2B5EF4-FFF2-40B4-BE49-F238E27FC236}">
                <a16:creationId xmlns:a16="http://schemas.microsoft.com/office/drawing/2014/main" id="{053CAD0B-204C-C55B-5F5D-705D6E48C29B}"/>
              </a:ext>
            </a:extLst>
          </p:cNvPr>
          <p:cNvSpPr>
            <a:spLocks noGrp="1"/>
          </p:cNvSpPr>
          <p:nvPr>
            <p:ph idx="12" hasCustomPrompt="1"/>
          </p:nvPr>
        </p:nvSpPr>
        <p:spPr>
          <a:xfrm>
            <a:off x="739470" y="2059189"/>
            <a:ext cx="5280329" cy="4182892"/>
          </a:xfrm>
          <a:prstGeom prst="rect">
            <a:avLst/>
          </a:prstGeom>
        </p:spPr>
        <p:txBody>
          <a:bodyPr/>
          <a:lstStyle>
            <a:lvl1pPr algn="l">
              <a:lnSpc>
                <a:spcPct val="100000"/>
              </a:lnSpc>
              <a:spcBef>
                <a:spcPts val="1500"/>
              </a:spcBef>
              <a:defRPr/>
            </a:lvl1pPr>
            <a:lvl2pPr algn="l">
              <a:lnSpc>
                <a:spcPct val="100000"/>
              </a:lnSpc>
              <a:spcBef>
                <a:spcPts val="500"/>
              </a:spcBef>
              <a:defRPr sz="2400"/>
            </a:lvl2pPr>
            <a:lvl3pPr algn="l">
              <a:lnSpc>
                <a:spcPct val="100000"/>
              </a:lnSpc>
              <a:defRPr/>
            </a:lvl3pPr>
          </a:lstStyle>
          <a:p>
            <a:pPr lvl="0"/>
            <a:r>
              <a:rPr lang="en-US"/>
              <a:t>Click to edit Level 1 bullet</a:t>
            </a:r>
          </a:p>
          <a:p>
            <a:pPr lvl="0"/>
            <a:r>
              <a:rPr lang="en-US"/>
              <a:t>Additional Level 1 bullet </a:t>
            </a:r>
          </a:p>
          <a:p>
            <a:pPr lvl="1"/>
            <a:r>
              <a:rPr lang="en-US"/>
              <a:t>Second level bullet</a:t>
            </a:r>
          </a:p>
          <a:p>
            <a:pPr lvl="2"/>
            <a:r>
              <a:rPr lang="en-US"/>
              <a:t>Third level bullet</a:t>
            </a:r>
          </a:p>
        </p:txBody>
      </p:sp>
      <p:sp>
        <p:nvSpPr>
          <p:cNvPr id="5" name="Title 1">
            <a:extLst>
              <a:ext uri="{FF2B5EF4-FFF2-40B4-BE49-F238E27FC236}">
                <a16:creationId xmlns:a16="http://schemas.microsoft.com/office/drawing/2014/main" id="{D3ACEA37-8AD9-4011-E68E-30913E6DD2A3}"/>
              </a:ext>
            </a:extLst>
          </p:cNvPr>
          <p:cNvSpPr>
            <a:spLocks noGrp="1"/>
          </p:cNvSpPr>
          <p:nvPr>
            <p:ph type="title" hasCustomPrompt="1"/>
          </p:nvPr>
        </p:nvSpPr>
        <p:spPr>
          <a:xfrm>
            <a:off x="739470" y="615918"/>
            <a:ext cx="10614329" cy="1025721"/>
          </a:xfrm>
          <a:prstGeom prst="rect">
            <a:avLst/>
          </a:prstGeom>
        </p:spPr>
        <p:txBody>
          <a:bodyPr/>
          <a:lstStyle>
            <a:lvl1pPr>
              <a:defRPr/>
            </a:lvl1pPr>
          </a:lstStyle>
          <a:p>
            <a:r>
              <a:rPr lang="en-US"/>
              <a:t>Title and comparison slide</a:t>
            </a:r>
            <a:br>
              <a:rPr lang="en-US"/>
            </a:br>
            <a:r>
              <a:rPr lang="en-US"/>
              <a:t>Title can be two lines</a:t>
            </a:r>
          </a:p>
        </p:txBody>
      </p:sp>
      <p:grpSp>
        <p:nvGrpSpPr>
          <p:cNvPr id="2" name="Group 1">
            <a:extLst>
              <a:ext uri="{FF2B5EF4-FFF2-40B4-BE49-F238E27FC236}">
                <a16:creationId xmlns:a16="http://schemas.microsoft.com/office/drawing/2014/main" id="{E6490C2D-95CE-19F1-295D-B15FE9A497F7}"/>
              </a:ext>
            </a:extLst>
          </p:cNvPr>
          <p:cNvGrpSpPr/>
          <p:nvPr userDrawn="1"/>
        </p:nvGrpSpPr>
        <p:grpSpPr>
          <a:xfrm>
            <a:off x="11577667" y="106426"/>
            <a:ext cx="443927" cy="395222"/>
            <a:chOff x="10830498" y="90551"/>
            <a:chExt cx="443927" cy="395222"/>
          </a:xfrm>
        </p:grpSpPr>
        <p:sp>
          <p:nvSpPr>
            <p:cNvPr id="3" name="Rectangle 2">
              <a:extLst>
                <a:ext uri="{FF2B5EF4-FFF2-40B4-BE49-F238E27FC236}">
                  <a16:creationId xmlns:a16="http://schemas.microsoft.com/office/drawing/2014/main" id="{2614949C-B6BD-2031-B8B0-30CEEFBC0A67}"/>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6">
              <a:extLst>
                <a:ext uri="{FF2B5EF4-FFF2-40B4-BE49-F238E27FC236}">
                  <a16:creationId xmlns:a16="http://schemas.microsoft.com/office/drawing/2014/main" id="{0939D1BB-8630-23C5-B112-501FBF484983}"/>
                </a:ext>
              </a:extLst>
            </p:cNvPr>
            <p:cNvPicPr>
              <a:picLocks noChangeAspect="1"/>
            </p:cNvPicPr>
            <p:nvPr userDrawn="1"/>
          </p:nvPicPr>
          <p:blipFill>
            <a:blip r:embed="rId2">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spTree>
    <p:extLst>
      <p:ext uri="{BB962C8B-B14F-4D97-AF65-F5344CB8AC3E}">
        <p14:creationId xmlns:p14="http://schemas.microsoft.com/office/powerpoint/2010/main" val="1884415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lemental Navy Image with Bullet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AB1E133E-DA39-5AA8-1013-A6F6833366BF}"/>
              </a:ext>
            </a:extLst>
          </p:cNvPr>
          <p:cNvSpPr>
            <a:spLocks noGrp="1"/>
          </p:cNvSpPr>
          <p:nvPr>
            <p:ph type="pic" idx="1"/>
          </p:nvPr>
        </p:nvSpPr>
        <p:spPr>
          <a:xfrm>
            <a:off x="5183188" y="987425"/>
            <a:ext cx="6172200" cy="4873625"/>
          </a:xfrm>
          <a:prstGeom prst="rect">
            <a:avLst/>
          </a:prstGeom>
        </p:spPr>
        <p:txBody>
          <a:bodyPr>
            <a:noAutofit/>
          </a:bodyP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Content Placeholder 2">
            <a:extLst>
              <a:ext uri="{FF2B5EF4-FFF2-40B4-BE49-F238E27FC236}">
                <a16:creationId xmlns:a16="http://schemas.microsoft.com/office/drawing/2014/main" id="{024D7E00-07A2-DC5A-7530-652E06E93542}"/>
              </a:ext>
            </a:extLst>
          </p:cNvPr>
          <p:cNvSpPr>
            <a:spLocks noGrp="1"/>
          </p:cNvSpPr>
          <p:nvPr>
            <p:ph idx="13" hasCustomPrompt="1"/>
          </p:nvPr>
        </p:nvSpPr>
        <p:spPr>
          <a:xfrm>
            <a:off x="739470" y="2059189"/>
            <a:ext cx="3932237" cy="3801861"/>
          </a:xfrm>
          <a:prstGeom prst="rect">
            <a:avLst/>
          </a:prstGeom>
        </p:spPr>
        <p:txBody>
          <a:bodyPr/>
          <a:lstStyle>
            <a:lvl1pPr algn="l">
              <a:lnSpc>
                <a:spcPct val="100000"/>
              </a:lnSpc>
              <a:spcBef>
                <a:spcPts val="1500"/>
              </a:spcBef>
              <a:defRPr/>
            </a:lvl1pPr>
            <a:lvl2pPr algn="l">
              <a:lnSpc>
                <a:spcPct val="100000"/>
              </a:lnSpc>
              <a:spcBef>
                <a:spcPts val="500"/>
              </a:spcBef>
              <a:defRPr sz="2400"/>
            </a:lvl2pPr>
            <a:lvl3pPr algn="l">
              <a:lnSpc>
                <a:spcPct val="100000"/>
              </a:lnSpc>
              <a:defRPr/>
            </a:lvl3pPr>
          </a:lstStyle>
          <a:p>
            <a:pPr lvl="0"/>
            <a:r>
              <a:rPr lang="en-US"/>
              <a:t>Click to edit Level 1 bullet</a:t>
            </a:r>
          </a:p>
          <a:p>
            <a:pPr lvl="0"/>
            <a:r>
              <a:rPr lang="en-US"/>
              <a:t>Additional Level 1 bullet </a:t>
            </a:r>
          </a:p>
          <a:p>
            <a:pPr lvl="1"/>
            <a:r>
              <a:rPr lang="en-US"/>
              <a:t>Second level bullet</a:t>
            </a:r>
          </a:p>
          <a:p>
            <a:pPr lvl="2"/>
            <a:r>
              <a:rPr lang="en-US"/>
              <a:t>Third level bullet</a:t>
            </a:r>
          </a:p>
        </p:txBody>
      </p:sp>
      <p:sp>
        <p:nvSpPr>
          <p:cNvPr id="3" name="Text Placeholder 3">
            <a:extLst>
              <a:ext uri="{FF2B5EF4-FFF2-40B4-BE49-F238E27FC236}">
                <a16:creationId xmlns:a16="http://schemas.microsoft.com/office/drawing/2014/main" id="{0E38749E-3D70-CF4A-F25F-2AF9BD0684BC}"/>
              </a:ext>
            </a:extLst>
          </p:cNvPr>
          <p:cNvSpPr>
            <a:spLocks noGrp="1"/>
          </p:cNvSpPr>
          <p:nvPr>
            <p:ph type="body" sz="half" idx="12" hasCustomPrompt="1"/>
          </p:nvPr>
        </p:nvSpPr>
        <p:spPr>
          <a:xfrm>
            <a:off x="739470" y="716957"/>
            <a:ext cx="3932237" cy="962304"/>
          </a:xfrm>
          <a:prstGeom prst="rect">
            <a:avLst/>
          </a:prstGeom>
        </p:spPr>
        <p:txBody>
          <a:bodyPr>
            <a:noAutofit/>
          </a:bodyPr>
          <a:lstStyle>
            <a:lvl1pPr marL="0" indent="0" algn="l">
              <a:buNone/>
              <a:defRPr sz="3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Content and image slide</a:t>
            </a:r>
          </a:p>
        </p:txBody>
      </p:sp>
      <p:grpSp>
        <p:nvGrpSpPr>
          <p:cNvPr id="5" name="Group 4">
            <a:extLst>
              <a:ext uri="{FF2B5EF4-FFF2-40B4-BE49-F238E27FC236}">
                <a16:creationId xmlns:a16="http://schemas.microsoft.com/office/drawing/2014/main" id="{8755691F-A11E-A92B-7325-3E4BB8EB72EA}"/>
              </a:ext>
            </a:extLst>
          </p:cNvPr>
          <p:cNvGrpSpPr/>
          <p:nvPr userDrawn="1"/>
        </p:nvGrpSpPr>
        <p:grpSpPr>
          <a:xfrm>
            <a:off x="11577667" y="106426"/>
            <a:ext cx="443927" cy="395222"/>
            <a:chOff x="10830498" y="90551"/>
            <a:chExt cx="443927" cy="395222"/>
          </a:xfrm>
        </p:grpSpPr>
        <p:sp>
          <p:nvSpPr>
            <p:cNvPr id="6" name="Rectangle 5">
              <a:extLst>
                <a:ext uri="{FF2B5EF4-FFF2-40B4-BE49-F238E27FC236}">
                  <a16:creationId xmlns:a16="http://schemas.microsoft.com/office/drawing/2014/main" id="{B7F7F92D-C7CB-5C6F-FD5C-6107C702BF14}"/>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2EF14C0F-1069-0587-464E-DDA07BE35AE0}"/>
                </a:ext>
              </a:extLst>
            </p:cNvPr>
            <p:cNvPicPr>
              <a:picLocks noChangeAspect="1"/>
            </p:cNvPicPr>
            <p:nvPr userDrawn="1"/>
          </p:nvPicPr>
          <p:blipFill>
            <a:blip r:embed="rId2">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spTree>
    <p:extLst>
      <p:ext uri="{BB962C8B-B14F-4D97-AF65-F5344CB8AC3E}">
        <p14:creationId xmlns:p14="http://schemas.microsoft.com/office/powerpoint/2010/main" val="2296739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lemental Navy Image with Quote or Large Tex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38BCD77-48BE-35A7-99AC-A16EFB0B0F28}"/>
              </a:ext>
            </a:extLst>
          </p:cNvPr>
          <p:cNvSpPr>
            <a:spLocks noGrp="1"/>
          </p:cNvSpPr>
          <p:nvPr>
            <p:ph type="pic" idx="1"/>
          </p:nvPr>
        </p:nvSpPr>
        <p:spPr>
          <a:xfrm>
            <a:off x="5183188" y="987425"/>
            <a:ext cx="6172200" cy="4873625"/>
          </a:xfrm>
          <a:prstGeom prst="rect">
            <a:avLst/>
          </a:prstGeom>
        </p:spPr>
        <p:txBody>
          <a:bodyPr>
            <a:noAutofit/>
          </a:bodyP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2353D1-8E82-98FB-E3FF-0FDB24FE9304}"/>
              </a:ext>
            </a:extLst>
          </p:cNvPr>
          <p:cNvSpPr>
            <a:spLocks noGrp="1"/>
          </p:cNvSpPr>
          <p:nvPr>
            <p:ph type="body" sz="half" idx="13" hasCustomPrompt="1"/>
          </p:nvPr>
        </p:nvSpPr>
        <p:spPr>
          <a:xfrm>
            <a:off x="739470" y="5653616"/>
            <a:ext cx="3932237" cy="611717"/>
          </a:xfrm>
          <a:prstGeom prst="rect">
            <a:avLst/>
          </a:prstGeom>
        </p:spPr>
        <p:txBody>
          <a:bodyPr>
            <a:noAutofit/>
          </a:bodyPr>
          <a:lstStyle>
            <a:lvl1pPr marL="0" indent="0" algn="r">
              <a:lnSpc>
                <a:spcPct val="100000"/>
              </a:lnSpc>
              <a:spcBef>
                <a:spcPts val="0"/>
              </a:spcBef>
              <a:buNone/>
              <a:defRPr sz="1400" b="0" i="0">
                <a:solidFill>
                  <a:schemeClr val="bg1"/>
                </a:solidFill>
                <a:latin typeface="Aptos Light" panose="020B00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Title</a:t>
            </a:r>
          </a:p>
          <a:p>
            <a:pPr lvl="0"/>
            <a:r>
              <a:rPr lang="en-US"/>
              <a:t>Organization</a:t>
            </a:r>
          </a:p>
        </p:txBody>
      </p:sp>
      <p:sp>
        <p:nvSpPr>
          <p:cNvPr id="3" name="Text Placeholder 3">
            <a:extLst>
              <a:ext uri="{FF2B5EF4-FFF2-40B4-BE49-F238E27FC236}">
                <a16:creationId xmlns:a16="http://schemas.microsoft.com/office/drawing/2014/main" id="{5B110F6E-0B47-7691-9751-12F585435727}"/>
              </a:ext>
            </a:extLst>
          </p:cNvPr>
          <p:cNvSpPr>
            <a:spLocks noGrp="1"/>
          </p:cNvSpPr>
          <p:nvPr>
            <p:ph type="body" sz="half" idx="12" hasCustomPrompt="1"/>
          </p:nvPr>
        </p:nvSpPr>
        <p:spPr>
          <a:xfrm>
            <a:off x="739470" y="716957"/>
            <a:ext cx="3932237" cy="4803310"/>
          </a:xfrm>
          <a:prstGeom prst="rect">
            <a:avLst/>
          </a:prstGeom>
        </p:spPr>
        <p:txBody>
          <a:bodyPr>
            <a:noAutofit/>
          </a:bodyPr>
          <a:lstStyle>
            <a:lvl1pPr marL="0" indent="0" algn="l">
              <a:buNone/>
              <a:defRPr sz="4800" b="1" i="0">
                <a:solidFill>
                  <a:schemeClr val="bg1"/>
                </a:solidFill>
                <a:latin typeface="Aptos SemiBold" panose="020B00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“Large text or a quote goes here”</a:t>
            </a:r>
          </a:p>
        </p:txBody>
      </p:sp>
      <p:grpSp>
        <p:nvGrpSpPr>
          <p:cNvPr id="5" name="Group 4">
            <a:extLst>
              <a:ext uri="{FF2B5EF4-FFF2-40B4-BE49-F238E27FC236}">
                <a16:creationId xmlns:a16="http://schemas.microsoft.com/office/drawing/2014/main" id="{3CA69396-10B4-E494-346D-4177C9346F09}"/>
              </a:ext>
            </a:extLst>
          </p:cNvPr>
          <p:cNvGrpSpPr/>
          <p:nvPr userDrawn="1"/>
        </p:nvGrpSpPr>
        <p:grpSpPr>
          <a:xfrm>
            <a:off x="11577667" y="106426"/>
            <a:ext cx="443927" cy="395222"/>
            <a:chOff x="10830498" y="90551"/>
            <a:chExt cx="443927" cy="395222"/>
          </a:xfrm>
        </p:grpSpPr>
        <p:sp>
          <p:nvSpPr>
            <p:cNvPr id="6" name="Rectangle 5">
              <a:extLst>
                <a:ext uri="{FF2B5EF4-FFF2-40B4-BE49-F238E27FC236}">
                  <a16:creationId xmlns:a16="http://schemas.microsoft.com/office/drawing/2014/main" id="{3AC6F2C1-373A-0AFC-60B4-358E19BD220C}"/>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5668A782-35E1-40D9-72B5-2DE2AD48A5AC}"/>
                </a:ext>
              </a:extLst>
            </p:cNvPr>
            <p:cNvPicPr>
              <a:picLocks noChangeAspect="1"/>
            </p:cNvPicPr>
            <p:nvPr userDrawn="1"/>
          </p:nvPicPr>
          <p:blipFill>
            <a:blip r:embed="rId2">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spTree>
    <p:extLst>
      <p:ext uri="{BB962C8B-B14F-4D97-AF65-F5344CB8AC3E}">
        <p14:creationId xmlns:p14="http://schemas.microsoft.com/office/powerpoint/2010/main" val="3883308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lemental Navy Summary">
    <p:spTree>
      <p:nvGrpSpPr>
        <p:cNvPr id="1" name=""/>
        <p:cNvGrpSpPr/>
        <p:nvPr/>
      </p:nvGrpSpPr>
      <p:grpSpPr>
        <a:xfrm>
          <a:off x="0" y="0"/>
          <a:ext cx="0" cy="0"/>
          <a:chOff x="0" y="0"/>
          <a:chExt cx="0" cy="0"/>
        </a:xfrm>
      </p:grpSpPr>
      <p:sp>
        <p:nvSpPr>
          <p:cNvPr id="5" name="Text Placeholder 18">
            <a:extLst>
              <a:ext uri="{FF2B5EF4-FFF2-40B4-BE49-F238E27FC236}">
                <a16:creationId xmlns:a16="http://schemas.microsoft.com/office/drawing/2014/main" id="{F465E69D-2EBA-EAF0-02C7-23C4EE46C5A2}"/>
              </a:ext>
              <a:ext uri="{C183D7F6-B498-43B3-948B-1728B52AA6E4}">
                <adec:decorative xmlns:adec="http://schemas.microsoft.com/office/drawing/2017/decorative" val="1"/>
              </a:ext>
            </a:extLst>
          </p:cNvPr>
          <p:cNvSpPr>
            <a:spLocks noGrp="1"/>
          </p:cNvSpPr>
          <p:nvPr>
            <p:ph type="body" sz="quarter" idx="13" hasCustomPrompt="1"/>
          </p:nvPr>
        </p:nvSpPr>
        <p:spPr>
          <a:xfrm>
            <a:off x="0" y="5843392"/>
            <a:ext cx="12191999" cy="551144"/>
          </a:xfrm>
          <a:prstGeom prst="rect">
            <a:avLst/>
          </a:prstGeom>
          <a:solidFill>
            <a:srgbClr val="0031A1"/>
          </a:solidFill>
        </p:spPr>
        <p:txBody>
          <a:bodyPr anchor="ctr"/>
          <a:lstStyle>
            <a:lvl1pPr marL="0" indent="0" algn="ctr">
              <a:buNone/>
              <a:defRPr sz="2000" b="0">
                <a:solidFill>
                  <a:schemeClr val="bg1"/>
                </a:solidFill>
              </a:defRPr>
            </a:lvl1pPr>
          </a:lstStyle>
          <a:p>
            <a:pPr lvl="0"/>
            <a:r>
              <a:rPr lang="en-US"/>
              <a:t>Click to edit optional summary. Remove if not needed.</a:t>
            </a:r>
          </a:p>
        </p:txBody>
      </p:sp>
      <p:sp>
        <p:nvSpPr>
          <p:cNvPr id="3" name="Content Placeholder 2">
            <a:extLst>
              <a:ext uri="{FF2B5EF4-FFF2-40B4-BE49-F238E27FC236}">
                <a16:creationId xmlns:a16="http://schemas.microsoft.com/office/drawing/2014/main" id="{355AF0F2-3CEF-3390-AFA9-92EA0122B715}"/>
              </a:ext>
            </a:extLst>
          </p:cNvPr>
          <p:cNvSpPr>
            <a:spLocks noGrp="1"/>
          </p:cNvSpPr>
          <p:nvPr>
            <p:ph idx="1" hasCustomPrompt="1"/>
          </p:nvPr>
        </p:nvSpPr>
        <p:spPr>
          <a:xfrm>
            <a:off x="739470" y="1733384"/>
            <a:ext cx="10614329" cy="3921981"/>
          </a:xfrm>
          <a:prstGeom prst="rect">
            <a:avLst/>
          </a:prstGeom>
        </p:spPr>
        <p:txBody>
          <a:bodyPr/>
          <a:lstStyle>
            <a:lvl1pPr algn="l">
              <a:lnSpc>
                <a:spcPct val="100000"/>
              </a:lnSpc>
              <a:spcBef>
                <a:spcPts val="1500"/>
              </a:spcBef>
              <a:defRPr/>
            </a:lvl1pPr>
            <a:lvl2pPr algn="l">
              <a:lnSpc>
                <a:spcPct val="100000"/>
              </a:lnSpc>
              <a:spcBef>
                <a:spcPts val="500"/>
              </a:spcBef>
              <a:defRPr sz="2400"/>
            </a:lvl2pPr>
            <a:lvl3pPr algn="l">
              <a:lnSpc>
                <a:spcPct val="100000"/>
              </a:lnSpc>
              <a:defRPr/>
            </a:lvl3pPr>
          </a:lstStyle>
          <a:p>
            <a:pPr lvl="0"/>
            <a:r>
              <a:rPr lang="en-US"/>
              <a:t>Click to edit Level 1 bullet</a:t>
            </a:r>
          </a:p>
          <a:p>
            <a:pPr lvl="0"/>
            <a:r>
              <a:rPr lang="en-US"/>
              <a:t>Additional Level 1 bullet </a:t>
            </a:r>
          </a:p>
          <a:p>
            <a:pPr lvl="1"/>
            <a:r>
              <a:rPr lang="en-US"/>
              <a:t>Second level bullet</a:t>
            </a:r>
          </a:p>
          <a:p>
            <a:pPr lvl="2"/>
            <a:r>
              <a:rPr lang="en-US"/>
              <a:t>Third level bullet</a:t>
            </a:r>
          </a:p>
        </p:txBody>
      </p:sp>
      <p:sp>
        <p:nvSpPr>
          <p:cNvPr id="2" name="Title 1">
            <a:extLst>
              <a:ext uri="{FF2B5EF4-FFF2-40B4-BE49-F238E27FC236}">
                <a16:creationId xmlns:a16="http://schemas.microsoft.com/office/drawing/2014/main" id="{792391FE-461A-8305-C8F0-8FC09663BB64}"/>
              </a:ext>
            </a:extLst>
          </p:cNvPr>
          <p:cNvSpPr>
            <a:spLocks noGrp="1"/>
          </p:cNvSpPr>
          <p:nvPr>
            <p:ph type="title" hasCustomPrompt="1"/>
          </p:nvPr>
        </p:nvSpPr>
        <p:spPr>
          <a:xfrm>
            <a:off x="739470" y="615918"/>
            <a:ext cx="10614329" cy="1025721"/>
          </a:xfrm>
          <a:prstGeom prst="rect">
            <a:avLst/>
          </a:prstGeom>
        </p:spPr>
        <p:txBody>
          <a:bodyPr/>
          <a:lstStyle>
            <a:lvl1pPr>
              <a:defRPr/>
            </a:lvl1pPr>
          </a:lstStyle>
          <a:p>
            <a:r>
              <a:rPr lang="en-US"/>
              <a:t>Title slide with summary box</a:t>
            </a:r>
            <a:br>
              <a:rPr lang="en-US"/>
            </a:br>
            <a:r>
              <a:rPr lang="en-US"/>
              <a:t>Title can be two lines</a:t>
            </a:r>
          </a:p>
        </p:txBody>
      </p:sp>
      <p:grpSp>
        <p:nvGrpSpPr>
          <p:cNvPr id="6" name="Group 5">
            <a:extLst>
              <a:ext uri="{FF2B5EF4-FFF2-40B4-BE49-F238E27FC236}">
                <a16:creationId xmlns:a16="http://schemas.microsoft.com/office/drawing/2014/main" id="{31A6CF2F-F87B-580E-E55A-5260D8CCD093}"/>
              </a:ext>
            </a:extLst>
          </p:cNvPr>
          <p:cNvGrpSpPr/>
          <p:nvPr userDrawn="1"/>
        </p:nvGrpSpPr>
        <p:grpSpPr>
          <a:xfrm>
            <a:off x="11577667" y="106426"/>
            <a:ext cx="443927" cy="395222"/>
            <a:chOff x="10830498" y="90551"/>
            <a:chExt cx="443927" cy="395222"/>
          </a:xfrm>
        </p:grpSpPr>
        <p:sp>
          <p:nvSpPr>
            <p:cNvPr id="7" name="Rectangle 6">
              <a:extLst>
                <a:ext uri="{FF2B5EF4-FFF2-40B4-BE49-F238E27FC236}">
                  <a16:creationId xmlns:a16="http://schemas.microsoft.com/office/drawing/2014/main" id="{14A610CD-738E-D5AD-87BD-E5FD0B4ACA25}"/>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6">
              <a:extLst>
                <a:ext uri="{FF2B5EF4-FFF2-40B4-BE49-F238E27FC236}">
                  <a16:creationId xmlns:a16="http://schemas.microsoft.com/office/drawing/2014/main" id="{E4653727-A3C9-DBD4-3E86-14C88B4104A5}"/>
                </a:ext>
              </a:extLst>
            </p:cNvPr>
            <p:cNvPicPr>
              <a:picLocks noChangeAspect="1"/>
            </p:cNvPicPr>
            <p:nvPr userDrawn="1"/>
          </p:nvPicPr>
          <p:blipFill>
            <a:blip r:embed="rId2">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spTree>
    <p:extLst>
      <p:ext uri="{BB962C8B-B14F-4D97-AF65-F5344CB8AC3E}">
        <p14:creationId xmlns:p14="http://schemas.microsoft.com/office/powerpoint/2010/main" val="3319594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lemental Navy Blan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31FF6B2-35C7-D306-77E2-0CED076EEAAF}"/>
              </a:ext>
            </a:extLst>
          </p:cNvPr>
          <p:cNvGrpSpPr/>
          <p:nvPr userDrawn="1"/>
        </p:nvGrpSpPr>
        <p:grpSpPr>
          <a:xfrm>
            <a:off x="11622555" y="103251"/>
            <a:ext cx="354152" cy="382723"/>
            <a:chOff x="11622555" y="90551"/>
            <a:chExt cx="354152" cy="382723"/>
          </a:xfrm>
        </p:grpSpPr>
        <p:sp>
          <p:nvSpPr>
            <p:cNvPr id="8" name="Rectangle 7">
              <a:extLst>
                <a:ext uri="{FF2B5EF4-FFF2-40B4-BE49-F238E27FC236}">
                  <a16:creationId xmlns:a16="http://schemas.microsoft.com/office/drawing/2014/main" id="{22ED90EF-C05F-D7B5-C320-E6BBCD1B69A6}"/>
                </a:ext>
              </a:extLst>
            </p:cNvPr>
            <p:cNvSpPr/>
            <p:nvPr userDrawn="1"/>
          </p:nvSpPr>
          <p:spPr>
            <a:xfrm>
              <a:off x="11622555"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0" name="Graphic 9">
              <a:extLst>
                <a:ext uri="{FF2B5EF4-FFF2-40B4-BE49-F238E27FC236}">
                  <a16:creationId xmlns:a16="http://schemas.microsoft.com/office/drawing/2014/main" id="{7B5A7D9F-8188-5BF9-BE92-C9BF876EFB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48902" y="122528"/>
              <a:ext cx="323829" cy="318769"/>
            </a:xfrm>
            <a:prstGeom prst="rect">
              <a:avLst/>
            </a:prstGeom>
          </p:spPr>
        </p:pic>
      </p:grpSp>
      <p:sp>
        <p:nvSpPr>
          <p:cNvPr id="3" name="Rectangle 2">
            <a:extLst>
              <a:ext uri="{FF2B5EF4-FFF2-40B4-BE49-F238E27FC236}">
                <a16:creationId xmlns:a16="http://schemas.microsoft.com/office/drawing/2014/main" id="{C56F4057-8E98-FA08-9013-6E5B914B0E72}"/>
              </a:ext>
            </a:extLst>
          </p:cNvPr>
          <p:cNvSpPr/>
          <p:nvPr userDrawn="1"/>
        </p:nvSpPr>
        <p:spPr>
          <a:xfrm>
            <a:off x="-9651" y="0"/>
            <a:ext cx="12201652" cy="6896100"/>
          </a:xfrm>
          <a:prstGeom prst="rect">
            <a:avLst/>
          </a:prstGeom>
          <a:solidFill>
            <a:srgbClr val="001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187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lemental Navy Watermark">
    <p:spTree>
      <p:nvGrpSpPr>
        <p:cNvPr id="1" name=""/>
        <p:cNvGrpSpPr/>
        <p:nvPr/>
      </p:nvGrpSpPr>
      <p:grpSpPr>
        <a:xfrm>
          <a:off x="0" y="0"/>
          <a:ext cx="0" cy="0"/>
          <a:chOff x="0" y="0"/>
          <a:chExt cx="0" cy="0"/>
        </a:xfrm>
      </p:grpSpPr>
      <p:pic>
        <p:nvPicPr>
          <p:cNvPr id="5" name="Graphic 4" descr="LLNL logomark">
            <a:extLst>
              <a:ext uri="{FF2B5EF4-FFF2-40B4-BE49-F238E27FC236}">
                <a16:creationId xmlns:a16="http://schemas.microsoft.com/office/drawing/2014/main" id="{D8DF9641-42BB-6DDC-39B7-5EE92E0E56BA}"/>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95061" y="134938"/>
            <a:ext cx="4714244" cy="4672341"/>
          </a:xfrm>
          <a:prstGeom prst="rect">
            <a:avLst/>
          </a:prstGeom>
        </p:spPr>
      </p:pic>
    </p:spTree>
    <p:extLst>
      <p:ext uri="{BB962C8B-B14F-4D97-AF65-F5344CB8AC3E}">
        <p14:creationId xmlns:p14="http://schemas.microsoft.com/office/powerpoint/2010/main" val="55495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Title Slide One-line Joint Logos">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6243BB-1A0B-F4EC-D8B0-BAFDB08E54A1}"/>
              </a:ext>
            </a:extLst>
          </p:cNvPr>
          <p:cNvSpPr/>
          <p:nvPr userDrawn="1"/>
        </p:nvSpPr>
        <p:spPr>
          <a:xfrm>
            <a:off x="87141" y="6447101"/>
            <a:ext cx="1605928" cy="374904"/>
          </a:xfrm>
          <a:prstGeom prst="rect">
            <a:avLst/>
          </a:prstGeom>
          <a:solidFill>
            <a:srgbClr val="EA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14C6F16-A438-2589-9430-9388132E190A}"/>
              </a:ext>
              <a:ext uri="{C183D7F6-B498-43B3-948B-1728B52AA6E4}">
                <adec:decorative xmlns:adec="http://schemas.microsoft.com/office/drawing/2017/decorative" val="1"/>
              </a:ext>
            </a:extLst>
          </p:cNvPr>
          <p:cNvCxnSpPr>
            <a:cxnSpLocks/>
          </p:cNvCxnSpPr>
          <p:nvPr userDrawn="1"/>
        </p:nvCxnSpPr>
        <p:spPr>
          <a:xfrm>
            <a:off x="1524000" y="3503524"/>
            <a:ext cx="10668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BE1EF58-452F-3843-CE28-9BE2A077680A}"/>
              </a:ext>
            </a:extLst>
          </p:cNvPr>
          <p:cNvSpPr txBox="1"/>
          <p:nvPr userDrawn="1"/>
        </p:nvSpPr>
        <p:spPr>
          <a:xfrm>
            <a:off x="87141" y="6032891"/>
            <a:ext cx="26196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solidFill>
                <a:effectLst/>
                <a:latin typeface="Aptos Light" panose="020B0004020202020204" pitchFamily="34" charset="0"/>
              </a:rPr>
              <a:t>Prepared by LLNL under Contract DE-AC52-07NA27344.</a:t>
            </a:r>
          </a:p>
        </p:txBody>
      </p:sp>
      <p:sp>
        <p:nvSpPr>
          <p:cNvPr id="16" name="Text Placeholder 14">
            <a:extLst>
              <a:ext uri="{FF2B5EF4-FFF2-40B4-BE49-F238E27FC236}">
                <a16:creationId xmlns:a16="http://schemas.microsoft.com/office/drawing/2014/main" id="{D24590B9-EEAD-CDBF-281A-18CAE5B6D8BA}"/>
              </a:ext>
            </a:extLst>
          </p:cNvPr>
          <p:cNvSpPr>
            <a:spLocks noGrp="1"/>
          </p:cNvSpPr>
          <p:nvPr>
            <p:ph type="body" sz="quarter" idx="13" hasCustomPrompt="1"/>
          </p:nvPr>
        </p:nvSpPr>
        <p:spPr>
          <a:xfrm>
            <a:off x="5391807" y="6045585"/>
            <a:ext cx="6228693" cy="275523"/>
          </a:xfrm>
          <a:prstGeom prst="rect">
            <a:avLst/>
          </a:prstGeom>
        </p:spPr>
        <p:txBody>
          <a:bodyPr/>
          <a:lstStyle>
            <a:lvl1pPr marL="0" indent="0" algn="r">
              <a:lnSpc>
                <a:spcPts val="78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Optional organization name</a:t>
            </a:r>
          </a:p>
        </p:txBody>
      </p:sp>
      <p:sp>
        <p:nvSpPr>
          <p:cNvPr id="15" name="Text Placeholder 14">
            <a:extLst>
              <a:ext uri="{FF2B5EF4-FFF2-40B4-BE49-F238E27FC236}">
                <a16:creationId xmlns:a16="http://schemas.microsoft.com/office/drawing/2014/main" id="{7C8E7A4A-15BE-881A-D85E-180C7CDD751E}"/>
              </a:ext>
            </a:extLst>
          </p:cNvPr>
          <p:cNvSpPr>
            <a:spLocks noGrp="1"/>
          </p:cNvSpPr>
          <p:nvPr>
            <p:ph type="body" sz="quarter" idx="12" hasCustomPrompt="1"/>
          </p:nvPr>
        </p:nvSpPr>
        <p:spPr>
          <a:xfrm>
            <a:off x="5391807" y="5710031"/>
            <a:ext cx="6228693" cy="299735"/>
          </a:xfrm>
          <a:prstGeom prst="rect">
            <a:avLst/>
          </a:prstGeom>
        </p:spPr>
        <p:txBody>
          <a:bodyPr/>
          <a:lstStyle>
            <a:lvl1pPr marL="0" indent="0" algn="r">
              <a:lnSpc>
                <a:spcPct val="100000"/>
              </a:lnSpc>
              <a:spcBef>
                <a:spcPts val="500"/>
              </a:spcBef>
              <a:buNone/>
              <a:defRPr sz="14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Name, Title | Division SME</a:t>
            </a:r>
          </a:p>
        </p:txBody>
      </p:sp>
      <p:sp>
        <p:nvSpPr>
          <p:cNvPr id="14" name="Picture Placeholder 2">
            <a:extLst>
              <a:ext uri="{FF2B5EF4-FFF2-40B4-BE49-F238E27FC236}">
                <a16:creationId xmlns:a16="http://schemas.microsoft.com/office/drawing/2014/main" id="{0677F880-7F53-9A2C-4A1A-3A656A5B31A1}"/>
              </a:ext>
            </a:extLst>
          </p:cNvPr>
          <p:cNvSpPr>
            <a:spLocks noGrp="1"/>
          </p:cNvSpPr>
          <p:nvPr>
            <p:ph type="pic" idx="16" hasCustomPrompt="1"/>
          </p:nvPr>
        </p:nvSpPr>
        <p:spPr>
          <a:xfrm>
            <a:off x="10120291" y="5068762"/>
            <a:ext cx="1500209" cy="515276"/>
          </a:xfrm>
          <a:prstGeom prst="rect">
            <a:avLst/>
          </a:prstGeom>
        </p:spPr>
        <p:txBody>
          <a:bodyPr>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Joint Logo</a:t>
            </a:r>
          </a:p>
        </p:txBody>
      </p:sp>
      <p:sp>
        <p:nvSpPr>
          <p:cNvPr id="13" name="Picture Placeholder 2">
            <a:extLst>
              <a:ext uri="{FF2B5EF4-FFF2-40B4-BE49-F238E27FC236}">
                <a16:creationId xmlns:a16="http://schemas.microsoft.com/office/drawing/2014/main" id="{B44DB0D0-9F93-469E-320E-13671CB6980D}"/>
              </a:ext>
            </a:extLst>
          </p:cNvPr>
          <p:cNvSpPr>
            <a:spLocks noGrp="1"/>
          </p:cNvSpPr>
          <p:nvPr>
            <p:ph type="pic" idx="15" hasCustomPrompt="1"/>
          </p:nvPr>
        </p:nvSpPr>
        <p:spPr>
          <a:xfrm>
            <a:off x="8470085" y="5068762"/>
            <a:ext cx="1500209" cy="515276"/>
          </a:xfrm>
          <a:prstGeom prst="rect">
            <a:avLst/>
          </a:prstGeom>
        </p:spPr>
        <p:txBody>
          <a:bodyPr>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Joint Logo</a:t>
            </a:r>
          </a:p>
        </p:txBody>
      </p:sp>
      <p:sp>
        <p:nvSpPr>
          <p:cNvPr id="18" name="Picture Placeholder 2">
            <a:extLst>
              <a:ext uri="{FF2B5EF4-FFF2-40B4-BE49-F238E27FC236}">
                <a16:creationId xmlns:a16="http://schemas.microsoft.com/office/drawing/2014/main" id="{CEEE6DCD-561B-BFA6-B32E-308CD0ABE450}"/>
              </a:ext>
            </a:extLst>
          </p:cNvPr>
          <p:cNvSpPr>
            <a:spLocks noGrp="1"/>
          </p:cNvSpPr>
          <p:nvPr>
            <p:ph type="pic" idx="17" hasCustomPrompt="1"/>
          </p:nvPr>
        </p:nvSpPr>
        <p:spPr>
          <a:xfrm>
            <a:off x="6022181" y="5068762"/>
            <a:ext cx="2290764" cy="515276"/>
          </a:xfrm>
          <a:prstGeom prst="rect">
            <a:avLst/>
          </a:prstGeom>
        </p:spPr>
        <p:txBody>
          <a:bodyPr>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LLNL Primary Logo</a:t>
            </a:r>
          </a:p>
        </p:txBody>
      </p:sp>
      <p:sp>
        <p:nvSpPr>
          <p:cNvPr id="17" name="Text Placeholder 16">
            <a:extLst>
              <a:ext uri="{FF2B5EF4-FFF2-40B4-BE49-F238E27FC236}">
                <a16:creationId xmlns:a16="http://schemas.microsoft.com/office/drawing/2014/main" id="{B1A5A724-1DDF-3949-9E8D-06FF1843240B}"/>
              </a:ext>
            </a:extLst>
          </p:cNvPr>
          <p:cNvSpPr>
            <a:spLocks noGrp="1"/>
          </p:cNvSpPr>
          <p:nvPr>
            <p:ph type="body" sz="quarter" idx="14" hasCustomPrompt="1"/>
          </p:nvPr>
        </p:nvSpPr>
        <p:spPr>
          <a:xfrm>
            <a:off x="1524000" y="4148504"/>
            <a:ext cx="4306957" cy="483067"/>
          </a:xfrm>
          <a:prstGeom prst="rect">
            <a:avLst/>
          </a:prstGeom>
        </p:spPr>
        <p:txBody>
          <a:bodyPr/>
          <a:lstStyle>
            <a:lvl1pPr marL="0" indent="0">
              <a:lnSpc>
                <a:spcPct val="100000"/>
              </a:lnSpc>
              <a:spcBef>
                <a:spcPts val="500"/>
              </a:spcBef>
              <a:buNone/>
              <a:defRPr sz="2400"/>
            </a:lvl1pPr>
          </a:lstStyle>
          <a:p>
            <a:pPr lvl="0"/>
            <a:r>
              <a:rPr lang="en-US"/>
              <a:t>Optional date</a:t>
            </a:r>
          </a:p>
        </p:txBody>
      </p:sp>
      <p:sp>
        <p:nvSpPr>
          <p:cNvPr id="3" name="Subtitle 2">
            <a:extLst>
              <a:ext uri="{FF2B5EF4-FFF2-40B4-BE49-F238E27FC236}">
                <a16:creationId xmlns:a16="http://schemas.microsoft.com/office/drawing/2014/main" id="{E450ED97-7285-AA24-3C15-D276985031F7}"/>
              </a:ext>
            </a:extLst>
          </p:cNvPr>
          <p:cNvSpPr>
            <a:spLocks noGrp="1"/>
          </p:cNvSpPr>
          <p:nvPr>
            <p:ph type="subTitle" idx="1" hasCustomPrompt="1"/>
          </p:nvPr>
        </p:nvSpPr>
        <p:spPr>
          <a:xfrm>
            <a:off x="1524000" y="3718787"/>
            <a:ext cx="9144000" cy="423280"/>
          </a:xfrm>
          <a:prstGeom prst="rect">
            <a:avLst/>
          </a:prstGeom>
        </p:spPr>
        <p:txBody>
          <a:bodyPr/>
          <a:lstStyle>
            <a:lvl1pPr marL="0" indent="0" algn="l">
              <a:buNone/>
              <a:defRPr lang="en-US"/>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Audience or optional subtitle</a:t>
            </a:r>
          </a:p>
        </p:txBody>
      </p:sp>
      <p:sp>
        <p:nvSpPr>
          <p:cNvPr id="2" name="Title 1">
            <a:extLst>
              <a:ext uri="{FF2B5EF4-FFF2-40B4-BE49-F238E27FC236}">
                <a16:creationId xmlns:a16="http://schemas.microsoft.com/office/drawing/2014/main" id="{B069688D-DC30-4CC3-F3B5-750F4874AD58}"/>
              </a:ext>
            </a:extLst>
          </p:cNvPr>
          <p:cNvSpPr>
            <a:spLocks noGrp="1"/>
          </p:cNvSpPr>
          <p:nvPr>
            <p:ph type="ctrTitle" hasCustomPrompt="1"/>
          </p:nvPr>
        </p:nvSpPr>
        <p:spPr>
          <a:xfrm>
            <a:off x="1525929" y="1683611"/>
            <a:ext cx="9144000" cy="1826351"/>
          </a:xfrm>
          <a:prstGeom prst="rect">
            <a:avLst/>
          </a:prstGeom>
        </p:spPr>
        <p:txBody>
          <a:bodyPr anchor="ctr"/>
          <a:lstStyle>
            <a:lvl1pPr algn="l">
              <a:defRPr sz="5400" b="1" i="0">
                <a:latin typeface="Aptos SemiBold" panose="020B0004020202020204" pitchFamily="34" charset="0"/>
              </a:defRPr>
            </a:lvl1pPr>
          </a:lstStyle>
          <a:p>
            <a:r>
              <a:rPr lang="en-US"/>
              <a:t>Presentation title</a:t>
            </a:r>
            <a:br>
              <a:rPr lang="en-US"/>
            </a:br>
            <a:r>
              <a:rPr lang="en-US"/>
              <a:t>Should not exceed two lines</a:t>
            </a:r>
          </a:p>
        </p:txBody>
      </p:sp>
      <p:grpSp>
        <p:nvGrpSpPr>
          <p:cNvPr id="10" name="Group 9">
            <a:extLst>
              <a:ext uri="{FF2B5EF4-FFF2-40B4-BE49-F238E27FC236}">
                <a16:creationId xmlns:a16="http://schemas.microsoft.com/office/drawing/2014/main" id="{3DCCADD8-BB05-BF76-2392-73E7C323FA28}"/>
              </a:ext>
            </a:extLst>
          </p:cNvPr>
          <p:cNvGrpSpPr/>
          <p:nvPr userDrawn="1"/>
        </p:nvGrpSpPr>
        <p:grpSpPr>
          <a:xfrm>
            <a:off x="11574492" y="90551"/>
            <a:ext cx="443927" cy="395222"/>
            <a:chOff x="10830498" y="90551"/>
            <a:chExt cx="443927" cy="395222"/>
          </a:xfrm>
        </p:grpSpPr>
        <p:sp>
          <p:nvSpPr>
            <p:cNvPr id="11" name="Rectangle 10">
              <a:extLst>
                <a:ext uri="{FF2B5EF4-FFF2-40B4-BE49-F238E27FC236}">
                  <a16:creationId xmlns:a16="http://schemas.microsoft.com/office/drawing/2014/main" id="{85BD938E-B952-528D-2A1A-537413FD4E1B}"/>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6">
              <a:extLst>
                <a:ext uri="{FF2B5EF4-FFF2-40B4-BE49-F238E27FC236}">
                  <a16:creationId xmlns:a16="http://schemas.microsoft.com/office/drawing/2014/main" id="{6D1FCC57-ED1D-71CE-70FC-8F8D811D2B60}"/>
                </a:ext>
              </a:extLst>
            </p:cNvPr>
            <p:cNvPicPr>
              <a:picLocks noChangeAspect="1"/>
            </p:cNvPicPr>
            <p:nvPr userDrawn="1"/>
          </p:nvPicPr>
          <p:blipFill>
            <a:blip r:embed="rId2">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pic>
        <p:nvPicPr>
          <p:cNvPr id="4" name="Picture 3">
            <a:extLst>
              <a:ext uri="{FF2B5EF4-FFF2-40B4-BE49-F238E27FC236}">
                <a16:creationId xmlns:a16="http://schemas.microsoft.com/office/drawing/2014/main" id="{D7BCB6EF-FEF6-1E1F-F966-03AA4A64FE42}"/>
              </a:ext>
            </a:extLst>
          </p:cNvPr>
          <p:cNvPicPr>
            <a:picLocks noChangeAspect="1"/>
          </p:cNvPicPr>
          <p:nvPr userDrawn="1"/>
        </p:nvPicPr>
        <p:blipFill>
          <a:blip r:embed="rId3"/>
          <a:stretch>
            <a:fillRect/>
          </a:stretch>
        </p:blipFill>
        <p:spPr>
          <a:xfrm>
            <a:off x="10675328" y="6521450"/>
            <a:ext cx="975700" cy="266511"/>
          </a:xfrm>
          <a:prstGeom prst="rect">
            <a:avLst/>
          </a:prstGeom>
        </p:spPr>
      </p:pic>
    </p:spTree>
    <p:extLst>
      <p:ext uri="{BB962C8B-B14F-4D97-AF65-F5344CB8AC3E}">
        <p14:creationId xmlns:p14="http://schemas.microsoft.com/office/powerpoint/2010/main" val="3930106379"/>
      </p:ext>
    </p:extLst>
  </p:cSld>
  <p:clrMapOvr>
    <a:masterClrMapping/>
  </p:clrMapOvr>
  <p:extLst>
    <p:ext uri="{DCECCB84-F9BA-43D5-87BE-67443E8EF086}">
      <p15:sldGuideLst xmlns:p15="http://schemas.microsoft.com/office/powerpoint/2012/main">
        <p15:guide id="1" pos="3840">
          <p15:clr>
            <a:srgbClr val="FBAE40"/>
          </p15:clr>
        </p15:guide>
        <p15:guide id="2" pos="73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Title Slide Multi-line Subtitle Joint Logo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542F7D7-D144-13A5-95F3-BE595396D22D}"/>
              </a:ext>
            </a:extLst>
          </p:cNvPr>
          <p:cNvSpPr/>
          <p:nvPr userDrawn="1"/>
        </p:nvSpPr>
        <p:spPr>
          <a:xfrm>
            <a:off x="87141" y="6447101"/>
            <a:ext cx="1605928" cy="374904"/>
          </a:xfrm>
          <a:prstGeom prst="rect">
            <a:avLst/>
          </a:prstGeom>
          <a:solidFill>
            <a:srgbClr val="EA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14C6F16-A438-2589-9430-9388132E190A}"/>
              </a:ext>
              <a:ext uri="{C183D7F6-B498-43B3-948B-1728B52AA6E4}">
                <adec:decorative xmlns:adec="http://schemas.microsoft.com/office/drawing/2017/decorative" val="1"/>
              </a:ext>
            </a:extLst>
          </p:cNvPr>
          <p:cNvCxnSpPr>
            <a:cxnSpLocks/>
          </p:cNvCxnSpPr>
          <p:nvPr userDrawn="1"/>
        </p:nvCxnSpPr>
        <p:spPr>
          <a:xfrm>
            <a:off x="1524000" y="3503524"/>
            <a:ext cx="10668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BE1EF58-452F-3843-CE28-9BE2A077680A}"/>
              </a:ext>
            </a:extLst>
          </p:cNvPr>
          <p:cNvSpPr txBox="1"/>
          <p:nvPr userDrawn="1"/>
        </p:nvSpPr>
        <p:spPr>
          <a:xfrm>
            <a:off x="87141" y="6032891"/>
            <a:ext cx="26196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63666A"/>
                </a:solidFill>
                <a:effectLst/>
                <a:latin typeface="Aptos Light" panose="020B0004020202020204" pitchFamily="34" charset="0"/>
              </a:rPr>
              <a:t>Prepared by LLNL under Contract DE-AC52-07NA27344.</a:t>
            </a:r>
          </a:p>
        </p:txBody>
      </p:sp>
      <p:sp>
        <p:nvSpPr>
          <p:cNvPr id="16" name="Text Placeholder 14">
            <a:extLst>
              <a:ext uri="{FF2B5EF4-FFF2-40B4-BE49-F238E27FC236}">
                <a16:creationId xmlns:a16="http://schemas.microsoft.com/office/drawing/2014/main" id="{D24590B9-EEAD-CDBF-281A-18CAE5B6D8BA}"/>
              </a:ext>
            </a:extLst>
          </p:cNvPr>
          <p:cNvSpPr>
            <a:spLocks noGrp="1"/>
          </p:cNvSpPr>
          <p:nvPr>
            <p:ph type="body" sz="quarter" idx="13" hasCustomPrompt="1"/>
          </p:nvPr>
        </p:nvSpPr>
        <p:spPr>
          <a:xfrm>
            <a:off x="5733535" y="6045585"/>
            <a:ext cx="5886965" cy="195203"/>
          </a:xfrm>
          <a:prstGeom prst="rect">
            <a:avLst/>
          </a:prstGeom>
        </p:spPr>
        <p:txBody>
          <a:bodyPr/>
          <a:lstStyle>
            <a:lvl1pPr marL="0" indent="0" algn="r">
              <a:lnSpc>
                <a:spcPts val="78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Optional organization name</a:t>
            </a:r>
          </a:p>
        </p:txBody>
      </p:sp>
      <p:sp>
        <p:nvSpPr>
          <p:cNvPr id="12" name="Text Placeholder 14">
            <a:extLst>
              <a:ext uri="{FF2B5EF4-FFF2-40B4-BE49-F238E27FC236}">
                <a16:creationId xmlns:a16="http://schemas.microsoft.com/office/drawing/2014/main" id="{E66D38BB-8056-B61B-52F8-60F7D548B432}"/>
              </a:ext>
            </a:extLst>
          </p:cNvPr>
          <p:cNvSpPr>
            <a:spLocks noGrp="1"/>
          </p:cNvSpPr>
          <p:nvPr>
            <p:ph type="body" sz="quarter" idx="14" hasCustomPrompt="1"/>
          </p:nvPr>
        </p:nvSpPr>
        <p:spPr>
          <a:xfrm>
            <a:off x="5391807" y="5584038"/>
            <a:ext cx="6228693" cy="455496"/>
          </a:xfrm>
          <a:prstGeom prst="rect">
            <a:avLst/>
          </a:prstGeom>
        </p:spPr>
        <p:txBody>
          <a:bodyPr/>
          <a:lstStyle>
            <a:lvl1pPr marL="0" indent="0" algn="r">
              <a:lnSpc>
                <a:spcPct val="100000"/>
              </a:lnSpc>
              <a:spcBef>
                <a:spcPts val="300"/>
              </a:spcBef>
              <a:buNone/>
              <a:defRPr sz="14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Name, Title | Division SME</a:t>
            </a:r>
          </a:p>
        </p:txBody>
      </p:sp>
      <p:sp>
        <p:nvSpPr>
          <p:cNvPr id="11" name="Picture Placeholder 2">
            <a:extLst>
              <a:ext uri="{FF2B5EF4-FFF2-40B4-BE49-F238E27FC236}">
                <a16:creationId xmlns:a16="http://schemas.microsoft.com/office/drawing/2014/main" id="{8F4E51EA-0747-A2FA-CAED-E61AC89965D3}"/>
              </a:ext>
            </a:extLst>
          </p:cNvPr>
          <p:cNvSpPr>
            <a:spLocks noGrp="1"/>
          </p:cNvSpPr>
          <p:nvPr>
            <p:ph type="pic" idx="17" hasCustomPrompt="1"/>
          </p:nvPr>
        </p:nvSpPr>
        <p:spPr>
          <a:xfrm>
            <a:off x="10120291" y="5068762"/>
            <a:ext cx="1500209" cy="515276"/>
          </a:xfrm>
          <a:prstGeom prst="rect">
            <a:avLst/>
          </a:prstGeom>
        </p:spPr>
        <p:txBody>
          <a:bodyPr>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Joint Logo</a:t>
            </a:r>
          </a:p>
        </p:txBody>
      </p:sp>
      <p:sp>
        <p:nvSpPr>
          <p:cNvPr id="6" name="Picture Placeholder 2">
            <a:extLst>
              <a:ext uri="{FF2B5EF4-FFF2-40B4-BE49-F238E27FC236}">
                <a16:creationId xmlns:a16="http://schemas.microsoft.com/office/drawing/2014/main" id="{56CA6951-156C-8875-033B-2B0849F978CB}"/>
              </a:ext>
            </a:extLst>
          </p:cNvPr>
          <p:cNvSpPr>
            <a:spLocks noGrp="1"/>
          </p:cNvSpPr>
          <p:nvPr>
            <p:ph type="pic" idx="15" hasCustomPrompt="1"/>
          </p:nvPr>
        </p:nvSpPr>
        <p:spPr>
          <a:xfrm>
            <a:off x="8470085" y="5068762"/>
            <a:ext cx="1500209" cy="515276"/>
          </a:xfrm>
          <a:prstGeom prst="rect">
            <a:avLst/>
          </a:prstGeom>
        </p:spPr>
        <p:txBody>
          <a:bodyPr>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Joint Logo</a:t>
            </a:r>
          </a:p>
        </p:txBody>
      </p:sp>
      <p:sp>
        <p:nvSpPr>
          <p:cNvPr id="13" name="Picture Placeholder 2">
            <a:extLst>
              <a:ext uri="{FF2B5EF4-FFF2-40B4-BE49-F238E27FC236}">
                <a16:creationId xmlns:a16="http://schemas.microsoft.com/office/drawing/2014/main" id="{B3DC4330-0A31-CB8A-47F8-446E9E83C90B}"/>
              </a:ext>
            </a:extLst>
          </p:cNvPr>
          <p:cNvSpPr>
            <a:spLocks noGrp="1"/>
          </p:cNvSpPr>
          <p:nvPr>
            <p:ph type="pic" idx="18" hasCustomPrompt="1"/>
          </p:nvPr>
        </p:nvSpPr>
        <p:spPr>
          <a:xfrm>
            <a:off x="6022181" y="5068762"/>
            <a:ext cx="2290764" cy="515276"/>
          </a:xfrm>
          <a:prstGeom prst="rect">
            <a:avLst/>
          </a:prstGeom>
        </p:spPr>
        <p:txBody>
          <a:bodyPr>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LLNL Primary Logo</a:t>
            </a:r>
          </a:p>
        </p:txBody>
      </p:sp>
      <p:sp>
        <p:nvSpPr>
          <p:cNvPr id="14" name="Text Placeholder 16">
            <a:extLst>
              <a:ext uri="{FF2B5EF4-FFF2-40B4-BE49-F238E27FC236}">
                <a16:creationId xmlns:a16="http://schemas.microsoft.com/office/drawing/2014/main" id="{07D1CCA8-944E-8CE6-8C03-6B24E1A7A5CB}"/>
              </a:ext>
            </a:extLst>
          </p:cNvPr>
          <p:cNvSpPr>
            <a:spLocks noGrp="1"/>
          </p:cNvSpPr>
          <p:nvPr>
            <p:ph type="body" sz="quarter" idx="16" hasCustomPrompt="1"/>
          </p:nvPr>
        </p:nvSpPr>
        <p:spPr>
          <a:xfrm>
            <a:off x="1524000" y="5145802"/>
            <a:ext cx="3867807" cy="483067"/>
          </a:xfrm>
          <a:prstGeom prst="rect">
            <a:avLst/>
          </a:prstGeom>
        </p:spPr>
        <p:txBody>
          <a:bodyPr/>
          <a:lstStyle>
            <a:lvl1pPr marL="0" indent="0">
              <a:lnSpc>
                <a:spcPct val="100000"/>
              </a:lnSpc>
              <a:spcBef>
                <a:spcPts val="500"/>
              </a:spcBef>
              <a:buNone/>
              <a:defRPr sz="2400"/>
            </a:lvl1pPr>
          </a:lstStyle>
          <a:p>
            <a:pPr lvl="0"/>
            <a:r>
              <a:rPr lang="en-US"/>
              <a:t>Optional date</a:t>
            </a:r>
          </a:p>
        </p:txBody>
      </p:sp>
      <p:sp>
        <p:nvSpPr>
          <p:cNvPr id="3" name="Subtitle 2">
            <a:extLst>
              <a:ext uri="{FF2B5EF4-FFF2-40B4-BE49-F238E27FC236}">
                <a16:creationId xmlns:a16="http://schemas.microsoft.com/office/drawing/2014/main" id="{E450ED97-7285-AA24-3C15-D276985031F7}"/>
              </a:ext>
            </a:extLst>
          </p:cNvPr>
          <p:cNvSpPr>
            <a:spLocks noGrp="1"/>
          </p:cNvSpPr>
          <p:nvPr>
            <p:ph type="subTitle" idx="1" hasCustomPrompt="1"/>
          </p:nvPr>
        </p:nvSpPr>
        <p:spPr>
          <a:xfrm>
            <a:off x="1524000" y="3602039"/>
            <a:ext cx="9154510" cy="1385598"/>
          </a:xfrm>
          <a:prstGeom prst="rect">
            <a:avLst/>
          </a:prstGeom>
        </p:spPr>
        <p:txBody>
          <a:bodyPr/>
          <a:lstStyle>
            <a:lvl1pPr marL="0" indent="0" algn="l">
              <a:lnSpc>
                <a:spcPct val="100000"/>
              </a:lnSpc>
              <a:spcBef>
                <a:spcPts val="0"/>
              </a:spcBef>
              <a:buNone/>
              <a:defRPr lang="en-US"/>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Audience or optional subtitle with up to three lines</a:t>
            </a:r>
          </a:p>
        </p:txBody>
      </p:sp>
      <p:sp>
        <p:nvSpPr>
          <p:cNvPr id="2" name="Title 1">
            <a:extLst>
              <a:ext uri="{FF2B5EF4-FFF2-40B4-BE49-F238E27FC236}">
                <a16:creationId xmlns:a16="http://schemas.microsoft.com/office/drawing/2014/main" id="{B069688D-DC30-4CC3-F3B5-750F4874AD58}"/>
              </a:ext>
            </a:extLst>
          </p:cNvPr>
          <p:cNvSpPr>
            <a:spLocks noGrp="1"/>
          </p:cNvSpPr>
          <p:nvPr>
            <p:ph type="ctrTitle" hasCustomPrompt="1"/>
          </p:nvPr>
        </p:nvSpPr>
        <p:spPr>
          <a:xfrm>
            <a:off x="1525928" y="1683611"/>
            <a:ext cx="10094571" cy="1826351"/>
          </a:xfrm>
          <a:prstGeom prst="rect">
            <a:avLst/>
          </a:prstGeom>
        </p:spPr>
        <p:txBody>
          <a:bodyPr anchor="ctr"/>
          <a:lstStyle>
            <a:lvl1pPr algn="l">
              <a:defRPr sz="5400" b="1" i="0">
                <a:latin typeface="Aptos SemiBold" panose="020B0004020202020204" pitchFamily="34" charset="0"/>
              </a:defRPr>
            </a:lvl1pPr>
          </a:lstStyle>
          <a:p>
            <a:r>
              <a:rPr lang="en-US"/>
              <a:t>Presentation title</a:t>
            </a:r>
            <a:br>
              <a:rPr lang="en-US"/>
            </a:br>
            <a:r>
              <a:rPr lang="en-US"/>
              <a:t>Should not exceed two lines</a:t>
            </a:r>
          </a:p>
        </p:txBody>
      </p:sp>
      <p:grpSp>
        <p:nvGrpSpPr>
          <p:cNvPr id="17" name="Group 16">
            <a:extLst>
              <a:ext uri="{FF2B5EF4-FFF2-40B4-BE49-F238E27FC236}">
                <a16:creationId xmlns:a16="http://schemas.microsoft.com/office/drawing/2014/main" id="{B6BE22D1-E58A-5130-A388-4A66556232A7}"/>
              </a:ext>
            </a:extLst>
          </p:cNvPr>
          <p:cNvGrpSpPr/>
          <p:nvPr userDrawn="1"/>
        </p:nvGrpSpPr>
        <p:grpSpPr>
          <a:xfrm>
            <a:off x="11574492" y="90551"/>
            <a:ext cx="443927" cy="395222"/>
            <a:chOff x="10830498" y="90551"/>
            <a:chExt cx="443927" cy="395222"/>
          </a:xfrm>
        </p:grpSpPr>
        <p:sp>
          <p:nvSpPr>
            <p:cNvPr id="18" name="Rectangle 17">
              <a:extLst>
                <a:ext uri="{FF2B5EF4-FFF2-40B4-BE49-F238E27FC236}">
                  <a16:creationId xmlns:a16="http://schemas.microsoft.com/office/drawing/2014/main" id="{18386F14-D0C2-02ED-5268-ABF9BBE12B0F}"/>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Graphic 6">
              <a:extLst>
                <a:ext uri="{FF2B5EF4-FFF2-40B4-BE49-F238E27FC236}">
                  <a16:creationId xmlns:a16="http://schemas.microsoft.com/office/drawing/2014/main" id="{E78E0EFB-9EB4-5011-8318-1F645C722E6F}"/>
                </a:ext>
              </a:extLst>
            </p:cNvPr>
            <p:cNvPicPr>
              <a:picLocks noChangeAspect="1"/>
            </p:cNvPicPr>
            <p:nvPr userDrawn="1"/>
          </p:nvPicPr>
          <p:blipFill>
            <a:blip r:embed="rId2">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pic>
        <p:nvPicPr>
          <p:cNvPr id="4" name="Picture 3">
            <a:extLst>
              <a:ext uri="{FF2B5EF4-FFF2-40B4-BE49-F238E27FC236}">
                <a16:creationId xmlns:a16="http://schemas.microsoft.com/office/drawing/2014/main" id="{87E853F0-D96E-721F-CE05-A0B362058E30}"/>
              </a:ext>
            </a:extLst>
          </p:cNvPr>
          <p:cNvPicPr>
            <a:picLocks noChangeAspect="1"/>
          </p:cNvPicPr>
          <p:nvPr userDrawn="1"/>
        </p:nvPicPr>
        <p:blipFill>
          <a:blip r:embed="rId3"/>
          <a:stretch>
            <a:fillRect/>
          </a:stretch>
        </p:blipFill>
        <p:spPr>
          <a:xfrm>
            <a:off x="10675328" y="6521450"/>
            <a:ext cx="975700" cy="266511"/>
          </a:xfrm>
          <a:prstGeom prst="rect">
            <a:avLst/>
          </a:prstGeom>
        </p:spPr>
      </p:pic>
    </p:spTree>
    <p:extLst>
      <p:ext uri="{BB962C8B-B14F-4D97-AF65-F5344CB8AC3E}">
        <p14:creationId xmlns:p14="http://schemas.microsoft.com/office/powerpoint/2010/main" val="3310601727"/>
      </p:ext>
    </p:extLst>
  </p:cSld>
  <p:clrMapOvr>
    <a:masterClrMapping/>
  </p:clrMapOvr>
  <p:extLst>
    <p:ext uri="{DCECCB84-F9BA-43D5-87BE-67443E8EF086}">
      <p15:sldGuideLst xmlns:p15="http://schemas.microsoft.com/office/powerpoint/2012/main">
        <p15:guide id="1" pos="3840">
          <p15:clr>
            <a:srgbClr val="FBAE40"/>
          </p15:clr>
        </p15:guide>
        <p15:guide id="2" pos="73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Section 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F93694-358D-A57A-C9FB-DAE48CCB441D}"/>
              </a:ext>
              <a:ext uri="{C183D7F6-B498-43B3-948B-1728B52AA6E4}">
                <adec:decorative xmlns:adec="http://schemas.microsoft.com/office/drawing/2017/decorative" val="1"/>
              </a:ext>
            </a:extLst>
          </p:cNvPr>
          <p:cNvSpPr/>
          <p:nvPr userDrawn="1"/>
        </p:nvSpPr>
        <p:spPr>
          <a:xfrm>
            <a:off x="0" y="3503524"/>
            <a:ext cx="12192000" cy="1461315"/>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4A9E4A75-D5CC-0F01-2E3B-B2D109E54DFD}"/>
              </a:ext>
            </a:extLst>
          </p:cNvPr>
          <p:cNvSpPr>
            <a:spLocks noGrp="1"/>
          </p:cNvSpPr>
          <p:nvPr>
            <p:ph type="body" sz="quarter" idx="12" hasCustomPrompt="1"/>
          </p:nvPr>
        </p:nvSpPr>
        <p:spPr>
          <a:xfrm>
            <a:off x="993745" y="1623606"/>
            <a:ext cx="9887615" cy="1879918"/>
          </a:xfrm>
          <a:prstGeom prst="rect">
            <a:avLst/>
          </a:prstGeom>
        </p:spPr>
        <p:txBody>
          <a:bodyPr anchor="ctr"/>
          <a:lstStyle>
            <a:lvl1pPr marL="0" indent="0">
              <a:buNone/>
              <a:defRPr sz="4400" b="1" i="0">
                <a:solidFill>
                  <a:srgbClr val="0032A1"/>
                </a:solidFill>
                <a:latin typeface="Aptos SemiBold" panose="020B0004020202020204" pitchFamily="34" charset="0"/>
              </a:defRPr>
            </a:lvl1pPr>
          </a:lstStyle>
          <a:p>
            <a:pPr lvl="0"/>
            <a:r>
              <a:rPr lang="en-US"/>
              <a:t>Optional section text</a:t>
            </a:r>
          </a:p>
          <a:p>
            <a:pPr lvl="0"/>
            <a:r>
              <a:rPr lang="en-US"/>
              <a:t>Can be two lines</a:t>
            </a:r>
          </a:p>
        </p:txBody>
      </p:sp>
      <p:sp>
        <p:nvSpPr>
          <p:cNvPr id="19" name="Text Placeholder 18">
            <a:extLst>
              <a:ext uri="{FF2B5EF4-FFF2-40B4-BE49-F238E27FC236}">
                <a16:creationId xmlns:a16="http://schemas.microsoft.com/office/drawing/2014/main" id="{AB42CC85-9864-BE96-2E8D-D34502526B13}"/>
              </a:ext>
            </a:extLst>
          </p:cNvPr>
          <p:cNvSpPr>
            <a:spLocks noGrp="1"/>
          </p:cNvSpPr>
          <p:nvPr>
            <p:ph type="body" sz="quarter" idx="13" hasCustomPrompt="1"/>
          </p:nvPr>
        </p:nvSpPr>
        <p:spPr>
          <a:xfrm>
            <a:off x="993745" y="3776981"/>
            <a:ext cx="9887615" cy="914400"/>
          </a:xfrm>
          <a:prstGeom prst="rect">
            <a:avLst/>
          </a:prstGeom>
        </p:spPr>
        <p:txBody>
          <a:bodyPr anchor="ctr"/>
          <a:lstStyle>
            <a:lvl1pPr marL="0" indent="0">
              <a:buNone/>
              <a:defRPr sz="6600" b="1">
                <a:solidFill>
                  <a:schemeClr val="bg1"/>
                </a:solidFill>
              </a:defRPr>
            </a:lvl1pPr>
          </a:lstStyle>
          <a:p>
            <a:pPr lvl="0"/>
            <a:r>
              <a:rPr lang="en-US"/>
              <a:t>Section heading</a:t>
            </a:r>
          </a:p>
        </p:txBody>
      </p:sp>
      <p:grpSp>
        <p:nvGrpSpPr>
          <p:cNvPr id="5" name="Group 4">
            <a:extLst>
              <a:ext uri="{FF2B5EF4-FFF2-40B4-BE49-F238E27FC236}">
                <a16:creationId xmlns:a16="http://schemas.microsoft.com/office/drawing/2014/main" id="{A36EF51C-5B28-69A0-4081-D305F8505B73}"/>
              </a:ext>
            </a:extLst>
          </p:cNvPr>
          <p:cNvGrpSpPr/>
          <p:nvPr userDrawn="1"/>
        </p:nvGrpSpPr>
        <p:grpSpPr>
          <a:xfrm>
            <a:off x="11574492" y="90551"/>
            <a:ext cx="443927" cy="395222"/>
            <a:chOff x="10830498" y="90551"/>
            <a:chExt cx="443927" cy="395222"/>
          </a:xfrm>
        </p:grpSpPr>
        <p:sp>
          <p:nvSpPr>
            <p:cNvPr id="6" name="Rectangle 5">
              <a:extLst>
                <a:ext uri="{FF2B5EF4-FFF2-40B4-BE49-F238E27FC236}">
                  <a16:creationId xmlns:a16="http://schemas.microsoft.com/office/drawing/2014/main" id="{2864211F-02AB-9BFA-B3BC-419B89B787C9}"/>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772990ED-6DD0-CFE9-7573-250FE5EFDA64}"/>
                </a:ext>
              </a:extLst>
            </p:cNvPr>
            <p:cNvPicPr>
              <a:picLocks noChangeAspect="1"/>
            </p:cNvPicPr>
            <p:nvPr userDrawn="1"/>
          </p:nvPicPr>
          <p:blipFill>
            <a:blip r:embed="rId2">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spTree>
    <p:extLst>
      <p:ext uri="{BB962C8B-B14F-4D97-AF65-F5344CB8AC3E}">
        <p14:creationId xmlns:p14="http://schemas.microsoft.com/office/powerpoint/2010/main" val="10057517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78197-C994-67CF-A88C-31BCCFE041C6}"/>
              </a:ext>
            </a:extLst>
          </p:cNvPr>
          <p:cNvSpPr>
            <a:spLocks noGrp="1"/>
          </p:cNvSpPr>
          <p:nvPr>
            <p:ph idx="1" hasCustomPrompt="1"/>
          </p:nvPr>
        </p:nvSpPr>
        <p:spPr>
          <a:xfrm>
            <a:off x="739470" y="1733384"/>
            <a:ext cx="10614329" cy="4508697"/>
          </a:xfrm>
          <a:prstGeom prst="rect">
            <a:avLst/>
          </a:prstGeom>
        </p:spPr>
        <p:txBody>
          <a:bodyPr/>
          <a:lstStyle>
            <a:lvl1pPr>
              <a:lnSpc>
                <a:spcPct val="100000"/>
              </a:lnSpc>
              <a:spcBef>
                <a:spcPts val="1500"/>
              </a:spcBef>
              <a:defRPr/>
            </a:lvl1pPr>
            <a:lvl2pPr>
              <a:lnSpc>
                <a:spcPct val="100000"/>
              </a:lnSpc>
              <a:spcBef>
                <a:spcPts val="500"/>
              </a:spcBef>
              <a:defRPr sz="2400"/>
            </a:lvl2pPr>
            <a:lvl3pPr>
              <a:lnSpc>
                <a:spcPct val="100000"/>
              </a:lnSpc>
              <a:defRPr/>
            </a:lvl3pPr>
          </a:lstStyle>
          <a:p>
            <a:pPr lvl="0"/>
            <a:r>
              <a:rPr lang="en-US"/>
              <a:t>Click to edit Level 1 bullet</a:t>
            </a:r>
          </a:p>
          <a:p>
            <a:pPr lvl="0"/>
            <a:r>
              <a:rPr lang="en-US"/>
              <a:t>Additional Level 1 bullet </a:t>
            </a:r>
          </a:p>
          <a:p>
            <a:pPr lvl="1"/>
            <a:r>
              <a:rPr lang="en-US"/>
              <a:t>Second level bullet</a:t>
            </a:r>
          </a:p>
          <a:p>
            <a:pPr lvl="2"/>
            <a:r>
              <a:rPr lang="en-US"/>
              <a:t>Third level bullet</a:t>
            </a:r>
          </a:p>
        </p:txBody>
      </p:sp>
      <p:sp>
        <p:nvSpPr>
          <p:cNvPr id="2" name="Title 1">
            <a:extLst>
              <a:ext uri="{FF2B5EF4-FFF2-40B4-BE49-F238E27FC236}">
                <a16:creationId xmlns:a16="http://schemas.microsoft.com/office/drawing/2014/main" id="{8933FBC9-EF00-BABA-8C3D-9A7B4C7AC6D7}"/>
              </a:ext>
            </a:extLst>
          </p:cNvPr>
          <p:cNvSpPr>
            <a:spLocks noGrp="1"/>
          </p:cNvSpPr>
          <p:nvPr>
            <p:ph type="title" hasCustomPrompt="1"/>
          </p:nvPr>
        </p:nvSpPr>
        <p:spPr>
          <a:xfrm>
            <a:off x="739470" y="615918"/>
            <a:ext cx="10614329" cy="1025721"/>
          </a:xfrm>
          <a:prstGeom prst="rect">
            <a:avLst/>
          </a:prstGeom>
        </p:spPr>
        <p:txBody>
          <a:bodyPr/>
          <a:lstStyle>
            <a:lvl1pPr>
              <a:defRPr/>
            </a:lvl1pPr>
          </a:lstStyle>
          <a:p>
            <a:r>
              <a:rPr lang="en-US"/>
              <a:t>Title and content slide</a:t>
            </a:r>
            <a:br>
              <a:rPr lang="en-US"/>
            </a:br>
            <a:r>
              <a:rPr lang="en-US"/>
              <a:t>Title can be two lines</a:t>
            </a:r>
          </a:p>
        </p:txBody>
      </p:sp>
      <p:grpSp>
        <p:nvGrpSpPr>
          <p:cNvPr id="10" name="Group 9">
            <a:extLst>
              <a:ext uri="{FF2B5EF4-FFF2-40B4-BE49-F238E27FC236}">
                <a16:creationId xmlns:a16="http://schemas.microsoft.com/office/drawing/2014/main" id="{4D214FD3-C327-3FE6-F070-4B63DC3F098D}"/>
              </a:ext>
            </a:extLst>
          </p:cNvPr>
          <p:cNvGrpSpPr/>
          <p:nvPr userDrawn="1"/>
        </p:nvGrpSpPr>
        <p:grpSpPr>
          <a:xfrm>
            <a:off x="11574492" y="90551"/>
            <a:ext cx="443927" cy="395222"/>
            <a:chOff x="10830498" y="90551"/>
            <a:chExt cx="443927" cy="395222"/>
          </a:xfrm>
        </p:grpSpPr>
        <p:sp>
          <p:nvSpPr>
            <p:cNvPr id="11" name="Rectangle 10">
              <a:extLst>
                <a:ext uri="{FF2B5EF4-FFF2-40B4-BE49-F238E27FC236}">
                  <a16:creationId xmlns:a16="http://schemas.microsoft.com/office/drawing/2014/main" id="{76161D9B-E0ED-6648-03F2-A2570D713627}"/>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6">
              <a:extLst>
                <a:ext uri="{FF2B5EF4-FFF2-40B4-BE49-F238E27FC236}">
                  <a16:creationId xmlns:a16="http://schemas.microsoft.com/office/drawing/2014/main" id="{8EA23D31-52DF-2E69-A1B9-14117B62FA3C}"/>
                </a:ext>
              </a:extLst>
            </p:cNvPr>
            <p:cNvPicPr>
              <a:picLocks noChangeAspect="1"/>
            </p:cNvPicPr>
            <p:nvPr userDrawn="1"/>
          </p:nvPicPr>
          <p:blipFill>
            <a:blip r:embed="rId2">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spTree>
    <p:extLst>
      <p:ext uri="{BB962C8B-B14F-4D97-AF65-F5344CB8AC3E}">
        <p14:creationId xmlns:p14="http://schemas.microsoft.com/office/powerpoint/2010/main" val="24794714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FBC9-EF00-BABA-8C3D-9A7B4C7AC6D7}"/>
              </a:ext>
            </a:extLst>
          </p:cNvPr>
          <p:cNvSpPr>
            <a:spLocks noGrp="1"/>
          </p:cNvSpPr>
          <p:nvPr>
            <p:ph type="title" hasCustomPrompt="1"/>
          </p:nvPr>
        </p:nvSpPr>
        <p:spPr>
          <a:xfrm>
            <a:off x="739470" y="615918"/>
            <a:ext cx="10614329" cy="1025721"/>
          </a:xfrm>
          <a:prstGeom prst="rect">
            <a:avLst/>
          </a:prstGeom>
        </p:spPr>
        <p:txBody>
          <a:bodyPr/>
          <a:lstStyle>
            <a:lvl1pPr>
              <a:defRPr/>
            </a:lvl1pPr>
          </a:lstStyle>
          <a:p>
            <a:r>
              <a:rPr lang="en-US"/>
              <a:t>Title only slide</a:t>
            </a:r>
            <a:br>
              <a:rPr lang="en-US"/>
            </a:br>
            <a:r>
              <a:rPr lang="en-US"/>
              <a:t>Title can be two lines</a:t>
            </a:r>
          </a:p>
        </p:txBody>
      </p:sp>
      <p:grpSp>
        <p:nvGrpSpPr>
          <p:cNvPr id="3" name="Group 2">
            <a:extLst>
              <a:ext uri="{FF2B5EF4-FFF2-40B4-BE49-F238E27FC236}">
                <a16:creationId xmlns:a16="http://schemas.microsoft.com/office/drawing/2014/main" id="{62D1DA3A-3EB3-30D9-0FA8-E270E6305994}"/>
              </a:ext>
            </a:extLst>
          </p:cNvPr>
          <p:cNvGrpSpPr/>
          <p:nvPr userDrawn="1"/>
        </p:nvGrpSpPr>
        <p:grpSpPr>
          <a:xfrm>
            <a:off x="11574492" y="90551"/>
            <a:ext cx="443927" cy="395222"/>
            <a:chOff x="10830498" y="90551"/>
            <a:chExt cx="443927" cy="395222"/>
          </a:xfrm>
        </p:grpSpPr>
        <p:sp>
          <p:nvSpPr>
            <p:cNvPr id="6" name="Rectangle 5">
              <a:extLst>
                <a:ext uri="{FF2B5EF4-FFF2-40B4-BE49-F238E27FC236}">
                  <a16:creationId xmlns:a16="http://schemas.microsoft.com/office/drawing/2014/main" id="{7ED7EF15-B45D-8292-346B-AB7ECAABF705}"/>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6">
              <a:extLst>
                <a:ext uri="{FF2B5EF4-FFF2-40B4-BE49-F238E27FC236}">
                  <a16:creationId xmlns:a16="http://schemas.microsoft.com/office/drawing/2014/main" id="{8BA73B38-82A8-5E92-72C8-F09315E37E34}"/>
                </a:ext>
              </a:extLst>
            </p:cNvPr>
            <p:cNvPicPr>
              <a:picLocks noChangeAspect="1"/>
            </p:cNvPicPr>
            <p:nvPr userDrawn="1"/>
          </p:nvPicPr>
          <p:blipFill>
            <a:blip r:embed="rId2">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spTree>
    <p:extLst>
      <p:ext uri="{BB962C8B-B14F-4D97-AF65-F5344CB8AC3E}">
        <p14:creationId xmlns:p14="http://schemas.microsoft.com/office/powerpoint/2010/main" val="916107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Two Content">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597D851A-4359-3F09-9560-90BFF0B578F2}"/>
              </a:ext>
            </a:extLst>
          </p:cNvPr>
          <p:cNvSpPr>
            <a:spLocks noGrp="1"/>
          </p:cNvSpPr>
          <p:nvPr>
            <p:ph idx="13" hasCustomPrompt="1"/>
          </p:nvPr>
        </p:nvSpPr>
        <p:spPr>
          <a:xfrm>
            <a:off x="6096000" y="2059189"/>
            <a:ext cx="5280329" cy="4182892"/>
          </a:xfrm>
          <a:prstGeom prst="rect">
            <a:avLst/>
          </a:prstGeom>
        </p:spPr>
        <p:txBody>
          <a:bodyPr/>
          <a:lstStyle>
            <a:lvl1pPr>
              <a:lnSpc>
                <a:spcPct val="100000"/>
              </a:lnSpc>
              <a:spcBef>
                <a:spcPts val="1500"/>
              </a:spcBef>
              <a:defRPr/>
            </a:lvl1pPr>
            <a:lvl2pPr>
              <a:lnSpc>
                <a:spcPct val="100000"/>
              </a:lnSpc>
              <a:spcBef>
                <a:spcPts val="500"/>
              </a:spcBef>
              <a:defRPr sz="2400"/>
            </a:lvl2pPr>
            <a:lvl3pPr>
              <a:lnSpc>
                <a:spcPct val="100000"/>
              </a:lnSpc>
              <a:defRPr/>
            </a:lvl3pPr>
          </a:lstStyle>
          <a:p>
            <a:pPr lvl="0"/>
            <a:r>
              <a:rPr lang="en-US"/>
              <a:t>Click to edit Level 1 bullet</a:t>
            </a:r>
          </a:p>
          <a:p>
            <a:pPr lvl="0"/>
            <a:r>
              <a:rPr lang="en-US"/>
              <a:t>Additional Level 1 bullet </a:t>
            </a:r>
          </a:p>
          <a:p>
            <a:pPr lvl="1"/>
            <a:r>
              <a:rPr lang="en-US"/>
              <a:t>Second level bullet</a:t>
            </a:r>
          </a:p>
          <a:p>
            <a:pPr lvl="2"/>
            <a:r>
              <a:rPr lang="en-US"/>
              <a:t>Third level bullet</a:t>
            </a:r>
          </a:p>
        </p:txBody>
      </p:sp>
      <p:sp>
        <p:nvSpPr>
          <p:cNvPr id="14" name="Content Placeholder 2">
            <a:extLst>
              <a:ext uri="{FF2B5EF4-FFF2-40B4-BE49-F238E27FC236}">
                <a16:creationId xmlns:a16="http://schemas.microsoft.com/office/drawing/2014/main" id="{C7CE74C1-C574-4101-7585-40715520DD54}"/>
              </a:ext>
            </a:extLst>
          </p:cNvPr>
          <p:cNvSpPr>
            <a:spLocks noGrp="1"/>
          </p:cNvSpPr>
          <p:nvPr>
            <p:ph idx="12" hasCustomPrompt="1"/>
          </p:nvPr>
        </p:nvSpPr>
        <p:spPr>
          <a:xfrm>
            <a:off x="739470" y="2059189"/>
            <a:ext cx="5280329" cy="4182892"/>
          </a:xfrm>
          <a:prstGeom prst="rect">
            <a:avLst/>
          </a:prstGeom>
        </p:spPr>
        <p:txBody>
          <a:bodyPr/>
          <a:lstStyle>
            <a:lvl1pPr>
              <a:lnSpc>
                <a:spcPct val="100000"/>
              </a:lnSpc>
              <a:spcBef>
                <a:spcPts val="1500"/>
              </a:spcBef>
              <a:defRPr/>
            </a:lvl1pPr>
            <a:lvl2pPr>
              <a:lnSpc>
                <a:spcPct val="100000"/>
              </a:lnSpc>
              <a:spcBef>
                <a:spcPts val="500"/>
              </a:spcBef>
              <a:defRPr sz="2400"/>
            </a:lvl2pPr>
            <a:lvl3pPr>
              <a:lnSpc>
                <a:spcPct val="100000"/>
              </a:lnSpc>
              <a:defRPr/>
            </a:lvl3pPr>
          </a:lstStyle>
          <a:p>
            <a:pPr lvl="0"/>
            <a:r>
              <a:rPr lang="en-US"/>
              <a:t>Click to edit Level 1 bullet</a:t>
            </a:r>
          </a:p>
          <a:p>
            <a:pPr lvl="0"/>
            <a:r>
              <a:rPr lang="en-US"/>
              <a:t>Additional Level 1 bullet </a:t>
            </a:r>
          </a:p>
          <a:p>
            <a:pPr lvl="1"/>
            <a:r>
              <a:rPr lang="en-US"/>
              <a:t>Second level bullet</a:t>
            </a:r>
          </a:p>
          <a:p>
            <a:pPr lvl="2"/>
            <a:r>
              <a:rPr lang="en-US"/>
              <a:t>Third level bullet</a:t>
            </a:r>
          </a:p>
        </p:txBody>
      </p:sp>
      <p:sp>
        <p:nvSpPr>
          <p:cNvPr id="13" name="Title 1">
            <a:extLst>
              <a:ext uri="{FF2B5EF4-FFF2-40B4-BE49-F238E27FC236}">
                <a16:creationId xmlns:a16="http://schemas.microsoft.com/office/drawing/2014/main" id="{18A98299-6BD5-007E-C74F-2ED00F0A4712}"/>
              </a:ext>
            </a:extLst>
          </p:cNvPr>
          <p:cNvSpPr>
            <a:spLocks noGrp="1"/>
          </p:cNvSpPr>
          <p:nvPr>
            <p:ph type="title" hasCustomPrompt="1"/>
          </p:nvPr>
        </p:nvSpPr>
        <p:spPr>
          <a:xfrm>
            <a:off x="739470" y="615918"/>
            <a:ext cx="10614329" cy="1025721"/>
          </a:xfrm>
          <a:prstGeom prst="rect">
            <a:avLst/>
          </a:prstGeom>
        </p:spPr>
        <p:txBody>
          <a:bodyPr/>
          <a:lstStyle>
            <a:lvl1pPr>
              <a:defRPr/>
            </a:lvl1pPr>
          </a:lstStyle>
          <a:p>
            <a:r>
              <a:rPr lang="en-US"/>
              <a:t>Title and comparison slide</a:t>
            </a:r>
            <a:br>
              <a:rPr lang="en-US"/>
            </a:br>
            <a:r>
              <a:rPr lang="en-US"/>
              <a:t>Title can be two lines</a:t>
            </a:r>
          </a:p>
        </p:txBody>
      </p:sp>
      <p:grpSp>
        <p:nvGrpSpPr>
          <p:cNvPr id="2" name="Group 1">
            <a:extLst>
              <a:ext uri="{FF2B5EF4-FFF2-40B4-BE49-F238E27FC236}">
                <a16:creationId xmlns:a16="http://schemas.microsoft.com/office/drawing/2014/main" id="{3A4B03EA-6C6D-C3DC-CDA3-18CA43E1174F}"/>
              </a:ext>
            </a:extLst>
          </p:cNvPr>
          <p:cNvGrpSpPr/>
          <p:nvPr userDrawn="1"/>
        </p:nvGrpSpPr>
        <p:grpSpPr>
          <a:xfrm>
            <a:off x="11574492" y="90551"/>
            <a:ext cx="443927" cy="395222"/>
            <a:chOff x="10830498" y="90551"/>
            <a:chExt cx="443927" cy="395222"/>
          </a:xfrm>
        </p:grpSpPr>
        <p:sp>
          <p:nvSpPr>
            <p:cNvPr id="3" name="Rectangle 2">
              <a:extLst>
                <a:ext uri="{FF2B5EF4-FFF2-40B4-BE49-F238E27FC236}">
                  <a16:creationId xmlns:a16="http://schemas.microsoft.com/office/drawing/2014/main" id="{BFB949A9-B85D-4814-F862-030F85A23C7C}"/>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6">
              <a:extLst>
                <a:ext uri="{FF2B5EF4-FFF2-40B4-BE49-F238E27FC236}">
                  <a16:creationId xmlns:a16="http://schemas.microsoft.com/office/drawing/2014/main" id="{54AD4CFA-B407-0A32-9EB6-77A0F75177A8}"/>
                </a:ext>
              </a:extLst>
            </p:cNvPr>
            <p:cNvPicPr>
              <a:picLocks noChangeAspect="1"/>
            </p:cNvPicPr>
            <p:nvPr userDrawn="1"/>
          </p:nvPicPr>
          <p:blipFill>
            <a:blip r:embed="rId2">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spTree>
    <p:extLst>
      <p:ext uri="{BB962C8B-B14F-4D97-AF65-F5344CB8AC3E}">
        <p14:creationId xmlns:p14="http://schemas.microsoft.com/office/powerpoint/2010/main" val="360485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Image with Bullet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D139AC7-FFA7-29D4-C18D-034BF13E0C3D}"/>
              </a:ext>
            </a:extLst>
          </p:cNvPr>
          <p:cNvSpPr>
            <a:spLocks noGrp="1"/>
          </p:cNvSpPr>
          <p:nvPr>
            <p:ph type="pic" idx="1"/>
          </p:nvPr>
        </p:nvSpPr>
        <p:spPr>
          <a:xfrm>
            <a:off x="5183188" y="987425"/>
            <a:ext cx="6172200" cy="4873625"/>
          </a:xfrm>
          <a:prstGeom prst="rect">
            <a:avLst/>
          </a:prstGeo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Content Placeholder 2">
            <a:extLst>
              <a:ext uri="{FF2B5EF4-FFF2-40B4-BE49-F238E27FC236}">
                <a16:creationId xmlns:a16="http://schemas.microsoft.com/office/drawing/2014/main" id="{83D2A6D1-4E1F-9177-6043-4FD9871EF62F}"/>
              </a:ext>
            </a:extLst>
          </p:cNvPr>
          <p:cNvSpPr>
            <a:spLocks noGrp="1"/>
          </p:cNvSpPr>
          <p:nvPr>
            <p:ph idx="13" hasCustomPrompt="1"/>
          </p:nvPr>
        </p:nvSpPr>
        <p:spPr>
          <a:xfrm>
            <a:off x="739470" y="2059189"/>
            <a:ext cx="3932237" cy="3801861"/>
          </a:xfrm>
          <a:prstGeom prst="rect">
            <a:avLst/>
          </a:prstGeom>
        </p:spPr>
        <p:txBody>
          <a:bodyPr/>
          <a:lstStyle>
            <a:lvl1pPr>
              <a:lnSpc>
                <a:spcPct val="100000"/>
              </a:lnSpc>
              <a:spcBef>
                <a:spcPts val="1500"/>
              </a:spcBef>
              <a:defRPr/>
            </a:lvl1pPr>
            <a:lvl2pPr>
              <a:lnSpc>
                <a:spcPct val="100000"/>
              </a:lnSpc>
              <a:spcBef>
                <a:spcPts val="500"/>
              </a:spcBef>
              <a:defRPr sz="2400"/>
            </a:lvl2pPr>
            <a:lvl3pPr>
              <a:lnSpc>
                <a:spcPct val="100000"/>
              </a:lnSpc>
              <a:defRPr/>
            </a:lvl3pPr>
          </a:lstStyle>
          <a:p>
            <a:pPr lvl="0"/>
            <a:r>
              <a:rPr lang="en-US"/>
              <a:t>Click to edit Level 1 bullet</a:t>
            </a:r>
          </a:p>
          <a:p>
            <a:pPr lvl="0"/>
            <a:r>
              <a:rPr lang="en-US"/>
              <a:t>Additional Level 1 bullet </a:t>
            </a:r>
          </a:p>
          <a:p>
            <a:pPr lvl="1"/>
            <a:r>
              <a:rPr lang="en-US"/>
              <a:t>Second level bullet</a:t>
            </a:r>
          </a:p>
          <a:p>
            <a:pPr lvl="2"/>
            <a:r>
              <a:rPr lang="en-US"/>
              <a:t>Third level bullet</a:t>
            </a:r>
          </a:p>
        </p:txBody>
      </p:sp>
      <p:sp>
        <p:nvSpPr>
          <p:cNvPr id="6" name="Text Placeholder 3">
            <a:extLst>
              <a:ext uri="{FF2B5EF4-FFF2-40B4-BE49-F238E27FC236}">
                <a16:creationId xmlns:a16="http://schemas.microsoft.com/office/drawing/2014/main" id="{E6A7522E-6D5F-889A-AD0D-BC092605091E}"/>
              </a:ext>
            </a:extLst>
          </p:cNvPr>
          <p:cNvSpPr>
            <a:spLocks noGrp="1"/>
          </p:cNvSpPr>
          <p:nvPr>
            <p:ph type="body" sz="half" idx="12" hasCustomPrompt="1"/>
          </p:nvPr>
        </p:nvSpPr>
        <p:spPr>
          <a:xfrm>
            <a:off x="739470" y="716957"/>
            <a:ext cx="3932237" cy="962304"/>
          </a:xfrm>
          <a:prstGeom prst="rect">
            <a:avLst/>
          </a:prstGeom>
        </p:spPr>
        <p:txBody>
          <a:bodyPr>
            <a:noAutofit/>
          </a:bodyPr>
          <a:lstStyle>
            <a:lvl1pPr marL="0" indent="0">
              <a:buNone/>
              <a:defRPr sz="3600">
                <a:solidFill>
                  <a:srgbClr val="0032A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Content and image slide</a:t>
            </a:r>
          </a:p>
        </p:txBody>
      </p:sp>
      <p:grpSp>
        <p:nvGrpSpPr>
          <p:cNvPr id="7" name="Group 6">
            <a:extLst>
              <a:ext uri="{FF2B5EF4-FFF2-40B4-BE49-F238E27FC236}">
                <a16:creationId xmlns:a16="http://schemas.microsoft.com/office/drawing/2014/main" id="{DC80D677-25A9-E52D-0927-94008A0E2555}"/>
              </a:ext>
            </a:extLst>
          </p:cNvPr>
          <p:cNvGrpSpPr/>
          <p:nvPr userDrawn="1"/>
        </p:nvGrpSpPr>
        <p:grpSpPr>
          <a:xfrm>
            <a:off x="11574492" y="90551"/>
            <a:ext cx="443927" cy="395222"/>
            <a:chOff x="10830498" y="90551"/>
            <a:chExt cx="443927" cy="395222"/>
          </a:xfrm>
        </p:grpSpPr>
        <p:sp>
          <p:nvSpPr>
            <p:cNvPr id="9" name="Rectangle 8">
              <a:extLst>
                <a:ext uri="{FF2B5EF4-FFF2-40B4-BE49-F238E27FC236}">
                  <a16:creationId xmlns:a16="http://schemas.microsoft.com/office/drawing/2014/main" id="{6815EBAF-4AA8-68C6-1238-80FAC84A5954}"/>
                </a:ext>
              </a:extLst>
            </p:cNvPr>
            <p:cNvSpPr/>
            <p:nvPr userDrawn="1"/>
          </p:nvSpPr>
          <p:spPr>
            <a:xfrm>
              <a:off x="10876430" y="90551"/>
              <a:ext cx="354152" cy="382723"/>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6">
              <a:extLst>
                <a:ext uri="{FF2B5EF4-FFF2-40B4-BE49-F238E27FC236}">
                  <a16:creationId xmlns:a16="http://schemas.microsoft.com/office/drawing/2014/main" id="{CE1005F3-A568-C6C2-27BC-CE21D259A9FE}"/>
                </a:ext>
              </a:extLst>
            </p:cNvPr>
            <p:cNvPicPr>
              <a:picLocks noChangeAspect="1"/>
            </p:cNvPicPr>
            <p:nvPr userDrawn="1"/>
          </p:nvPicPr>
          <p:blipFill>
            <a:blip r:embed="rId2">
              <a:extLst>
                <a:ext uri="{28A0092B-C50C-407E-A947-70E740481C1C}">
                  <a14:useLocalDpi xmlns:a14="http://schemas.microsoft.com/office/drawing/2010/main" val="0"/>
                </a:ext>
              </a:extLst>
            </a:blip>
            <a:srcRect l="1" r="49943" b="48616"/>
            <a:stretch/>
          </p:blipFill>
          <p:spPr>
            <a:xfrm>
              <a:off x="10830498" y="95414"/>
              <a:ext cx="443927" cy="390359"/>
            </a:xfrm>
            <a:prstGeom prst="rect">
              <a:avLst/>
            </a:prstGeom>
          </p:spPr>
        </p:pic>
      </p:grpSp>
    </p:spTree>
    <p:extLst>
      <p:ext uri="{BB962C8B-B14F-4D97-AF65-F5344CB8AC3E}">
        <p14:creationId xmlns:p14="http://schemas.microsoft.com/office/powerpoint/2010/main" val="2831878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11.sv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0.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D6F184-D98A-76A1-D3A3-6220CD59274F}"/>
              </a:ext>
              <a:ext uri="{C183D7F6-B498-43B3-948B-1728B52AA6E4}">
                <adec:decorative xmlns:adec="http://schemas.microsoft.com/office/drawing/2017/decorative" val="1"/>
              </a:ext>
            </a:extLst>
          </p:cNvPr>
          <p:cNvSpPr/>
          <p:nvPr userDrawn="1"/>
        </p:nvSpPr>
        <p:spPr>
          <a:xfrm>
            <a:off x="-7667" y="6383633"/>
            <a:ext cx="12199667" cy="501839"/>
          </a:xfrm>
          <a:prstGeom prst="rect">
            <a:avLst/>
          </a:prstGeom>
          <a:solidFill>
            <a:srgbClr val="EAF0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lide Number Placeholder 7">
            <a:extLst>
              <a:ext uri="{FF2B5EF4-FFF2-40B4-BE49-F238E27FC236}">
                <a16:creationId xmlns:a16="http://schemas.microsoft.com/office/drawing/2014/main" id="{FF9AD165-772F-EC00-FCE9-651F03CD8A55}"/>
              </a:ext>
            </a:extLst>
          </p:cNvPr>
          <p:cNvSpPr txBox="1">
            <a:spLocks/>
          </p:cNvSpPr>
          <p:nvPr userDrawn="1"/>
        </p:nvSpPr>
        <p:spPr>
          <a:xfrm>
            <a:off x="11082131" y="6515434"/>
            <a:ext cx="975332" cy="257361"/>
          </a:xfrm>
          <a:prstGeom prst="rect">
            <a:avLst/>
          </a:prstGeom>
        </p:spPr>
        <p:txBody>
          <a:bodyPr rIns="4572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8C8516-CBB0-4BEF-BA7F-65371927869A}" type="slidenum">
              <a:rPr kumimoji="0" lang="en-US" sz="1000" b="0" i="0" u="none" strike="noStrike" kern="1200" cap="none" spc="0" normalizeH="0" baseline="0" noProof="0" smtClean="0">
                <a:ln>
                  <a:noFill/>
                </a:ln>
                <a:solidFill>
                  <a:srgbClr val="0532A0"/>
                </a:solidFill>
                <a:effectLst/>
                <a:uLnTx/>
                <a:uFillTx/>
                <a:latin typeface="Aptos" panose="020B000402020202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532A0"/>
              </a:solidFill>
              <a:effectLst/>
              <a:uLnTx/>
              <a:uFillTx/>
              <a:latin typeface="Aptos" panose="020B000402020202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36D88313-0A9D-F699-01E9-023C12C3B895}"/>
              </a:ext>
              <a:ext uri="{C183D7F6-B498-43B3-948B-1728B52AA6E4}">
                <adec:decorative xmlns:adec="http://schemas.microsoft.com/office/drawing/2017/decorative" val="1"/>
              </a:ext>
            </a:extLst>
          </p:cNvPr>
          <p:cNvSpPr/>
          <p:nvPr userDrawn="1"/>
        </p:nvSpPr>
        <p:spPr>
          <a:xfrm>
            <a:off x="0" y="-13193"/>
            <a:ext cx="12192000" cy="135721"/>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C6AFA23F-FEE1-1DA4-1DDD-8AB326D8151F}"/>
              </a:ext>
              <a:ext uri="{C183D7F6-B498-43B3-948B-1728B52AA6E4}">
                <adec:decorative xmlns:adec="http://schemas.microsoft.com/office/drawing/2017/decorative" val="1"/>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622" y="122528"/>
            <a:ext cx="1041925" cy="983453"/>
          </a:xfrm>
          <a:prstGeom prst="rect">
            <a:avLst/>
          </a:prstGeom>
        </p:spPr>
      </p:pic>
      <p:sp>
        <p:nvSpPr>
          <p:cNvPr id="11" name="TextBox 10">
            <a:extLst>
              <a:ext uri="{FF2B5EF4-FFF2-40B4-BE49-F238E27FC236}">
                <a16:creationId xmlns:a16="http://schemas.microsoft.com/office/drawing/2014/main" id="{AA551A2E-D8B5-88F1-6C7A-F6D05C3BC2D5}"/>
              </a:ext>
            </a:extLst>
          </p:cNvPr>
          <p:cNvSpPr txBox="1"/>
          <p:nvPr userDrawn="1"/>
        </p:nvSpPr>
        <p:spPr>
          <a:xfrm>
            <a:off x="1750786" y="6536424"/>
            <a:ext cx="1797757" cy="257361"/>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ptos" panose="020B0004020202020204" pitchFamily="34" charset="0"/>
                <a:ea typeface="+mn-ea"/>
                <a:cs typeface="+mn-cs"/>
              </a:rPr>
              <a:t>LLNL-PRES-2005365</a:t>
            </a:r>
          </a:p>
        </p:txBody>
      </p:sp>
      <p:pic>
        <p:nvPicPr>
          <p:cNvPr id="10" name="Picture 9">
            <a:extLst>
              <a:ext uri="{FF2B5EF4-FFF2-40B4-BE49-F238E27FC236}">
                <a16:creationId xmlns:a16="http://schemas.microsoft.com/office/drawing/2014/main" id="{C8997AF6-180B-90C4-1FCF-46A9832F4561}"/>
              </a:ext>
            </a:extLst>
          </p:cNvPr>
          <p:cNvPicPr>
            <a:picLocks noChangeAspect="1"/>
          </p:cNvPicPr>
          <p:nvPr userDrawn="1"/>
        </p:nvPicPr>
        <p:blipFill>
          <a:blip r:embed="rId17">
            <a:extLst>
              <a:ext uri="{28A0092B-C50C-407E-A947-70E740481C1C}">
                <a14:useLocalDpi xmlns:a14="http://schemas.microsoft.com/office/drawing/2010/main" val="0"/>
              </a:ext>
            </a:extLst>
          </a:blip>
          <a:srcRect l="4994" t="11610" r="5288" b="21429"/>
          <a:stretch/>
        </p:blipFill>
        <p:spPr>
          <a:xfrm>
            <a:off x="111125" y="6486525"/>
            <a:ext cx="1505124" cy="307260"/>
          </a:xfrm>
          <a:prstGeom prst="rect">
            <a:avLst/>
          </a:prstGeom>
        </p:spPr>
      </p:pic>
      <p:sp>
        <p:nvSpPr>
          <p:cNvPr id="7" name="TextBox 6">
            <a:extLst>
              <a:ext uri="{FF2B5EF4-FFF2-40B4-BE49-F238E27FC236}">
                <a16:creationId xmlns:a16="http://schemas.microsoft.com/office/drawing/2014/main" id="{E8959E4C-0B40-E11F-C73B-1542B31B37F9}"/>
              </a:ext>
            </a:extLst>
          </p:cNvPr>
          <p:cNvSpPr txBox="1"/>
          <p:nvPr userDrawn="1"/>
        </p:nvSpPr>
        <p:spPr>
          <a:xfrm>
            <a:off x="469806" y="-1652398"/>
            <a:ext cx="1774588" cy="369332"/>
          </a:xfrm>
          <a:prstGeom prst="rect">
            <a:avLst/>
          </a:prstGeom>
          <a:noFill/>
        </p:spPr>
        <p:txBody>
          <a:bodyPr wrap="none" rtlCol="0">
            <a:spAutoFit/>
          </a:bodyPr>
          <a:lstStyle/>
          <a:p>
            <a:r>
              <a:rPr lang="en-US" dirty="0"/>
              <a:t>Secondary colors</a:t>
            </a:r>
          </a:p>
        </p:txBody>
      </p:sp>
      <p:sp>
        <p:nvSpPr>
          <p:cNvPr id="15" name="TextBox 14">
            <a:extLst>
              <a:ext uri="{FF2B5EF4-FFF2-40B4-BE49-F238E27FC236}">
                <a16:creationId xmlns:a16="http://schemas.microsoft.com/office/drawing/2014/main" id="{77E7451D-7E0B-7E91-EA0B-DBF5AA8773AF}"/>
              </a:ext>
            </a:extLst>
          </p:cNvPr>
          <p:cNvSpPr txBox="1"/>
          <p:nvPr userDrawn="1"/>
        </p:nvSpPr>
        <p:spPr>
          <a:xfrm>
            <a:off x="716347" y="-665551"/>
            <a:ext cx="1528047" cy="369332"/>
          </a:xfrm>
          <a:prstGeom prst="rect">
            <a:avLst/>
          </a:prstGeom>
          <a:noFill/>
        </p:spPr>
        <p:txBody>
          <a:bodyPr wrap="none" rtlCol="0">
            <a:spAutoFit/>
          </a:bodyPr>
          <a:lstStyle/>
          <a:p>
            <a:r>
              <a:rPr lang="en-US" dirty="0"/>
              <a:t>Primary colors</a:t>
            </a:r>
          </a:p>
        </p:txBody>
      </p:sp>
      <p:sp>
        <p:nvSpPr>
          <p:cNvPr id="16" name="Rectangle 15">
            <a:extLst>
              <a:ext uri="{FF2B5EF4-FFF2-40B4-BE49-F238E27FC236}">
                <a16:creationId xmlns:a16="http://schemas.microsoft.com/office/drawing/2014/main" id="{FAE0D5BE-76E4-60BB-30F4-339A39ECBA60}"/>
              </a:ext>
            </a:extLst>
          </p:cNvPr>
          <p:cNvSpPr/>
          <p:nvPr userDrawn="1"/>
        </p:nvSpPr>
        <p:spPr>
          <a:xfrm>
            <a:off x="2498958" y="-1807534"/>
            <a:ext cx="679605" cy="679605"/>
          </a:xfrm>
          <a:prstGeom prst="rect">
            <a:avLst/>
          </a:prstGeom>
          <a:solidFill>
            <a:srgbClr val="9D0C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7" name="Rectangle 16">
            <a:extLst>
              <a:ext uri="{FF2B5EF4-FFF2-40B4-BE49-F238E27FC236}">
                <a16:creationId xmlns:a16="http://schemas.microsoft.com/office/drawing/2014/main" id="{628C5647-1017-7BF3-20C9-F6973980A515}"/>
              </a:ext>
            </a:extLst>
          </p:cNvPr>
          <p:cNvSpPr/>
          <p:nvPr userDrawn="1"/>
        </p:nvSpPr>
        <p:spPr>
          <a:xfrm>
            <a:off x="4362240" y="-1807534"/>
            <a:ext cx="679605" cy="679605"/>
          </a:xfrm>
          <a:prstGeom prst="rect">
            <a:avLst/>
          </a:prstGeom>
          <a:solidFill>
            <a:srgbClr val="FF7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Rectangle 17">
            <a:extLst>
              <a:ext uri="{FF2B5EF4-FFF2-40B4-BE49-F238E27FC236}">
                <a16:creationId xmlns:a16="http://schemas.microsoft.com/office/drawing/2014/main" id="{2FB73925-972A-A7EB-0DA3-4307F45B33E5}"/>
              </a:ext>
            </a:extLst>
          </p:cNvPr>
          <p:cNvSpPr>
            <a:spLocks/>
          </p:cNvSpPr>
          <p:nvPr userDrawn="1"/>
        </p:nvSpPr>
        <p:spPr>
          <a:xfrm>
            <a:off x="6225564" y="-1807534"/>
            <a:ext cx="679605" cy="679605"/>
          </a:xfrm>
          <a:prstGeom prst="rect">
            <a:avLst/>
          </a:prstGeom>
          <a:solidFill>
            <a:srgbClr val="84C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ptos Display" panose="020B0004020202020204" pitchFamily="34" charset="0"/>
            </a:endParaRPr>
          </a:p>
        </p:txBody>
      </p:sp>
      <p:sp>
        <p:nvSpPr>
          <p:cNvPr id="19" name="Rectangle 18">
            <a:extLst>
              <a:ext uri="{FF2B5EF4-FFF2-40B4-BE49-F238E27FC236}">
                <a16:creationId xmlns:a16="http://schemas.microsoft.com/office/drawing/2014/main" id="{A2C6D589-70CA-D5E6-9ADC-2B66BFA18A99}"/>
              </a:ext>
            </a:extLst>
          </p:cNvPr>
          <p:cNvSpPr>
            <a:spLocks/>
          </p:cNvSpPr>
          <p:nvPr userDrawn="1"/>
        </p:nvSpPr>
        <p:spPr>
          <a:xfrm>
            <a:off x="5293902" y="-1807534"/>
            <a:ext cx="679605" cy="679605"/>
          </a:xfrm>
          <a:prstGeom prst="rect">
            <a:avLst/>
          </a:prstGeom>
          <a:solidFill>
            <a:srgbClr val="FF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ptos Display" panose="020B0004020202020204" pitchFamily="34" charset="0"/>
            </a:endParaRPr>
          </a:p>
        </p:txBody>
      </p:sp>
      <p:sp>
        <p:nvSpPr>
          <p:cNvPr id="20" name="Rectangle 19">
            <a:extLst>
              <a:ext uri="{FF2B5EF4-FFF2-40B4-BE49-F238E27FC236}">
                <a16:creationId xmlns:a16="http://schemas.microsoft.com/office/drawing/2014/main" id="{6470D093-72F0-FEEA-18FB-51F93411D07A}"/>
              </a:ext>
            </a:extLst>
          </p:cNvPr>
          <p:cNvSpPr>
            <a:spLocks noChangeAspect="1"/>
          </p:cNvSpPr>
          <p:nvPr userDrawn="1"/>
        </p:nvSpPr>
        <p:spPr>
          <a:xfrm>
            <a:off x="3424761" y="-823131"/>
            <a:ext cx="679428" cy="679605"/>
          </a:xfrm>
          <a:prstGeom prst="rect">
            <a:avLst/>
          </a:prstGeom>
          <a:solidFill>
            <a:srgbClr val="00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highlight>
                <a:srgbClr val="FFFF00"/>
              </a:highlight>
            </a:endParaRPr>
          </a:p>
        </p:txBody>
      </p:sp>
      <p:sp>
        <p:nvSpPr>
          <p:cNvPr id="21" name="Rectangle 20">
            <a:extLst>
              <a:ext uri="{FF2B5EF4-FFF2-40B4-BE49-F238E27FC236}">
                <a16:creationId xmlns:a16="http://schemas.microsoft.com/office/drawing/2014/main" id="{7B3D9189-C597-53D9-85BF-96B774A10E3A}"/>
              </a:ext>
            </a:extLst>
          </p:cNvPr>
          <p:cNvSpPr>
            <a:spLocks noChangeAspect="1"/>
          </p:cNvSpPr>
          <p:nvPr userDrawn="1"/>
        </p:nvSpPr>
        <p:spPr>
          <a:xfrm>
            <a:off x="2490769" y="-823131"/>
            <a:ext cx="679428" cy="679605"/>
          </a:xfrm>
          <a:prstGeom prst="rect">
            <a:avLst/>
          </a:prstGeom>
          <a:solidFill>
            <a:srgbClr val="003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2" name="Rectangle 21">
            <a:extLst>
              <a:ext uri="{FF2B5EF4-FFF2-40B4-BE49-F238E27FC236}">
                <a16:creationId xmlns:a16="http://schemas.microsoft.com/office/drawing/2014/main" id="{5A038435-6BF1-5F0E-3BAB-57AFC315DFDB}"/>
              </a:ext>
            </a:extLst>
          </p:cNvPr>
          <p:cNvSpPr>
            <a:spLocks noChangeAspect="1"/>
          </p:cNvSpPr>
          <p:nvPr userDrawn="1"/>
        </p:nvSpPr>
        <p:spPr>
          <a:xfrm>
            <a:off x="4367119" y="-823131"/>
            <a:ext cx="679428" cy="679605"/>
          </a:xfrm>
          <a:prstGeom prst="rect">
            <a:avLst/>
          </a:prstGeom>
          <a:solidFill>
            <a:srgbClr val="33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3" name="Rectangle 22">
            <a:extLst>
              <a:ext uri="{FF2B5EF4-FFF2-40B4-BE49-F238E27FC236}">
                <a16:creationId xmlns:a16="http://schemas.microsoft.com/office/drawing/2014/main" id="{A96D5522-A6C5-EBCB-F43F-098B7950B145}"/>
              </a:ext>
            </a:extLst>
          </p:cNvPr>
          <p:cNvSpPr>
            <a:spLocks noChangeAspect="1"/>
          </p:cNvSpPr>
          <p:nvPr userDrawn="1"/>
        </p:nvSpPr>
        <p:spPr>
          <a:xfrm>
            <a:off x="5301111" y="-823131"/>
            <a:ext cx="679428" cy="679605"/>
          </a:xfrm>
          <a:prstGeom prst="rect">
            <a:avLst/>
          </a:prstGeom>
          <a:solidFill>
            <a:srgbClr val="EA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4" name="Rectangle 23">
            <a:extLst>
              <a:ext uri="{FF2B5EF4-FFF2-40B4-BE49-F238E27FC236}">
                <a16:creationId xmlns:a16="http://schemas.microsoft.com/office/drawing/2014/main" id="{9F91CB4B-47EC-F4B9-9E72-4430825A4596}"/>
              </a:ext>
            </a:extLst>
          </p:cNvPr>
          <p:cNvSpPr>
            <a:spLocks noChangeAspect="1"/>
          </p:cNvSpPr>
          <p:nvPr userDrawn="1"/>
        </p:nvSpPr>
        <p:spPr>
          <a:xfrm>
            <a:off x="6235103" y="-823131"/>
            <a:ext cx="679428" cy="679605"/>
          </a:xfrm>
          <a:prstGeom prst="rect">
            <a:avLst/>
          </a:prstGeom>
          <a:solidFill>
            <a:srgbClr val="A9A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5" name="Rectangle 24">
            <a:extLst>
              <a:ext uri="{FF2B5EF4-FFF2-40B4-BE49-F238E27FC236}">
                <a16:creationId xmlns:a16="http://schemas.microsoft.com/office/drawing/2014/main" id="{E471AE23-E2AD-B1B7-6FA7-B2FDDC470464}"/>
              </a:ext>
            </a:extLst>
          </p:cNvPr>
          <p:cNvSpPr>
            <a:spLocks noChangeAspect="1"/>
          </p:cNvSpPr>
          <p:nvPr userDrawn="1"/>
        </p:nvSpPr>
        <p:spPr>
          <a:xfrm>
            <a:off x="7169095" y="-823131"/>
            <a:ext cx="679428" cy="679605"/>
          </a:xfrm>
          <a:prstGeom prst="rect">
            <a:avLst/>
          </a:prstGeom>
          <a:solidFill>
            <a:srgbClr val="6E6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6" name="Rectangle 25">
            <a:extLst>
              <a:ext uri="{FF2B5EF4-FFF2-40B4-BE49-F238E27FC236}">
                <a16:creationId xmlns:a16="http://schemas.microsoft.com/office/drawing/2014/main" id="{99ABE289-2E64-A404-121A-62D28018A7BD}"/>
              </a:ext>
            </a:extLst>
          </p:cNvPr>
          <p:cNvSpPr/>
          <p:nvPr userDrawn="1"/>
        </p:nvSpPr>
        <p:spPr>
          <a:xfrm>
            <a:off x="3430577" y="-1807534"/>
            <a:ext cx="679605" cy="679605"/>
          </a:xfrm>
          <a:prstGeom prst="rect">
            <a:avLst/>
          </a:prstGeom>
          <a:solidFill>
            <a:srgbClr val="B40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7" name="Rectangle 26">
            <a:extLst>
              <a:ext uri="{FF2B5EF4-FFF2-40B4-BE49-F238E27FC236}">
                <a16:creationId xmlns:a16="http://schemas.microsoft.com/office/drawing/2014/main" id="{9DA244F8-9F2C-1D7C-7F4D-1D5CC47C377A}"/>
              </a:ext>
            </a:extLst>
          </p:cNvPr>
          <p:cNvSpPr/>
          <p:nvPr userDrawn="1"/>
        </p:nvSpPr>
        <p:spPr>
          <a:xfrm>
            <a:off x="7157226" y="-1807534"/>
            <a:ext cx="679605" cy="679605"/>
          </a:xfrm>
          <a:prstGeom prst="rect">
            <a:avLst/>
          </a:prstGeom>
          <a:solidFill>
            <a:srgbClr val="00A5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8" name="Rectangle 27">
            <a:extLst>
              <a:ext uri="{FF2B5EF4-FFF2-40B4-BE49-F238E27FC236}">
                <a16:creationId xmlns:a16="http://schemas.microsoft.com/office/drawing/2014/main" id="{ECBF98ED-2FAD-F9AF-C5CE-962954EAE6F9}"/>
              </a:ext>
            </a:extLst>
          </p:cNvPr>
          <p:cNvSpPr/>
          <p:nvPr userDrawn="1"/>
        </p:nvSpPr>
        <p:spPr>
          <a:xfrm>
            <a:off x="8088888" y="-1807534"/>
            <a:ext cx="679605" cy="679605"/>
          </a:xfrm>
          <a:prstGeom prst="rect">
            <a:avLst/>
          </a:prstGeom>
          <a:solidFill>
            <a:srgbClr val="4B0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9" name="Rectangle 28">
            <a:extLst>
              <a:ext uri="{FF2B5EF4-FFF2-40B4-BE49-F238E27FC236}">
                <a16:creationId xmlns:a16="http://schemas.microsoft.com/office/drawing/2014/main" id="{EA4C00F2-DAA0-BF14-6AC5-A85947B03605}"/>
              </a:ext>
            </a:extLst>
          </p:cNvPr>
          <p:cNvSpPr>
            <a:spLocks noChangeAspect="1"/>
          </p:cNvSpPr>
          <p:nvPr userDrawn="1"/>
        </p:nvSpPr>
        <p:spPr>
          <a:xfrm>
            <a:off x="8118543" y="-823131"/>
            <a:ext cx="679428" cy="679605"/>
          </a:xfrm>
          <a:prstGeom prst="rect">
            <a:avLst/>
          </a:prstGeom>
          <a:solidFill>
            <a:srgbClr val="FCB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30" name="TextBox 29">
            <a:extLst>
              <a:ext uri="{FF2B5EF4-FFF2-40B4-BE49-F238E27FC236}">
                <a16:creationId xmlns:a16="http://schemas.microsoft.com/office/drawing/2014/main" id="{6ACBB6D2-C908-7C4F-EFF9-0F9BE7C96D98}"/>
              </a:ext>
            </a:extLst>
          </p:cNvPr>
          <p:cNvSpPr txBox="1"/>
          <p:nvPr userDrawn="1"/>
        </p:nvSpPr>
        <p:spPr>
          <a:xfrm>
            <a:off x="3382444" y="-733839"/>
            <a:ext cx="764062" cy="507831"/>
          </a:xfrm>
          <a:prstGeom prst="rect">
            <a:avLst/>
          </a:prstGeom>
          <a:noFill/>
        </p:spPr>
        <p:txBody>
          <a:bodyPr wrap="square" rtlCol="0">
            <a:spAutoFit/>
          </a:bodyPr>
          <a:lstStyle/>
          <a:p>
            <a:pPr algn="ctr"/>
            <a:r>
              <a:rPr lang="en-US" sz="900" i="0" dirty="0">
                <a:solidFill>
                  <a:srgbClr val="FFFFFF"/>
                </a:solidFill>
                <a:effectLst/>
                <a:latin typeface="Aptos" panose="020B0004020202020204" pitchFamily="34" charset="0"/>
              </a:rPr>
              <a:t>Elemental</a:t>
            </a:r>
          </a:p>
          <a:p>
            <a:pPr algn="ctr"/>
            <a:r>
              <a:rPr lang="en-US" sz="900" i="0" dirty="0">
                <a:solidFill>
                  <a:srgbClr val="FFFFFF"/>
                </a:solidFill>
                <a:effectLst/>
                <a:latin typeface="Aptos" panose="020B0004020202020204" pitchFamily="34" charset="0"/>
              </a:rPr>
              <a:t>Navy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rgbClr val="FFFFFF"/>
                </a:solidFill>
                <a:effectLst/>
                <a:latin typeface="Aptos" panose="020B0004020202020204" pitchFamily="34" charset="0"/>
              </a:rPr>
              <a:t>#</a:t>
            </a:r>
            <a:r>
              <a:rPr lang="en-US" sz="900" i="0" dirty="0">
                <a:solidFill>
                  <a:srgbClr val="FFFFFF"/>
                </a:solidFill>
                <a:effectLst/>
                <a:latin typeface="Aptos" panose="020B0004020202020204" pitchFamily="34" charset="0"/>
              </a:rPr>
              <a:t>001E62</a:t>
            </a:r>
          </a:p>
        </p:txBody>
      </p:sp>
      <p:sp>
        <p:nvSpPr>
          <p:cNvPr id="31" name="TextBox 30">
            <a:extLst>
              <a:ext uri="{FF2B5EF4-FFF2-40B4-BE49-F238E27FC236}">
                <a16:creationId xmlns:a16="http://schemas.microsoft.com/office/drawing/2014/main" id="{14F7AF79-99AD-EF3A-AEBF-02EC7D405413}"/>
              </a:ext>
            </a:extLst>
          </p:cNvPr>
          <p:cNvSpPr txBox="1"/>
          <p:nvPr userDrawn="1"/>
        </p:nvSpPr>
        <p:spPr>
          <a:xfrm>
            <a:off x="2448452" y="-733839"/>
            <a:ext cx="764062" cy="507831"/>
          </a:xfrm>
          <a:prstGeom prst="rect">
            <a:avLst/>
          </a:prstGeom>
          <a:noFill/>
        </p:spPr>
        <p:txBody>
          <a:bodyPr wrap="square" rtlCol="0">
            <a:spAutoFit/>
          </a:bodyPr>
          <a:lstStyle/>
          <a:p>
            <a:pPr algn="ctr"/>
            <a:r>
              <a:rPr lang="en-US" sz="900" i="0" dirty="0">
                <a:solidFill>
                  <a:srgbClr val="FFFFFF"/>
                </a:solidFill>
                <a:effectLst/>
                <a:latin typeface="Aptos" panose="020B0004020202020204" pitchFamily="34" charset="0"/>
              </a:rPr>
              <a:t>Impact</a:t>
            </a:r>
          </a:p>
          <a:p>
            <a:pPr algn="ctr"/>
            <a:r>
              <a:rPr lang="en-US" sz="900" i="0" dirty="0">
                <a:solidFill>
                  <a:srgbClr val="FFFFFF"/>
                </a:solidFill>
                <a:effectLst/>
                <a:latin typeface="Aptos" panose="020B0004020202020204" pitchFamily="34" charset="0"/>
              </a:rPr>
              <a:t>(Lab) Blue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rgbClr val="FFFFFF"/>
                </a:solidFill>
                <a:effectLst/>
                <a:latin typeface="Aptos" panose="020B0004020202020204" pitchFamily="34" charset="0"/>
              </a:rPr>
              <a:t>#0032a1</a:t>
            </a:r>
          </a:p>
        </p:txBody>
      </p:sp>
      <p:sp>
        <p:nvSpPr>
          <p:cNvPr id="32" name="TextBox 31">
            <a:extLst>
              <a:ext uri="{FF2B5EF4-FFF2-40B4-BE49-F238E27FC236}">
                <a16:creationId xmlns:a16="http://schemas.microsoft.com/office/drawing/2014/main" id="{29FB10BD-EC4E-AD99-DF93-0031CAE62128}"/>
              </a:ext>
            </a:extLst>
          </p:cNvPr>
          <p:cNvSpPr txBox="1"/>
          <p:nvPr userDrawn="1"/>
        </p:nvSpPr>
        <p:spPr>
          <a:xfrm>
            <a:off x="4360061" y="-733839"/>
            <a:ext cx="695262" cy="507831"/>
          </a:xfrm>
          <a:prstGeom prst="rect">
            <a:avLst/>
          </a:prstGeom>
          <a:noFill/>
        </p:spPr>
        <p:txBody>
          <a:bodyPr wrap="square" rtlCol="0">
            <a:spAutoFit/>
          </a:bodyPr>
          <a:lstStyle/>
          <a:p>
            <a:pPr algn="ctr"/>
            <a:r>
              <a:rPr lang="en-US" sz="900" i="0" dirty="0">
                <a:solidFill>
                  <a:srgbClr val="FFFFFF"/>
                </a:solidFill>
                <a:effectLst/>
                <a:latin typeface="Aptos" panose="020B0004020202020204" pitchFamily="34" charset="0"/>
              </a:rPr>
              <a:t>Energetic</a:t>
            </a:r>
          </a:p>
          <a:p>
            <a:pPr algn="ctr"/>
            <a:r>
              <a:rPr lang="en-US" sz="900" i="0" dirty="0">
                <a:solidFill>
                  <a:srgbClr val="FFFFFF"/>
                </a:solidFill>
                <a:effectLst/>
                <a:latin typeface="Aptos" panose="020B0004020202020204" pitchFamily="34" charset="0"/>
              </a:rPr>
              <a:t>Azure</a:t>
            </a:r>
          </a:p>
          <a:p>
            <a:pPr algn="ctr"/>
            <a:r>
              <a:rPr lang="en-US" sz="900" i="0" dirty="0">
                <a:solidFill>
                  <a:srgbClr val="FFFFFF"/>
                </a:solidFill>
                <a:effectLst/>
                <a:latin typeface="Aptos" panose="020B0004020202020204" pitchFamily="34" charset="0"/>
              </a:rPr>
              <a:t>#3366CC</a:t>
            </a:r>
          </a:p>
        </p:txBody>
      </p:sp>
      <p:sp>
        <p:nvSpPr>
          <p:cNvPr id="33" name="TextBox 32">
            <a:extLst>
              <a:ext uri="{FF2B5EF4-FFF2-40B4-BE49-F238E27FC236}">
                <a16:creationId xmlns:a16="http://schemas.microsoft.com/office/drawing/2014/main" id="{6FDAD7D3-FB35-2D1F-E87B-768FBC6980D1}"/>
              </a:ext>
            </a:extLst>
          </p:cNvPr>
          <p:cNvSpPr txBox="1"/>
          <p:nvPr userDrawn="1"/>
        </p:nvSpPr>
        <p:spPr>
          <a:xfrm>
            <a:off x="5169207" y="-733839"/>
            <a:ext cx="938614" cy="507831"/>
          </a:xfrm>
          <a:prstGeom prst="rect">
            <a:avLst/>
          </a:prstGeom>
          <a:noFill/>
        </p:spPr>
        <p:txBody>
          <a:bodyPr wrap="square" rtlCol="0">
            <a:spAutoFit/>
          </a:bodyPr>
          <a:lstStyle/>
          <a:p>
            <a:pPr algn="ctr"/>
            <a:r>
              <a:rPr lang="en-US" sz="900" i="0" dirty="0">
                <a:effectLst/>
                <a:latin typeface="Aptos" panose="020B0004020202020204" pitchFamily="34" charset="0"/>
              </a:rPr>
              <a:t>Livermorium</a:t>
            </a:r>
          </a:p>
          <a:p>
            <a:pPr algn="ctr"/>
            <a:r>
              <a:rPr lang="en-US" sz="900" i="0" dirty="0">
                <a:effectLst/>
                <a:latin typeface="Aptos" panose="020B0004020202020204" pitchFamily="34" charset="0"/>
              </a:rPr>
              <a:t>Ice</a:t>
            </a:r>
            <a:endParaRPr lang="en-US" sz="900" b="0" i="0" dirty="0">
              <a:solidFill>
                <a:schemeClr val="tx1"/>
              </a:solidFill>
              <a:effectLst/>
              <a:latin typeface="Aptos" panose="020B0004020202020204" pitchFamily="34" charset="0"/>
            </a:endParaRPr>
          </a:p>
          <a:p>
            <a:pPr algn="ctr"/>
            <a:r>
              <a:rPr lang="en-US" sz="900" b="0" i="0" dirty="0">
                <a:solidFill>
                  <a:schemeClr val="tx1"/>
                </a:solidFill>
                <a:effectLst/>
                <a:latin typeface="Aptos" panose="020B0004020202020204" pitchFamily="34" charset="0"/>
              </a:rPr>
              <a:t>#</a:t>
            </a:r>
            <a:r>
              <a:rPr lang="en-US" sz="900" i="0" dirty="0">
                <a:effectLst/>
                <a:latin typeface="Aptos" panose="020B0004020202020204" pitchFamily="34" charset="0"/>
              </a:rPr>
              <a:t>eaf0fb</a:t>
            </a:r>
          </a:p>
        </p:txBody>
      </p:sp>
      <p:sp>
        <p:nvSpPr>
          <p:cNvPr id="34" name="TextBox 33">
            <a:extLst>
              <a:ext uri="{FF2B5EF4-FFF2-40B4-BE49-F238E27FC236}">
                <a16:creationId xmlns:a16="http://schemas.microsoft.com/office/drawing/2014/main" id="{EDF0C0BC-D896-A401-AAC4-EE91E9B12C8E}"/>
              </a:ext>
            </a:extLst>
          </p:cNvPr>
          <p:cNvSpPr txBox="1"/>
          <p:nvPr userDrawn="1"/>
        </p:nvSpPr>
        <p:spPr>
          <a:xfrm>
            <a:off x="6243880" y="-713663"/>
            <a:ext cx="679427" cy="507831"/>
          </a:xfrm>
          <a:prstGeom prst="rect">
            <a:avLst/>
          </a:prstGeom>
          <a:noFill/>
        </p:spPr>
        <p:txBody>
          <a:bodyPr wrap="square" rtlCol="0">
            <a:spAutoFit/>
          </a:bodyPr>
          <a:lstStyle/>
          <a:p>
            <a:pPr algn="ctr"/>
            <a:r>
              <a:rPr lang="en-US" sz="900" i="0" dirty="0">
                <a:effectLst/>
                <a:latin typeface="Aptos" panose="020B0004020202020204" pitchFamily="34" charset="0"/>
              </a:rPr>
              <a:t>Carbon </a:t>
            </a:r>
          </a:p>
          <a:p>
            <a:pPr algn="ctr"/>
            <a:r>
              <a:rPr lang="en-US" sz="900" i="0" dirty="0">
                <a:effectLst/>
                <a:latin typeface="Aptos" panose="020B0004020202020204" pitchFamily="34" charset="0"/>
              </a:rPr>
              <a:t>Gray</a:t>
            </a:r>
          </a:p>
          <a:p>
            <a:pPr algn="ctr"/>
            <a:r>
              <a:rPr lang="en-US" sz="900" i="0" dirty="0">
                <a:effectLst/>
                <a:latin typeface="Aptos" panose="020B0004020202020204" pitchFamily="34" charset="0"/>
              </a:rPr>
              <a:t>#a9aabc</a:t>
            </a:r>
          </a:p>
        </p:txBody>
      </p:sp>
      <p:sp>
        <p:nvSpPr>
          <p:cNvPr id="45" name="TextBox 44">
            <a:extLst>
              <a:ext uri="{FF2B5EF4-FFF2-40B4-BE49-F238E27FC236}">
                <a16:creationId xmlns:a16="http://schemas.microsoft.com/office/drawing/2014/main" id="{A7DBC23D-583C-AFAB-1853-85EAFB10D8DB}"/>
              </a:ext>
            </a:extLst>
          </p:cNvPr>
          <p:cNvSpPr txBox="1"/>
          <p:nvPr userDrawn="1"/>
        </p:nvSpPr>
        <p:spPr>
          <a:xfrm>
            <a:off x="7179546" y="-713664"/>
            <a:ext cx="668978" cy="507831"/>
          </a:xfrm>
          <a:prstGeom prst="rect">
            <a:avLst/>
          </a:prstGeom>
          <a:noFill/>
        </p:spPr>
        <p:txBody>
          <a:bodyPr wrap="square" rtlCol="0">
            <a:spAutoFit/>
          </a:bodyPr>
          <a:lstStyle/>
          <a:p>
            <a:pPr algn="ctr"/>
            <a:r>
              <a:rPr lang="en-US" sz="900" i="0" dirty="0">
                <a:solidFill>
                  <a:srgbClr val="FFFFFF"/>
                </a:solidFill>
                <a:effectLst/>
                <a:latin typeface="Aptos" panose="020B0004020202020204" pitchFamily="34" charset="0"/>
              </a:rPr>
              <a:t>Quantum</a:t>
            </a:r>
          </a:p>
          <a:p>
            <a:pPr algn="ctr"/>
            <a:r>
              <a:rPr lang="en-US" sz="900" i="0" dirty="0">
                <a:solidFill>
                  <a:srgbClr val="FFFFFF"/>
                </a:solidFill>
                <a:effectLst/>
                <a:latin typeface="Aptos" panose="020B0004020202020204" pitchFamily="34" charset="0"/>
              </a:rPr>
              <a:t>Slate</a:t>
            </a:r>
          </a:p>
          <a:p>
            <a:pPr algn="ctr"/>
            <a:r>
              <a:rPr lang="en-US" sz="900" i="0" dirty="0">
                <a:solidFill>
                  <a:srgbClr val="FFFFFF"/>
                </a:solidFill>
                <a:effectLst/>
                <a:latin typeface="Aptos" panose="020B0004020202020204" pitchFamily="34" charset="0"/>
              </a:rPr>
              <a:t>#6e6e7c</a:t>
            </a:r>
          </a:p>
        </p:txBody>
      </p:sp>
      <p:sp>
        <p:nvSpPr>
          <p:cNvPr id="46" name="TextBox 45">
            <a:extLst>
              <a:ext uri="{FF2B5EF4-FFF2-40B4-BE49-F238E27FC236}">
                <a16:creationId xmlns:a16="http://schemas.microsoft.com/office/drawing/2014/main" id="{E741003F-A5C7-1A1F-FCEA-0CC45DBBA0F3}"/>
              </a:ext>
            </a:extLst>
          </p:cNvPr>
          <p:cNvSpPr txBox="1"/>
          <p:nvPr userDrawn="1"/>
        </p:nvSpPr>
        <p:spPr>
          <a:xfrm>
            <a:off x="8081022" y="-713664"/>
            <a:ext cx="754470" cy="507831"/>
          </a:xfrm>
          <a:prstGeom prst="rect">
            <a:avLst/>
          </a:prstGeom>
          <a:noFill/>
        </p:spPr>
        <p:txBody>
          <a:bodyPr wrap="square" rtlCol="0">
            <a:spAutoFit/>
          </a:bodyPr>
          <a:lstStyle/>
          <a:p>
            <a:pPr algn="ctr"/>
            <a:r>
              <a:rPr lang="en-US" sz="900" i="0" dirty="0">
                <a:effectLst/>
                <a:latin typeface="Aptos" panose="020B0004020202020204" pitchFamily="34" charset="0"/>
              </a:rPr>
              <a:t>Innovation</a:t>
            </a:r>
          </a:p>
          <a:p>
            <a:pPr algn="ctr"/>
            <a:r>
              <a:rPr lang="en-US" sz="900" i="0" dirty="0">
                <a:effectLst/>
                <a:latin typeface="Aptos" panose="020B0004020202020204" pitchFamily="34" charset="0"/>
              </a:rPr>
              <a:t>Yellow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chemeClr val="tx1"/>
                </a:solidFill>
                <a:effectLst/>
                <a:latin typeface="Aptos" panose="020B0004020202020204" pitchFamily="34" charset="0"/>
              </a:rPr>
              <a:t>#</a:t>
            </a:r>
            <a:r>
              <a:rPr lang="en-US" sz="900" i="0" dirty="0">
                <a:effectLst/>
                <a:latin typeface="Aptos" panose="020B0004020202020204" pitchFamily="34" charset="0"/>
              </a:rPr>
              <a:t>fcb317</a:t>
            </a:r>
          </a:p>
        </p:txBody>
      </p:sp>
      <p:sp>
        <p:nvSpPr>
          <p:cNvPr id="47" name="TextBox 46">
            <a:extLst>
              <a:ext uri="{FF2B5EF4-FFF2-40B4-BE49-F238E27FC236}">
                <a16:creationId xmlns:a16="http://schemas.microsoft.com/office/drawing/2014/main" id="{6D18BF93-7C34-E7D3-3B00-E87D36B0803F}"/>
              </a:ext>
            </a:extLst>
          </p:cNvPr>
          <p:cNvSpPr txBox="1"/>
          <p:nvPr userDrawn="1"/>
        </p:nvSpPr>
        <p:spPr>
          <a:xfrm>
            <a:off x="2498958" y="-1701414"/>
            <a:ext cx="671239" cy="507831"/>
          </a:xfrm>
          <a:prstGeom prst="rect">
            <a:avLst/>
          </a:prstGeom>
          <a:noFill/>
        </p:spPr>
        <p:txBody>
          <a:bodyPr wrap="square" rtlCol="0">
            <a:spAutoFit/>
          </a:bodyPr>
          <a:lstStyle/>
          <a:p>
            <a:pPr algn="ctr"/>
            <a:r>
              <a:rPr lang="en-US" sz="900" i="0" dirty="0">
                <a:solidFill>
                  <a:schemeClr val="bg1"/>
                </a:solidFill>
                <a:effectLst/>
                <a:latin typeface="Aptos" panose="020B0004020202020204" pitchFamily="34" charset="0"/>
              </a:rPr>
              <a:t>Research Red</a:t>
            </a:r>
          </a:p>
          <a:p>
            <a:pPr algn="ctr"/>
            <a:r>
              <a:rPr lang="en-US" sz="900" i="0" dirty="0">
                <a:solidFill>
                  <a:schemeClr val="bg1"/>
                </a:solidFill>
                <a:effectLst/>
                <a:latin typeface="Aptos" panose="020B0004020202020204" pitchFamily="34" charset="0"/>
              </a:rPr>
              <a:t>#9d0c0c</a:t>
            </a:r>
          </a:p>
        </p:txBody>
      </p:sp>
      <p:sp>
        <p:nvSpPr>
          <p:cNvPr id="48" name="TextBox 47">
            <a:extLst>
              <a:ext uri="{FF2B5EF4-FFF2-40B4-BE49-F238E27FC236}">
                <a16:creationId xmlns:a16="http://schemas.microsoft.com/office/drawing/2014/main" id="{00B37A5C-1BD6-BD93-866F-F3DC930A6348}"/>
              </a:ext>
            </a:extLst>
          </p:cNvPr>
          <p:cNvSpPr txBox="1"/>
          <p:nvPr userDrawn="1"/>
        </p:nvSpPr>
        <p:spPr>
          <a:xfrm>
            <a:off x="3323492" y="-1701414"/>
            <a:ext cx="89859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i="0" dirty="0">
                <a:solidFill>
                  <a:schemeClr val="bg1"/>
                </a:solidFill>
                <a:effectLst/>
                <a:latin typeface="Aptos" panose="020B0004020202020204" pitchFamily="34" charset="0"/>
              </a:rPr>
              <a:t>Performance Pink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i="0" dirty="0">
                <a:solidFill>
                  <a:schemeClr val="bg1"/>
                </a:solidFill>
                <a:effectLst/>
                <a:latin typeface="Aptos" panose="020B0004020202020204" pitchFamily="34" charset="0"/>
              </a:rPr>
              <a:t>#b40f64</a:t>
            </a:r>
          </a:p>
        </p:txBody>
      </p:sp>
      <p:sp>
        <p:nvSpPr>
          <p:cNvPr id="49" name="TextBox 48">
            <a:extLst>
              <a:ext uri="{FF2B5EF4-FFF2-40B4-BE49-F238E27FC236}">
                <a16:creationId xmlns:a16="http://schemas.microsoft.com/office/drawing/2014/main" id="{23F6CF33-72EA-84E9-EF88-0D5CF566B395}"/>
              </a:ext>
            </a:extLst>
          </p:cNvPr>
          <p:cNvSpPr txBox="1"/>
          <p:nvPr userDrawn="1"/>
        </p:nvSpPr>
        <p:spPr>
          <a:xfrm>
            <a:off x="4360061" y="-1701414"/>
            <a:ext cx="674832"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i="0" dirty="0">
                <a:effectLst/>
                <a:latin typeface="Aptos" panose="020B0004020202020204" pitchFamily="34" charset="0"/>
              </a:rPr>
              <a:t>Algorithm Orange</a:t>
            </a:r>
          </a:p>
          <a:p>
            <a:pPr algn="ctr"/>
            <a:r>
              <a:rPr lang="en-US" sz="900" i="0" dirty="0">
                <a:effectLst/>
                <a:latin typeface="Aptos" panose="020B0004020202020204" pitchFamily="34" charset="0"/>
              </a:rPr>
              <a:t>#ff7900</a:t>
            </a:r>
          </a:p>
        </p:txBody>
      </p:sp>
      <p:sp>
        <p:nvSpPr>
          <p:cNvPr id="50" name="TextBox 49">
            <a:extLst>
              <a:ext uri="{FF2B5EF4-FFF2-40B4-BE49-F238E27FC236}">
                <a16:creationId xmlns:a16="http://schemas.microsoft.com/office/drawing/2014/main" id="{BC23073A-1142-A88B-30BA-516E2B99FDCC}"/>
              </a:ext>
            </a:extLst>
          </p:cNvPr>
          <p:cNvSpPr txBox="1"/>
          <p:nvPr userDrawn="1"/>
        </p:nvSpPr>
        <p:spPr>
          <a:xfrm>
            <a:off x="5286950" y="-1701414"/>
            <a:ext cx="711142" cy="507831"/>
          </a:xfrm>
          <a:prstGeom prst="rect">
            <a:avLst/>
          </a:prstGeom>
          <a:noFill/>
        </p:spPr>
        <p:txBody>
          <a:bodyPr wrap="square" rtlCol="0">
            <a:spAutoFit/>
          </a:bodyPr>
          <a:lstStyle/>
          <a:p>
            <a:pPr algn="ctr"/>
            <a:r>
              <a:rPr lang="en-US" sz="900" i="0" dirty="0">
                <a:effectLst/>
                <a:latin typeface="Aptos" panose="020B0004020202020204" pitchFamily="34" charset="0"/>
              </a:rPr>
              <a:t>Solar</a:t>
            </a:r>
          </a:p>
          <a:p>
            <a:pPr algn="ctr"/>
            <a:r>
              <a:rPr lang="en-US" sz="900" i="0" dirty="0">
                <a:effectLst/>
                <a:latin typeface="Aptos" panose="020B0004020202020204" pitchFamily="34" charset="0"/>
              </a:rPr>
              <a:t>Yellow</a:t>
            </a:r>
          </a:p>
          <a:p>
            <a:pPr algn="ctr"/>
            <a:r>
              <a:rPr lang="en-US" sz="900" i="0" dirty="0">
                <a:effectLst/>
                <a:latin typeface="Aptos" panose="020B0004020202020204" pitchFamily="34" charset="0"/>
              </a:rPr>
              <a:t>#ffd900</a:t>
            </a:r>
          </a:p>
        </p:txBody>
      </p:sp>
      <p:sp>
        <p:nvSpPr>
          <p:cNvPr id="51" name="TextBox 50">
            <a:extLst>
              <a:ext uri="{FF2B5EF4-FFF2-40B4-BE49-F238E27FC236}">
                <a16:creationId xmlns:a16="http://schemas.microsoft.com/office/drawing/2014/main" id="{DFFF46EA-2247-0672-B0F2-72BDABBFEAFC}"/>
              </a:ext>
            </a:extLst>
          </p:cNvPr>
          <p:cNvSpPr txBox="1"/>
          <p:nvPr userDrawn="1"/>
        </p:nvSpPr>
        <p:spPr>
          <a:xfrm>
            <a:off x="6243880" y="-1701414"/>
            <a:ext cx="679427" cy="507831"/>
          </a:xfrm>
          <a:prstGeom prst="rect">
            <a:avLst/>
          </a:prstGeom>
          <a:noFill/>
        </p:spPr>
        <p:txBody>
          <a:bodyPr wrap="square" rtlCol="0">
            <a:spAutoFit/>
          </a:bodyPr>
          <a:lstStyle/>
          <a:p>
            <a:pPr algn="ctr"/>
            <a:r>
              <a:rPr lang="en-US" sz="900" i="0" dirty="0">
                <a:effectLst/>
                <a:latin typeface="Aptos" panose="020B0004020202020204" pitchFamily="34" charset="0"/>
              </a:rPr>
              <a:t>Gamma Green</a:t>
            </a:r>
          </a:p>
          <a:p>
            <a:pPr algn="ctr"/>
            <a:r>
              <a:rPr lang="en-US" sz="900" i="0" dirty="0">
                <a:effectLst/>
                <a:latin typeface="Aptos" panose="020B0004020202020204" pitchFamily="34" charset="0"/>
              </a:rPr>
              <a:t>#84c342</a:t>
            </a:r>
          </a:p>
        </p:txBody>
      </p:sp>
      <p:sp>
        <p:nvSpPr>
          <p:cNvPr id="52" name="TextBox 51">
            <a:extLst>
              <a:ext uri="{FF2B5EF4-FFF2-40B4-BE49-F238E27FC236}">
                <a16:creationId xmlns:a16="http://schemas.microsoft.com/office/drawing/2014/main" id="{8B48578C-A2C1-33C7-A608-29A6AF95A044}"/>
              </a:ext>
            </a:extLst>
          </p:cNvPr>
          <p:cNvSpPr txBox="1"/>
          <p:nvPr userDrawn="1"/>
        </p:nvSpPr>
        <p:spPr>
          <a:xfrm>
            <a:off x="7179546" y="-1701414"/>
            <a:ext cx="679428"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i="0" dirty="0">
                <a:effectLst/>
                <a:latin typeface="Aptos" panose="020B0004020202020204" pitchFamily="34" charset="0"/>
              </a:rPr>
              <a:t>Extreme Turquoise</a:t>
            </a:r>
          </a:p>
          <a:p>
            <a:pPr algn="ctr"/>
            <a:r>
              <a:rPr lang="en-US" sz="900" i="0" dirty="0">
                <a:effectLst/>
                <a:latin typeface="Aptos" panose="020B0004020202020204" pitchFamily="34" charset="0"/>
              </a:rPr>
              <a:t>#00a5b8</a:t>
            </a:r>
          </a:p>
        </p:txBody>
      </p:sp>
      <p:sp>
        <p:nvSpPr>
          <p:cNvPr id="53" name="TextBox 52">
            <a:extLst>
              <a:ext uri="{FF2B5EF4-FFF2-40B4-BE49-F238E27FC236}">
                <a16:creationId xmlns:a16="http://schemas.microsoft.com/office/drawing/2014/main" id="{F4DCED45-5CA0-272F-02B2-18978BDB293C}"/>
              </a:ext>
            </a:extLst>
          </p:cNvPr>
          <p:cNvSpPr txBox="1"/>
          <p:nvPr userDrawn="1"/>
        </p:nvSpPr>
        <p:spPr>
          <a:xfrm>
            <a:off x="8043502" y="-1701414"/>
            <a:ext cx="754469"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i="0" dirty="0">
                <a:solidFill>
                  <a:schemeClr val="bg1"/>
                </a:solidFill>
                <a:effectLst/>
                <a:latin typeface="Helvetica" pitchFamily="2" charset="0"/>
              </a:rPr>
              <a:t>Inspiration Indigo</a:t>
            </a:r>
          </a:p>
          <a:p>
            <a:pPr algn="ctr"/>
            <a:r>
              <a:rPr lang="en-US" sz="900" i="0" dirty="0">
                <a:solidFill>
                  <a:schemeClr val="bg1"/>
                </a:solidFill>
                <a:effectLst/>
                <a:latin typeface="Aptos" panose="020B0004020202020204" pitchFamily="34" charset="0"/>
              </a:rPr>
              <a:t>#4b0082</a:t>
            </a:r>
          </a:p>
        </p:txBody>
      </p:sp>
    </p:spTree>
    <p:extLst>
      <p:ext uri="{BB962C8B-B14F-4D97-AF65-F5344CB8AC3E}">
        <p14:creationId xmlns:p14="http://schemas.microsoft.com/office/powerpoint/2010/main" val="4048822221"/>
      </p:ext>
    </p:extLst>
  </p:cSld>
  <p:clrMap bg1="lt1" tx1="dk1" bg2="lt2" tx2="dk2" accent1="accent1" accent2="accent2" accent3="accent3" accent4="accent4" accent5="accent5" accent6="accent6" hlink="hlink" folHlink="folHlink"/>
  <p:sldLayoutIdLst>
    <p:sldLayoutId id="2147483693" r:id="rId1"/>
    <p:sldLayoutId id="2147483719" r:id="rId2"/>
    <p:sldLayoutId id="2147483748" r:id="rId3"/>
    <p:sldLayoutId id="2147483749" r:id="rId4"/>
    <p:sldLayoutId id="2147483686" r:id="rId5"/>
    <p:sldLayoutId id="2147483706" r:id="rId6"/>
    <p:sldLayoutId id="2147483744" r:id="rId7"/>
    <p:sldLayoutId id="2147483688" r:id="rId8"/>
    <p:sldLayoutId id="2147483690" r:id="rId9"/>
    <p:sldLayoutId id="2147483725" r:id="rId10"/>
    <p:sldLayoutId id="2147483742" r:id="rId11"/>
    <p:sldLayoutId id="2147483746" r:id="rId12"/>
    <p:sldLayoutId id="2147483687" r:id="rId13"/>
  </p:sldLayoutIdLst>
  <p:txStyles>
    <p:titleStyle>
      <a:lvl1pPr algn="l" defTabSz="914400" rtl="0" eaLnBrk="1" latinLnBrk="0" hangingPunct="1">
        <a:lnSpc>
          <a:spcPct val="90000"/>
        </a:lnSpc>
        <a:spcBef>
          <a:spcPct val="0"/>
        </a:spcBef>
        <a:buNone/>
        <a:defRPr sz="3600" kern="1200">
          <a:solidFill>
            <a:srgbClr val="0532A0"/>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orient="horz" pos="2088" userDrawn="1">
          <p15:clr>
            <a:srgbClr val="F26B43"/>
          </p15:clr>
        </p15:guide>
        <p15:guide id="5" orient="horz" pos="4200" userDrawn="1">
          <p15:clr>
            <a:srgbClr val="F26B43"/>
          </p15:clr>
        </p15:guide>
        <p15:guide id="6" orient="horz" pos="4224" userDrawn="1">
          <p15:clr>
            <a:srgbClr val="F26B43"/>
          </p15:clr>
        </p15:guide>
        <p15:guide id="7" orient="horz" pos="38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D6F184-D98A-76A1-D3A3-6220CD59274F}"/>
              </a:ext>
              <a:ext uri="{C183D7F6-B498-43B3-948B-1728B52AA6E4}">
                <adec:decorative xmlns:adec="http://schemas.microsoft.com/office/drawing/2017/decorative" val="1"/>
              </a:ext>
            </a:extLst>
          </p:cNvPr>
          <p:cNvSpPr/>
          <p:nvPr userDrawn="1"/>
        </p:nvSpPr>
        <p:spPr>
          <a:xfrm flipV="1">
            <a:off x="-7622" y="6069"/>
            <a:ext cx="12199622" cy="6386623"/>
          </a:xfrm>
          <a:prstGeom prst="rect">
            <a:avLst/>
          </a:prstGeom>
          <a:solidFill>
            <a:srgbClr val="001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4570886-F1AB-A724-0F90-31CF90944536}"/>
              </a:ext>
              <a:ext uri="{C183D7F6-B498-43B3-948B-1728B52AA6E4}">
                <adec:decorative xmlns:adec="http://schemas.microsoft.com/office/drawing/2017/decorative" val="1"/>
              </a:ext>
            </a:extLst>
          </p:cNvPr>
          <p:cNvSpPr/>
          <p:nvPr userDrawn="1"/>
        </p:nvSpPr>
        <p:spPr>
          <a:xfrm>
            <a:off x="-7667" y="6383633"/>
            <a:ext cx="12199667" cy="5018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lide Number Placeholder 7">
            <a:extLst>
              <a:ext uri="{FF2B5EF4-FFF2-40B4-BE49-F238E27FC236}">
                <a16:creationId xmlns:a16="http://schemas.microsoft.com/office/drawing/2014/main" id="{FF9AD165-772F-EC00-FCE9-651F03CD8A55}"/>
              </a:ext>
            </a:extLst>
          </p:cNvPr>
          <p:cNvSpPr txBox="1">
            <a:spLocks/>
          </p:cNvSpPr>
          <p:nvPr userDrawn="1"/>
        </p:nvSpPr>
        <p:spPr>
          <a:xfrm>
            <a:off x="11032435" y="6515434"/>
            <a:ext cx="1025027" cy="257361"/>
          </a:xfrm>
          <a:prstGeom prst="rect">
            <a:avLst/>
          </a:prstGeom>
        </p:spPr>
        <p:txBody>
          <a:bodyPr rIns="4572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8C8516-CBB0-4BEF-BA7F-65371927869A}" type="slidenum">
              <a:rPr kumimoji="0" lang="en-US" sz="1000" b="0" i="0" u="none" strike="noStrike" kern="1200" cap="none" spc="0" normalizeH="0" baseline="0" noProof="0" smtClean="0">
                <a:ln>
                  <a:noFill/>
                </a:ln>
                <a:solidFill>
                  <a:srgbClr val="0532A0"/>
                </a:solidFill>
                <a:effectLst/>
                <a:uLnTx/>
                <a:uFillTx/>
                <a:latin typeface="Aptos" panose="020B000402020202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532A0"/>
              </a:solidFill>
              <a:effectLst/>
              <a:uLnTx/>
              <a:uFillTx/>
              <a:latin typeface="Aptos" panose="020B000402020202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36D88313-0A9D-F699-01E9-023C12C3B895}"/>
              </a:ext>
              <a:ext uri="{C183D7F6-B498-43B3-948B-1728B52AA6E4}">
                <adec:decorative xmlns:adec="http://schemas.microsoft.com/office/drawing/2017/decorative" val="1"/>
              </a:ext>
            </a:extLst>
          </p:cNvPr>
          <p:cNvSpPr/>
          <p:nvPr userDrawn="1"/>
        </p:nvSpPr>
        <p:spPr>
          <a:xfrm>
            <a:off x="-7622" y="-3646"/>
            <a:ext cx="12192000" cy="135721"/>
          </a:xfrm>
          <a:prstGeom prst="rect">
            <a:avLst/>
          </a:prstGeom>
          <a:solidFill>
            <a:srgbClr val="0032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pic>
        <p:nvPicPr>
          <p:cNvPr id="34" name="Graphic 33">
            <a:extLst>
              <a:ext uri="{FF2B5EF4-FFF2-40B4-BE49-F238E27FC236}">
                <a16:creationId xmlns:a16="http://schemas.microsoft.com/office/drawing/2014/main" id="{A3A5C465-1B9B-422D-7333-59CF628CEB14}"/>
              </a:ext>
              <a:ext uri="{C183D7F6-B498-43B3-948B-1728B52AA6E4}">
                <adec:decorative xmlns:adec="http://schemas.microsoft.com/office/drawing/2017/decorative" val="1"/>
              </a:ext>
            </a:extLst>
          </p:cNvPr>
          <p:cNvPicPr>
            <a:picLocks noChangeAspect="1"/>
          </p:cNvPicPr>
          <p:nvPr userDrawn="1"/>
        </p:nvPicPr>
        <p:blipFill>
          <a:blip r:embed="rId15">
            <a:alphaModFix amt="50000"/>
            <a:extLst>
              <a:ext uri="{96DAC541-7B7A-43D3-8B79-37D633B846F1}">
                <asvg:svgBlip xmlns:asvg="http://schemas.microsoft.com/office/drawing/2016/SVG/main" r:embed="rId16"/>
              </a:ext>
            </a:extLst>
          </a:blip>
          <a:stretch>
            <a:fillRect/>
          </a:stretch>
        </p:blipFill>
        <p:spPr>
          <a:xfrm>
            <a:off x="-7623" y="132074"/>
            <a:ext cx="1030960" cy="987552"/>
          </a:xfrm>
          <a:prstGeom prst="rect">
            <a:avLst/>
          </a:prstGeom>
        </p:spPr>
      </p:pic>
      <p:sp>
        <p:nvSpPr>
          <p:cNvPr id="8" name="TextBox 7">
            <a:extLst>
              <a:ext uri="{FF2B5EF4-FFF2-40B4-BE49-F238E27FC236}">
                <a16:creationId xmlns:a16="http://schemas.microsoft.com/office/drawing/2014/main" id="{30773BBB-EBD8-923E-4E8D-AE21F233EF6D}"/>
              </a:ext>
            </a:extLst>
          </p:cNvPr>
          <p:cNvSpPr txBox="1"/>
          <p:nvPr userDrawn="1"/>
        </p:nvSpPr>
        <p:spPr>
          <a:xfrm>
            <a:off x="1750786" y="6536424"/>
            <a:ext cx="1423033" cy="257361"/>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Aptos" panose="020B0004020202020204" pitchFamily="34" charset="0"/>
                <a:ea typeface="+mn-ea"/>
                <a:cs typeface="+mn-cs"/>
              </a:rPr>
              <a:t>IM NUMBER</a:t>
            </a:r>
          </a:p>
        </p:txBody>
      </p:sp>
      <p:pic>
        <p:nvPicPr>
          <p:cNvPr id="10" name="Picture 9">
            <a:extLst>
              <a:ext uri="{FF2B5EF4-FFF2-40B4-BE49-F238E27FC236}">
                <a16:creationId xmlns:a16="http://schemas.microsoft.com/office/drawing/2014/main" id="{11A7FB9D-0F50-CCE0-659E-1BECD8A1C181}"/>
              </a:ext>
            </a:extLst>
          </p:cNvPr>
          <p:cNvPicPr>
            <a:picLocks noChangeAspect="1"/>
          </p:cNvPicPr>
          <p:nvPr userDrawn="1"/>
        </p:nvPicPr>
        <p:blipFill>
          <a:blip r:embed="rId17">
            <a:extLst>
              <a:ext uri="{28A0092B-C50C-407E-A947-70E740481C1C}">
                <a14:useLocalDpi xmlns:a14="http://schemas.microsoft.com/office/drawing/2010/main" val="0"/>
              </a:ext>
            </a:extLst>
          </a:blip>
          <a:srcRect l="4994" t="11610" r="5288" b="21429"/>
          <a:stretch/>
        </p:blipFill>
        <p:spPr>
          <a:xfrm>
            <a:off x="111125" y="6486525"/>
            <a:ext cx="1505124" cy="307260"/>
          </a:xfrm>
          <a:prstGeom prst="rect">
            <a:avLst/>
          </a:prstGeom>
        </p:spPr>
      </p:pic>
      <p:sp>
        <p:nvSpPr>
          <p:cNvPr id="7" name="TextBox 6">
            <a:extLst>
              <a:ext uri="{FF2B5EF4-FFF2-40B4-BE49-F238E27FC236}">
                <a16:creationId xmlns:a16="http://schemas.microsoft.com/office/drawing/2014/main" id="{982A7DFA-65B0-0636-93FD-F828C0FDE051}"/>
              </a:ext>
            </a:extLst>
          </p:cNvPr>
          <p:cNvSpPr txBox="1"/>
          <p:nvPr userDrawn="1"/>
        </p:nvSpPr>
        <p:spPr>
          <a:xfrm>
            <a:off x="469806" y="-1652398"/>
            <a:ext cx="1774588" cy="369332"/>
          </a:xfrm>
          <a:prstGeom prst="rect">
            <a:avLst/>
          </a:prstGeom>
          <a:noFill/>
        </p:spPr>
        <p:txBody>
          <a:bodyPr wrap="none" rtlCol="0">
            <a:spAutoFit/>
          </a:bodyPr>
          <a:lstStyle/>
          <a:p>
            <a:r>
              <a:rPr lang="en-US" dirty="0"/>
              <a:t>Secondary colors</a:t>
            </a:r>
          </a:p>
        </p:txBody>
      </p:sp>
      <p:sp>
        <p:nvSpPr>
          <p:cNvPr id="15" name="TextBox 14">
            <a:extLst>
              <a:ext uri="{FF2B5EF4-FFF2-40B4-BE49-F238E27FC236}">
                <a16:creationId xmlns:a16="http://schemas.microsoft.com/office/drawing/2014/main" id="{46E2BF41-DE54-3917-0EC3-FB9E29DF5013}"/>
              </a:ext>
            </a:extLst>
          </p:cNvPr>
          <p:cNvSpPr txBox="1"/>
          <p:nvPr userDrawn="1"/>
        </p:nvSpPr>
        <p:spPr>
          <a:xfrm>
            <a:off x="716347" y="-665551"/>
            <a:ext cx="1528047" cy="369332"/>
          </a:xfrm>
          <a:prstGeom prst="rect">
            <a:avLst/>
          </a:prstGeom>
          <a:noFill/>
        </p:spPr>
        <p:txBody>
          <a:bodyPr wrap="none" rtlCol="0">
            <a:spAutoFit/>
          </a:bodyPr>
          <a:lstStyle/>
          <a:p>
            <a:r>
              <a:rPr lang="en-US" dirty="0"/>
              <a:t>Primary colors</a:t>
            </a:r>
          </a:p>
        </p:txBody>
      </p:sp>
      <p:sp>
        <p:nvSpPr>
          <p:cNvPr id="16" name="Rectangle 15">
            <a:extLst>
              <a:ext uri="{FF2B5EF4-FFF2-40B4-BE49-F238E27FC236}">
                <a16:creationId xmlns:a16="http://schemas.microsoft.com/office/drawing/2014/main" id="{5CE9BBD5-C27C-7DE7-930C-9CF1269977E6}"/>
              </a:ext>
            </a:extLst>
          </p:cNvPr>
          <p:cNvSpPr/>
          <p:nvPr userDrawn="1"/>
        </p:nvSpPr>
        <p:spPr>
          <a:xfrm>
            <a:off x="2498958" y="-1807534"/>
            <a:ext cx="679605" cy="679605"/>
          </a:xfrm>
          <a:prstGeom prst="rect">
            <a:avLst/>
          </a:prstGeom>
          <a:solidFill>
            <a:srgbClr val="9D0C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7" name="Rectangle 16">
            <a:extLst>
              <a:ext uri="{FF2B5EF4-FFF2-40B4-BE49-F238E27FC236}">
                <a16:creationId xmlns:a16="http://schemas.microsoft.com/office/drawing/2014/main" id="{28A0FF3C-9AAB-6E70-2170-E6F82DEC227F}"/>
              </a:ext>
            </a:extLst>
          </p:cNvPr>
          <p:cNvSpPr/>
          <p:nvPr userDrawn="1"/>
        </p:nvSpPr>
        <p:spPr>
          <a:xfrm>
            <a:off x="4362240" y="-1807534"/>
            <a:ext cx="679605" cy="679605"/>
          </a:xfrm>
          <a:prstGeom prst="rect">
            <a:avLst/>
          </a:prstGeom>
          <a:solidFill>
            <a:srgbClr val="FF7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Rectangle 17">
            <a:extLst>
              <a:ext uri="{FF2B5EF4-FFF2-40B4-BE49-F238E27FC236}">
                <a16:creationId xmlns:a16="http://schemas.microsoft.com/office/drawing/2014/main" id="{1DC60EE9-3C5D-8ADF-F3BA-245D5C56B604}"/>
              </a:ext>
            </a:extLst>
          </p:cNvPr>
          <p:cNvSpPr>
            <a:spLocks/>
          </p:cNvSpPr>
          <p:nvPr userDrawn="1"/>
        </p:nvSpPr>
        <p:spPr>
          <a:xfrm>
            <a:off x="6225564" y="-1807534"/>
            <a:ext cx="679605" cy="679605"/>
          </a:xfrm>
          <a:prstGeom prst="rect">
            <a:avLst/>
          </a:prstGeom>
          <a:solidFill>
            <a:srgbClr val="84C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ptos Display" panose="020B0004020202020204" pitchFamily="34" charset="0"/>
            </a:endParaRPr>
          </a:p>
        </p:txBody>
      </p:sp>
      <p:sp>
        <p:nvSpPr>
          <p:cNvPr id="19" name="Rectangle 18">
            <a:extLst>
              <a:ext uri="{FF2B5EF4-FFF2-40B4-BE49-F238E27FC236}">
                <a16:creationId xmlns:a16="http://schemas.microsoft.com/office/drawing/2014/main" id="{27EFE9B1-65FE-BE22-0384-0AAD5A95D85C}"/>
              </a:ext>
            </a:extLst>
          </p:cNvPr>
          <p:cNvSpPr>
            <a:spLocks/>
          </p:cNvSpPr>
          <p:nvPr userDrawn="1"/>
        </p:nvSpPr>
        <p:spPr>
          <a:xfrm>
            <a:off x="5293902" y="-1807534"/>
            <a:ext cx="679605" cy="679605"/>
          </a:xfrm>
          <a:prstGeom prst="rect">
            <a:avLst/>
          </a:prstGeom>
          <a:solidFill>
            <a:srgbClr val="FF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ptos Display" panose="020B0004020202020204" pitchFamily="34" charset="0"/>
            </a:endParaRPr>
          </a:p>
        </p:txBody>
      </p:sp>
      <p:sp>
        <p:nvSpPr>
          <p:cNvPr id="20" name="Rectangle 19">
            <a:extLst>
              <a:ext uri="{FF2B5EF4-FFF2-40B4-BE49-F238E27FC236}">
                <a16:creationId xmlns:a16="http://schemas.microsoft.com/office/drawing/2014/main" id="{FDA02CB6-0946-ACBC-BC1C-2FF6325A7329}"/>
              </a:ext>
            </a:extLst>
          </p:cNvPr>
          <p:cNvSpPr>
            <a:spLocks noChangeAspect="1"/>
          </p:cNvSpPr>
          <p:nvPr userDrawn="1"/>
        </p:nvSpPr>
        <p:spPr>
          <a:xfrm>
            <a:off x="3424761" y="-823131"/>
            <a:ext cx="679428" cy="679605"/>
          </a:xfrm>
          <a:prstGeom prst="rect">
            <a:avLst/>
          </a:prstGeom>
          <a:solidFill>
            <a:srgbClr val="00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highlight>
                <a:srgbClr val="FFFF00"/>
              </a:highlight>
            </a:endParaRPr>
          </a:p>
        </p:txBody>
      </p:sp>
      <p:sp>
        <p:nvSpPr>
          <p:cNvPr id="21" name="Rectangle 20">
            <a:extLst>
              <a:ext uri="{FF2B5EF4-FFF2-40B4-BE49-F238E27FC236}">
                <a16:creationId xmlns:a16="http://schemas.microsoft.com/office/drawing/2014/main" id="{81A8102F-57B2-001C-4D81-F55ACD4E445B}"/>
              </a:ext>
            </a:extLst>
          </p:cNvPr>
          <p:cNvSpPr>
            <a:spLocks noChangeAspect="1"/>
          </p:cNvSpPr>
          <p:nvPr userDrawn="1"/>
        </p:nvSpPr>
        <p:spPr>
          <a:xfrm>
            <a:off x="2490769" y="-823131"/>
            <a:ext cx="679428" cy="679605"/>
          </a:xfrm>
          <a:prstGeom prst="rect">
            <a:avLst/>
          </a:prstGeom>
          <a:solidFill>
            <a:srgbClr val="003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2" name="Rectangle 21">
            <a:extLst>
              <a:ext uri="{FF2B5EF4-FFF2-40B4-BE49-F238E27FC236}">
                <a16:creationId xmlns:a16="http://schemas.microsoft.com/office/drawing/2014/main" id="{3D90F5D6-AFE4-8CA5-35FB-0E291750B2B6}"/>
              </a:ext>
            </a:extLst>
          </p:cNvPr>
          <p:cNvSpPr>
            <a:spLocks noChangeAspect="1"/>
          </p:cNvSpPr>
          <p:nvPr userDrawn="1"/>
        </p:nvSpPr>
        <p:spPr>
          <a:xfrm>
            <a:off x="4367119" y="-823131"/>
            <a:ext cx="679428" cy="679605"/>
          </a:xfrm>
          <a:prstGeom prst="rect">
            <a:avLst/>
          </a:prstGeom>
          <a:solidFill>
            <a:srgbClr val="33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3" name="Rectangle 22">
            <a:extLst>
              <a:ext uri="{FF2B5EF4-FFF2-40B4-BE49-F238E27FC236}">
                <a16:creationId xmlns:a16="http://schemas.microsoft.com/office/drawing/2014/main" id="{FCF251F2-EE36-B660-AE40-842B8788BAB7}"/>
              </a:ext>
            </a:extLst>
          </p:cNvPr>
          <p:cNvSpPr>
            <a:spLocks noChangeAspect="1"/>
          </p:cNvSpPr>
          <p:nvPr userDrawn="1"/>
        </p:nvSpPr>
        <p:spPr>
          <a:xfrm>
            <a:off x="5301111" y="-823131"/>
            <a:ext cx="679428" cy="679605"/>
          </a:xfrm>
          <a:prstGeom prst="rect">
            <a:avLst/>
          </a:prstGeom>
          <a:solidFill>
            <a:srgbClr val="EA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4" name="Rectangle 23">
            <a:extLst>
              <a:ext uri="{FF2B5EF4-FFF2-40B4-BE49-F238E27FC236}">
                <a16:creationId xmlns:a16="http://schemas.microsoft.com/office/drawing/2014/main" id="{48A82D47-E137-DBBD-DB5E-01894E4849DD}"/>
              </a:ext>
            </a:extLst>
          </p:cNvPr>
          <p:cNvSpPr>
            <a:spLocks noChangeAspect="1"/>
          </p:cNvSpPr>
          <p:nvPr userDrawn="1"/>
        </p:nvSpPr>
        <p:spPr>
          <a:xfrm>
            <a:off x="6235103" y="-823131"/>
            <a:ext cx="679428" cy="679605"/>
          </a:xfrm>
          <a:prstGeom prst="rect">
            <a:avLst/>
          </a:prstGeom>
          <a:solidFill>
            <a:srgbClr val="A9A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5" name="Rectangle 24">
            <a:extLst>
              <a:ext uri="{FF2B5EF4-FFF2-40B4-BE49-F238E27FC236}">
                <a16:creationId xmlns:a16="http://schemas.microsoft.com/office/drawing/2014/main" id="{1D05E0C1-DFA8-34CD-475F-9E012143B9AF}"/>
              </a:ext>
            </a:extLst>
          </p:cNvPr>
          <p:cNvSpPr>
            <a:spLocks noChangeAspect="1"/>
          </p:cNvSpPr>
          <p:nvPr userDrawn="1"/>
        </p:nvSpPr>
        <p:spPr>
          <a:xfrm>
            <a:off x="7169095" y="-823131"/>
            <a:ext cx="679428" cy="679605"/>
          </a:xfrm>
          <a:prstGeom prst="rect">
            <a:avLst/>
          </a:prstGeom>
          <a:solidFill>
            <a:srgbClr val="6E6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6" name="Rectangle 25">
            <a:extLst>
              <a:ext uri="{FF2B5EF4-FFF2-40B4-BE49-F238E27FC236}">
                <a16:creationId xmlns:a16="http://schemas.microsoft.com/office/drawing/2014/main" id="{08BCE5D2-964B-7DEB-C02A-60D7995DF62B}"/>
              </a:ext>
            </a:extLst>
          </p:cNvPr>
          <p:cNvSpPr/>
          <p:nvPr userDrawn="1"/>
        </p:nvSpPr>
        <p:spPr>
          <a:xfrm>
            <a:off x="3430577" y="-1807534"/>
            <a:ext cx="679605" cy="679605"/>
          </a:xfrm>
          <a:prstGeom prst="rect">
            <a:avLst/>
          </a:prstGeom>
          <a:solidFill>
            <a:srgbClr val="B40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7" name="Rectangle 26">
            <a:extLst>
              <a:ext uri="{FF2B5EF4-FFF2-40B4-BE49-F238E27FC236}">
                <a16:creationId xmlns:a16="http://schemas.microsoft.com/office/drawing/2014/main" id="{B5C8363B-8B11-8CE6-61DE-A61A05D54B0F}"/>
              </a:ext>
            </a:extLst>
          </p:cNvPr>
          <p:cNvSpPr/>
          <p:nvPr userDrawn="1"/>
        </p:nvSpPr>
        <p:spPr>
          <a:xfrm>
            <a:off x="7157226" y="-1807534"/>
            <a:ext cx="679605" cy="679605"/>
          </a:xfrm>
          <a:prstGeom prst="rect">
            <a:avLst/>
          </a:prstGeom>
          <a:solidFill>
            <a:srgbClr val="00A5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8" name="Rectangle 27">
            <a:extLst>
              <a:ext uri="{FF2B5EF4-FFF2-40B4-BE49-F238E27FC236}">
                <a16:creationId xmlns:a16="http://schemas.microsoft.com/office/drawing/2014/main" id="{C370BF72-77DF-B466-3FD1-F7F081FA9CA6}"/>
              </a:ext>
            </a:extLst>
          </p:cNvPr>
          <p:cNvSpPr/>
          <p:nvPr userDrawn="1"/>
        </p:nvSpPr>
        <p:spPr>
          <a:xfrm>
            <a:off x="8088888" y="-1807534"/>
            <a:ext cx="679605" cy="679605"/>
          </a:xfrm>
          <a:prstGeom prst="rect">
            <a:avLst/>
          </a:prstGeom>
          <a:solidFill>
            <a:srgbClr val="4B0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9" name="Rectangle 28">
            <a:extLst>
              <a:ext uri="{FF2B5EF4-FFF2-40B4-BE49-F238E27FC236}">
                <a16:creationId xmlns:a16="http://schemas.microsoft.com/office/drawing/2014/main" id="{C9EBCDBE-DABB-3438-8C69-A481C74489B9}"/>
              </a:ext>
            </a:extLst>
          </p:cNvPr>
          <p:cNvSpPr>
            <a:spLocks noChangeAspect="1"/>
          </p:cNvSpPr>
          <p:nvPr userDrawn="1"/>
        </p:nvSpPr>
        <p:spPr>
          <a:xfrm>
            <a:off x="8118543" y="-823131"/>
            <a:ext cx="679428" cy="679605"/>
          </a:xfrm>
          <a:prstGeom prst="rect">
            <a:avLst/>
          </a:prstGeom>
          <a:solidFill>
            <a:srgbClr val="FCB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30" name="TextBox 29">
            <a:extLst>
              <a:ext uri="{FF2B5EF4-FFF2-40B4-BE49-F238E27FC236}">
                <a16:creationId xmlns:a16="http://schemas.microsoft.com/office/drawing/2014/main" id="{5412224D-01B0-1297-3FE3-13F0404B0F77}"/>
              </a:ext>
            </a:extLst>
          </p:cNvPr>
          <p:cNvSpPr txBox="1"/>
          <p:nvPr userDrawn="1"/>
        </p:nvSpPr>
        <p:spPr>
          <a:xfrm>
            <a:off x="3382444" y="-733839"/>
            <a:ext cx="764062" cy="507831"/>
          </a:xfrm>
          <a:prstGeom prst="rect">
            <a:avLst/>
          </a:prstGeom>
          <a:noFill/>
        </p:spPr>
        <p:txBody>
          <a:bodyPr wrap="square" rtlCol="0">
            <a:spAutoFit/>
          </a:bodyPr>
          <a:lstStyle/>
          <a:p>
            <a:pPr algn="ctr"/>
            <a:r>
              <a:rPr lang="en-US" sz="900" i="0" dirty="0">
                <a:solidFill>
                  <a:srgbClr val="FFFFFF"/>
                </a:solidFill>
                <a:effectLst/>
                <a:latin typeface="Aptos" panose="020B0004020202020204" pitchFamily="34" charset="0"/>
              </a:rPr>
              <a:t>Elemental</a:t>
            </a:r>
          </a:p>
          <a:p>
            <a:pPr algn="ctr"/>
            <a:r>
              <a:rPr lang="en-US" sz="900" i="0" dirty="0">
                <a:solidFill>
                  <a:srgbClr val="FFFFFF"/>
                </a:solidFill>
                <a:effectLst/>
                <a:latin typeface="Aptos" panose="020B0004020202020204" pitchFamily="34" charset="0"/>
              </a:rPr>
              <a:t>Navy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rgbClr val="FFFFFF"/>
                </a:solidFill>
                <a:effectLst/>
                <a:latin typeface="Aptos" panose="020B0004020202020204" pitchFamily="34" charset="0"/>
              </a:rPr>
              <a:t>#</a:t>
            </a:r>
            <a:r>
              <a:rPr lang="en-US" sz="900" i="0" dirty="0">
                <a:solidFill>
                  <a:srgbClr val="FFFFFF"/>
                </a:solidFill>
                <a:effectLst/>
                <a:latin typeface="Aptos" panose="020B0004020202020204" pitchFamily="34" charset="0"/>
              </a:rPr>
              <a:t>001E62</a:t>
            </a:r>
          </a:p>
        </p:txBody>
      </p:sp>
      <p:sp>
        <p:nvSpPr>
          <p:cNvPr id="31" name="TextBox 30">
            <a:extLst>
              <a:ext uri="{FF2B5EF4-FFF2-40B4-BE49-F238E27FC236}">
                <a16:creationId xmlns:a16="http://schemas.microsoft.com/office/drawing/2014/main" id="{D8DF19DC-423E-4783-2C16-D373B1C5B24A}"/>
              </a:ext>
            </a:extLst>
          </p:cNvPr>
          <p:cNvSpPr txBox="1"/>
          <p:nvPr userDrawn="1"/>
        </p:nvSpPr>
        <p:spPr>
          <a:xfrm>
            <a:off x="2448452" y="-733839"/>
            <a:ext cx="764062" cy="507831"/>
          </a:xfrm>
          <a:prstGeom prst="rect">
            <a:avLst/>
          </a:prstGeom>
          <a:noFill/>
        </p:spPr>
        <p:txBody>
          <a:bodyPr wrap="square" rtlCol="0">
            <a:spAutoFit/>
          </a:bodyPr>
          <a:lstStyle/>
          <a:p>
            <a:pPr algn="ctr"/>
            <a:r>
              <a:rPr lang="en-US" sz="900" i="0" dirty="0">
                <a:solidFill>
                  <a:srgbClr val="FFFFFF"/>
                </a:solidFill>
                <a:effectLst/>
                <a:latin typeface="Aptos" panose="020B0004020202020204" pitchFamily="34" charset="0"/>
              </a:rPr>
              <a:t>Impact</a:t>
            </a:r>
          </a:p>
          <a:p>
            <a:pPr algn="ctr"/>
            <a:r>
              <a:rPr lang="en-US" sz="900" i="0" dirty="0">
                <a:solidFill>
                  <a:srgbClr val="FFFFFF"/>
                </a:solidFill>
                <a:effectLst/>
                <a:latin typeface="Aptos" panose="020B0004020202020204" pitchFamily="34" charset="0"/>
              </a:rPr>
              <a:t>(Lab) Blue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rgbClr val="FFFFFF"/>
                </a:solidFill>
                <a:effectLst/>
                <a:latin typeface="Aptos" panose="020B0004020202020204" pitchFamily="34" charset="0"/>
              </a:rPr>
              <a:t>#0032a1</a:t>
            </a:r>
          </a:p>
        </p:txBody>
      </p:sp>
      <p:sp>
        <p:nvSpPr>
          <p:cNvPr id="32" name="TextBox 31">
            <a:extLst>
              <a:ext uri="{FF2B5EF4-FFF2-40B4-BE49-F238E27FC236}">
                <a16:creationId xmlns:a16="http://schemas.microsoft.com/office/drawing/2014/main" id="{9EDF076D-1D17-DA25-B8F4-C78C00AFB5D1}"/>
              </a:ext>
            </a:extLst>
          </p:cNvPr>
          <p:cNvSpPr txBox="1"/>
          <p:nvPr userDrawn="1"/>
        </p:nvSpPr>
        <p:spPr>
          <a:xfrm>
            <a:off x="4360061" y="-733839"/>
            <a:ext cx="695262" cy="507831"/>
          </a:xfrm>
          <a:prstGeom prst="rect">
            <a:avLst/>
          </a:prstGeom>
          <a:noFill/>
        </p:spPr>
        <p:txBody>
          <a:bodyPr wrap="square" rtlCol="0">
            <a:spAutoFit/>
          </a:bodyPr>
          <a:lstStyle/>
          <a:p>
            <a:pPr algn="ctr"/>
            <a:r>
              <a:rPr lang="en-US" sz="900" i="0" dirty="0">
                <a:solidFill>
                  <a:srgbClr val="FFFFFF"/>
                </a:solidFill>
                <a:effectLst/>
                <a:latin typeface="Aptos" panose="020B0004020202020204" pitchFamily="34" charset="0"/>
              </a:rPr>
              <a:t>Energetic</a:t>
            </a:r>
          </a:p>
          <a:p>
            <a:pPr algn="ctr"/>
            <a:r>
              <a:rPr lang="en-US" sz="900" i="0" dirty="0">
                <a:solidFill>
                  <a:srgbClr val="FFFFFF"/>
                </a:solidFill>
                <a:effectLst/>
                <a:latin typeface="Aptos" panose="020B0004020202020204" pitchFamily="34" charset="0"/>
              </a:rPr>
              <a:t>Azure</a:t>
            </a:r>
          </a:p>
          <a:p>
            <a:pPr algn="ctr"/>
            <a:r>
              <a:rPr lang="en-US" sz="900" i="0" dirty="0">
                <a:solidFill>
                  <a:srgbClr val="FFFFFF"/>
                </a:solidFill>
                <a:effectLst/>
                <a:latin typeface="Aptos" panose="020B0004020202020204" pitchFamily="34" charset="0"/>
              </a:rPr>
              <a:t>#3366CC</a:t>
            </a:r>
          </a:p>
        </p:txBody>
      </p:sp>
      <p:sp>
        <p:nvSpPr>
          <p:cNvPr id="37" name="TextBox 36">
            <a:extLst>
              <a:ext uri="{FF2B5EF4-FFF2-40B4-BE49-F238E27FC236}">
                <a16:creationId xmlns:a16="http://schemas.microsoft.com/office/drawing/2014/main" id="{E917914D-589E-020D-9C16-400A30C7992C}"/>
              </a:ext>
            </a:extLst>
          </p:cNvPr>
          <p:cNvSpPr txBox="1"/>
          <p:nvPr userDrawn="1"/>
        </p:nvSpPr>
        <p:spPr>
          <a:xfrm>
            <a:off x="5169207" y="-733839"/>
            <a:ext cx="938614" cy="507831"/>
          </a:xfrm>
          <a:prstGeom prst="rect">
            <a:avLst/>
          </a:prstGeom>
          <a:noFill/>
        </p:spPr>
        <p:txBody>
          <a:bodyPr wrap="square" rtlCol="0">
            <a:spAutoFit/>
          </a:bodyPr>
          <a:lstStyle/>
          <a:p>
            <a:pPr algn="ctr"/>
            <a:r>
              <a:rPr lang="en-US" sz="900" i="0" dirty="0">
                <a:effectLst/>
                <a:latin typeface="Aptos" panose="020B0004020202020204" pitchFamily="34" charset="0"/>
              </a:rPr>
              <a:t>Livermorium</a:t>
            </a:r>
          </a:p>
          <a:p>
            <a:pPr algn="ctr"/>
            <a:r>
              <a:rPr lang="en-US" sz="900" i="0" dirty="0">
                <a:effectLst/>
                <a:latin typeface="Aptos" panose="020B0004020202020204" pitchFamily="34" charset="0"/>
              </a:rPr>
              <a:t>Ice</a:t>
            </a:r>
            <a:endParaRPr lang="en-US" sz="900" b="0" i="0" dirty="0">
              <a:solidFill>
                <a:schemeClr val="tx1"/>
              </a:solidFill>
              <a:effectLst/>
              <a:latin typeface="Aptos" panose="020B0004020202020204" pitchFamily="34" charset="0"/>
            </a:endParaRPr>
          </a:p>
          <a:p>
            <a:pPr algn="ctr"/>
            <a:r>
              <a:rPr lang="en-US" sz="900" b="0" i="0" dirty="0">
                <a:solidFill>
                  <a:schemeClr val="tx1"/>
                </a:solidFill>
                <a:effectLst/>
                <a:latin typeface="Aptos" panose="020B0004020202020204" pitchFamily="34" charset="0"/>
              </a:rPr>
              <a:t>#</a:t>
            </a:r>
            <a:r>
              <a:rPr lang="en-US" sz="900" i="0" dirty="0">
                <a:effectLst/>
                <a:latin typeface="Aptos" panose="020B0004020202020204" pitchFamily="34" charset="0"/>
              </a:rPr>
              <a:t>eaf0fb</a:t>
            </a:r>
          </a:p>
        </p:txBody>
      </p:sp>
      <p:sp>
        <p:nvSpPr>
          <p:cNvPr id="38" name="TextBox 37">
            <a:extLst>
              <a:ext uri="{FF2B5EF4-FFF2-40B4-BE49-F238E27FC236}">
                <a16:creationId xmlns:a16="http://schemas.microsoft.com/office/drawing/2014/main" id="{25FFCEEF-1880-D2BC-D4CD-5AC62C1B16AE}"/>
              </a:ext>
            </a:extLst>
          </p:cNvPr>
          <p:cNvSpPr txBox="1"/>
          <p:nvPr userDrawn="1"/>
        </p:nvSpPr>
        <p:spPr>
          <a:xfrm>
            <a:off x="6243880" y="-713663"/>
            <a:ext cx="679427" cy="507831"/>
          </a:xfrm>
          <a:prstGeom prst="rect">
            <a:avLst/>
          </a:prstGeom>
          <a:noFill/>
        </p:spPr>
        <p:txBody>
          <a:bodyPr wrap="square" rtlCol="0">
            <a:spAutoFit/>
          </a:bodyPr>
          <a:lstStyle/>
          <a:p>
            <a:pPr algn="ctr"/>
            <a:r>
              <a:rPr lang="en-US" sz="900" i="0" dirty="0">
                <a:effectLst/>
                <a:latin typeface="Aptos" panose="020B0004020202020204" pitchFamily="34" charset="0"/>
              </a:rPr>
              <a:t>Carbon </a:t>
            </a:r>
          </a:p>
          <a:p>
            <a:pPr algn="ctr"/>
            <a:r>
              <a:rPr lang="en-US" sz="900" i="0" dirty="0">
                <a:effectLst/>
                <a:latin typeface="Aptos" panose="020B0004020202020204" pitchFamily="34" charset="0"/>
              </a:rPr>
              <a:t>Gray</a:t>
            </a:r>
          </a:p>
          <a:p>
            <a:pPr algn="ctr"/>
            <a:r>
              <a:rPr lang="en-US" sz="900" i="0" dirty="0">
                <a:effectLst/>
                <a:latin typeface="Aptos" panose="020B0004020202020204" pitchFamily="34" charset="0"/>
              </a:rPr>
              <a:t>#a9aabc</a:t>
            </a:r>
          </a:p>
        </p:txBody>
      </p:sp>
      <p:sp>
        <p:nvSpPr>
          <p:cNvPr id="46" name="TextBox 45">
            <a:extLst>
              <a:ext uri="{FF2B5EF4-FFF2-40B4-BE49-F238E27FC236}">
                <a16:creationId xmlns:a16="http://schemas.microsoft.com/office/drawing/2014/main" id="{D92074D8-7FD6-A412-5B3E-A83A96118029}"/>
              </a:ext>
            </a:extLst>
          </p:cNvPr>
          <p:cNvSpPr txBox="1"/>
          <p:nvPr userDrawn="1"/>
        </p:nvSpPr>
        <p:spPr>
          <a:xfrm>
            <a:off x="7179546" y="-713664"/>
            <a:ext cx="668978" cy="507831"/>
          </a:xfrm>
          <a:prstGeom prst="rect">
            <a:avLst/>
          </a:prstGeom>
          <a:noFill/>
        </p:spPr>
        <p:txBody>
          <a:bodyPr wrap="square" rtlCol="0">
            <a:spAutoFit/>
          </a:bodyPr>
          <a:lstStyle/>
          <a:p>
            <a:pPr algn="ctr"/>
            <a:r>
              <a:rPr lang="en-US" sz="900" i="0" dirty="0">
                <a:solidFill>
                  <a:srgbClr val="FFFFFF"/>
                </a:solidFill>
                <a:effectLst/>
                <a:latin typeface="Aptos" panose="020B0004020202020204" pitchFamily="34" charset="0"/>
              </a:rPr>
              <a:t>Quantum</a:t>
            </a:r>
          </a:p>
          <a:p>
            <a:pPr algn="ctr"/>
            <a:r>
              <a:rPr lang="en-US" sz="900" i="0" dirty="0">
                <a:solidFill>
                  <a:srgbClr val="FFFFFF"/>
                </a:solidFill>
                <a:effectLst/>
                <a:latin typeface="Aptos" panose="020B0004020202020204" pitchFamily="34" charset="0"/>
              </a:rPr>
              <a:t>Slate</a:t>
            </a:r>
          </a:p>
          <a:p>
            <a:pPr algn="ctr"/>
            <a:r>
              <a:rPr lang="en-US" sz="900" i="0" dirty="0">
                <a:solidFill>
                  <a:srgbClr val="FFFFFF"/>
                </a:solidFill>
                <a:effectLst/>
                <a:latin typeface="Aptos" panose="020B0004020202020204" pitchFamily="34" charset="0"/>
              </a:rPr>
              <a:t>#6e6e7c</a:t>
            </a:r>
          </a:p>
        </p:txBody>
      </p:sp>
      <p:sp>
        <p:nvSpPr>
          <p:cNvPr id="47" name="TextBox 46">
            <a:extLst>
              <a:ext uri="{FF2B5EF4-FFF2-40B4-BE49-F238E27FC236}">
                <a16:creationId xmlns:a16="http://schemas.microsoft.com/office/drawing/2014/main" id="{C06CD0D2-A217-246E-86F0-7BAE0694613B}"/>
              </a:ext>
            </a:extLst>
          </p:cNvPr>
          <p:cNvSpPr txBox="1"/>
          <p:nvPr userDrawn="1"/>
        </p:nvSpPr>
        <p:spPr>
          <a:xfrm>
            <a:off x="8081022" y="-713664"/>
            <a:ext cx="754470" cy="507831"/>
          </a:xfrm>
          <a:prstGeom prst="rect">
            <a:avLst/>
          </a:prstGeom>
          <a:noFill/>
        </p:spPr>
        <p:txBody>
          <a:bodyPr wrap="square" rtlCol="0">
            <a:spAutoFit/>
          </a:bodyPr>
          <a:lstStyle/>
          <a:p>
            <a:pPr algn="ctr"/>
            <a:r>
              <a:rPr lang="en-US" sz="900" i="0" dirty="0">
                <a:effectLst/>
                <a:latin typeface="Aptos" panose="020B0004020202020204" pitchFamily="34" charset="0"/>
              </a:rPr>
              <a:t>Innovation</a:t>
            </a:r>
          </a:p>
          <a:p>
            <a:pPr algn="ctr"/>
            <a:r>
              <a:rPr lang="en-US" sz="900" i="0" dirty="0">
                <a:effectLst/>
                <a:latin typeface="Aptos" panose="020B0004020202020204" pitchFamily="34" charset="0"/>
              </a:rPr>
              <a:t>Yellow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chemeClr val="tx1"/>
                </a:solidFill>
                <a:effectLst/>
                <a:latin typeface="Aptos" panose="020B0004020202020204" pitchFamily="34" charset="0"/>
              </a:rPr>
              <a:t>#</a:t>
            </a:r>
            <a:r>
              <a:rPr lang="en-US" sz="900" i="0" dirty="0">
                <a:effectLst/>
                <a:latin typeface="Aptos" panose="020B0004020202020204" pitchFamily="34" charset="0"/>
              </a:rPr>
              <a:t>fcb317</a:t>
            </a:r>
          </a:p>
        </p:txBody>
      </p:sp>
      <p:sp>
        <p:nvSpPr>
          <p:cNvPr id="48" name="TextBox 47">
            <a:extLst>
              <a:ext uri="{FF2B5EF4-FFF2-40B4-BE49-F238E27FC236}">
                <a16:creationId xmlns:a16="http://schemas.microsoft.com/office/drawing/2014/main" id="{5C531D96-5978-B8C1-2305-1A521149E81D}"/>
              </a:ext>
            </a:extLst>
          </p:cNvPr>
          <p:cNvSpPr txBox="1"/>
          <p:nvPr userDrawn="1"/>
        </p:nvSpPr>
        <p:spPr>
          <a:xfrm>
            <a:off x="2498958" y="-1701414"/>
            <a:ext cx="671239" cy="507831"/>
          </a:xfrm>
          <a:prstGeom prst="rect">
            <a:avLst/>
          </a:prstGeom>
          <a:noFill/>
        </p:spPr>
        <p:txBody>
          <a:bodyPr wrap="square" rtlCol="0">
            <a:spAutoFit/>
          </a:bodyPr>
          <a:lstStyle/>
          <a:p>
            <a:pPr algn="ctr"/>
            <a:r>
              <a:rPr lang="en-US" sz="900" i="0" dirty="0">
                <a:solidFill>
                  <a:schemeClr val="bg1"/>
                </a:solidFill>
                <a:effectLst/>
                <a:latin typeface="Aptos" panose="020B0004020202020204" pitchFamily="34" charset="0"/>
              </a:rPr>
              <a:t>Research Red</a:t>
            </a:r>
          </a:p>
          <a:p>
            <a:pPr algn="ctr"/>
            <a:r>
              <a:rPr lang="en-US" sz="900" i="0" dirty="0">
                <a:solidFill>
                  <a:schemeClr val="bg1"/>
                </a:solidFill>
                <a:effectLst/>
                <a:latin typeface="Aptos" panose="020B0004020202020204" pitchFamily="34" charset="0"/>
              </a:rPr>
              <a:t>#9d0c0c</a:t>
            </a:r>
          </a:p>
        </p:txBody>
      </p:sp>
      <p:sp>
        <p:nvSpPr>
          <p:cNvPr id="49" name="TextBox 48">
            <a:extLst>
              <a:ext uri="{FF2B5EF4-FFF2-40B4-BE49-F238E27FC236}">
                <a16:creationId xmlns:a16="http://schemas.microsoft.com/office/drawing/2014/main" id="{278734A2-9420-F13D-9F60-9A664115B793}"/>
              </a:ext>
            </a:extLst>
          </p:cNvPr>
          <p:cNvSpPr txBox="1"/>
          <p:nvPr userDrawn="1"/>
        </p:nvSpPr>
        <p:spPr>
          <a:xfrm>
            <a:off x="3323492" y="-1701414"/>
            <a:ext cx="89859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i="0" dirty="0">
                <a:solidFill>
                  <a:schemeClr val="bg1"/>
                </a:solidFill>
                <a:effectLst/>
                <a:latin typeface="Aptos" panose="020B0004020202020204" pitchFamily="34" charset="0"/>
              </a:rPr>
              <a:t>Performance Pink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i="0" dirty="0">
                <a:solidFill>
                  <a:schemeClr val="bg1"/>
                </a:solidFill>
                <a:effectLst/>
                <a:latin typeface="Aptos" panose="020B0004020202020204" pitchFamily="34" charset="0"/>
              </a:rPr>
              <a:t>#b40f64</a:t>
            </a:r>
          </a:p>
        </p:txBody>
      </p:sp>
      <p:sp>
        <p:nvSpPr>
          <p:cNvPr id="50" name="TextBox 49">
            <a:extLst>
              <a:ext uri="{FF2B5EF4-FFF2-40B4-BE49-F238E27FC236}">
                <a16:creationId xmlns:a16="http://schemas.microsoft.com/office/drawing/2014/main" id="{167BB533-7CC3-816F-9772-4E7A55E01839}"/>
              </a:ext>
            </a:extLst>
          </p:cNvPr>
          <p:cNvSpPr txBox="1"/>
          <p:nvPr userDrawn="1"/>
        </p:nvSpPr>
        <p:spPr>
          <a:xfrm>
            <a:off x="4360061" y="-1701414"/>
            <a:ext cx="674832"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i="0" dirty="0">
                <a:effectLst/>
                <a:latin typeface="Aptos" panose="020B0004020202020204" pitchFamily="34" charset="0"/>
              </a:rPr>
              <a:t>Algorithm Orange</a:t>
            </a:r>
          </a:p>
          <a:p>
            <a:pPr algn="ctr"/>
            <a:r>
              <a:rPr lang="en-US" sz="900" i="0" dirty="0">
                <a:effectLst/>
                <a:latin typeface="Aptos" panose="020B0004020202020204" pitchFamily="34" charset="0"/>
              </a:rPr>
              <a:t>#ff7900</a:t>
            </a:r>
          </a:p>
        </p:txBody>
      </p:sp>
      <p:sp>
        <p:nvSpPr>
          <p:cNvPr id="51" name="TextBox 50">
            <a:extLst>
              <a:ext uri="{FF2B5EF4-FFF2-40B4-BE49-F238E27FC236}">
                <a16:creationId xmlns:a16="http://schemas.microsoft.com/office/drawing/2014/main" id="{054D929E-06B5-C3C5-6BB2-6E2C4D68CB16}"/>
              </a:ext>
            </a:extLst>
          </p:cNvPr>
          <p:cNvSpPr txBox="1"/>
          <p:nvPr userDrawn="1"/>
        </p:nvSpPr>
        <p:spPr>
          <a:xfrm>
            <a:off x="5286950" y="-1701414"/>
            <a:ext cx="711142" cy="507831"/>
          </a:xfrm>
          <a:prstGeom prst="rect">
            <a:avLst/>
          </a:prstGeom>
          <a:noFill/>
        </p:spPr>
        <p:txBody>
          <a:bodyPr wrap="square" rtlCol="0">
            <a:spAutoFit/>
          </a:bodyPr>
          <a:lstStyle/>
          <a:p>
            <a:pPr algn="ctr"/>
            <a:r>
              <a:rPr lang="en-US" sz="900" i="0" dirty="0">
                <a:effectLst/>
                <a:latin typeface="Aptos" panose="020B0004020202020204" pitchFamily="34" charset="0"/>
              </a:rPr>
              <a:t>Solar</a:t>
            </a:r>
          </a:p>
          <a:p>
            <a:pPr algn="ctr"/>
            <a:r>
              <a:rPr lang="en-US" sz="900" i="0" dirty="0">
                <a:effectLst/>
                <a:latin typeface="Aptos" panose="020B0004020202020204" pitchFamily="34" charset="0"/>
              </a:rPr>
              <a:t>Yellow</a:t>
            </a:r>
          </a:p>
          <a:p>
            <a:pPr algn="ctr"/>
            <a:r>
              <a:rPr lang="en-US" sz="900" i="0" dirty="0">
                <a:effectLst/>
                <a:latin typeface="Aptos" panose="020B0004020202020204" pitchFamily="34" charset="0"/>
              </a:rPr>
              <a:t>#ffd900</a:t>
            </a:r>
          </a:p>
        </p:txBody>
      </p:sp>
      <p:sp>
        <p:nvSpPr>
          <p:cNvPr id="52" name="TextBox 51">
            <a:extLst>
              <a:ext uri="{FF2B5EF4-FFF2-40B4-BE49-F238E27FC236}">
                <a16:creationId xmlns:a16="http://schemas.microsoft.com/office/drawing/2014/main" id="{9F86E4CA-2051-193B-B256-F949E089B5F0}"/>
              </a:ext>
            </a:extLst>
          </p:cNvPr>
          <p:cNvSpPr txBox="1"/>
          <p:nvPr userDrawn="1"/>
        </p:nvSpPr>
        <p:spPr>
          <a:xfrm>
            <a:off x="6243880" y="-1701414"/>
            <a:ext cx="679427" cy="507831"/>
          </a:xfrm>
          <a:prstGeom prst="rect">
            <a:avLst/>
          </a:prstGeom>
          <a:noFill/>
        </p:spPr>
        <p:txBody>
          <a:bodyPr wrap="square" rtlCol="0">
            <a:spAutoFit/>
          </a:bodyPr>
          <a:lstStyle/>
          <a:p>
            <a:pPr algn="ctr"/>
            <a:r>
              <a:rPr lang="en-US" sz="900" i="0" dirty="0">
                <a:effectLst/>
                <a:latin typeface="Aptos" panose="020B0004020202020204" pitchFamily="34" charset="0"/>
              </a:rPr>
              <a:t>Gamma Green</a:t>
            </a:r>
          </a:p>
          <a:p>
            <a:pPr algn="ctr"/>
            <a:r>
              <a:rPr lang="en-US" sz="900" i="0" dirty="0">
                <a:effectLst/>
                <a:latin typeface="Aptos" panose="020B0004020202020204" pitchFamily="34" charset="0"/>
              </a:rPr>
              <a:t>#84c342</a:t>
            </a:r>
          </a:p>
        </p:txBody>
      </p:sp>
      <p:sp>
        <p:nvSpPr>
          <p:cNvPr id="53" name="TextBox 52">
            <a:extLst>
              <a:ext uri="{FF2B5EF4-FFF2-40B4-BE49-F238E27FC236}">
                <a16:creationId xmlns:a16="http://schemas.microsoft.com/office/drawing/2014/main" id="{630328D9-49EE-6A7D-64F1-4F8C8F6C0EB8}"/>
              </a:ext>
            </a:extLst>
          </p:cNvPr>
          <p:cNvSpPr txBox="1"/>
          <p:nvPr userDrawn="1"/>
        </p:nvSpPr>
        <p:spPr>
          <a:xfrm>
            <a:off x="7179546" y="-1701414"/>
            <a:ext cx="679428"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i="0" dirty="0">
                <a:effectLst/>
                <a:latin typeface="Aptos" panose="020B0004020202020204" pitchFamily="34" charset="0"/>
              </a:rPr>
              <a:t>Extreme Turquoise</a:t>
            </a:r>
          </a:p>
          <a:p>
            <a:pPr algn="ctr"/>
            <a:r>
              <a:rPr lang="en-US" sz="900" i="0" dirty="0">
                <a:effectLst/>
                <a:latin typeface="Aptos" panose="020B0004020202020204" pitchFamily="34" charset="0"/>
              </a:rPr>
              <a:t>#00a5b8</a:t>
            </a:r>
          </a:p>
        </p:txBody>
      </p:sp>
      <p:sp>
        <p:nvSpPr>
          <p:cNvPr id="54" name="TextBox 53">
            <a:extLst>
              <a:ext uri="{FF2B5EF4-FFF2-40B4-BE49-F238E27FC236}">
                <a16:creationId xmlns:a16="http://schemas.microsoft.com/office/drawing/2014/main" id="{7EE25DD1-5379-B65B-5858-CB4529762F43}"/>
              </a:ext>
            </a:extLst>
          </p:cNvPr>
          <p:cNvSpPr txBox="1"/>
          <p:nvPr userDrawn="1"/>
        </p:nvSpPr>
        <p:spPr>
          <a:xfrm>
            <a:off x="8043502" y="-1701414"/>
            <a:ext cx="754469"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i="0" dirty="0">
                <a:solidFill>
                  <a:schemeClr val="bg1"/>
                </a:solidFill>
                <a:effectLst/>
                <a:latin typeface="Helvetica" pitchFamily="2" charset="0"/>
              </a:rPr>
              <a:t>Inspiration Indigo</a:t>
            </a:r>
          </a:p>
          <a:p>
            <a:pPr algn="ctr"/>
            <a:r>
              <a:rPr lang="en-US" sz="900" i="0" dirty="0">
                <a:solidFill>
                  <a:schemeClr val="bg1"/>
                </a:solidFill>
                <a:effectLst/>
                <a:latin typeface="Aptos" panose="020B0004020202020204" pitchFamily="34" charset="0"/>
              </a:rPr>
              <a:t>#4b0082</a:t>
            </a:r>
          </a:p>
        </p:txBody>
      </p:sp>
    </p:spTree>
    <p:extLst>
      <p:ext uri="{BB962C8B-B14F-4D97-AF65-F5344CB8AC3E}">
        <p14:creationId xmlns:p14="http://schemas.microsoft.com/office/powerpoint/2010/main" val="1063208002"/>
      </p:ext>
    </p:extLst>
  </p:cSld>
  <p:clrMap bg1="lt1" tx1="dk1" bg2="lt2" tx2="dk2" accent1="accent1" accent2="accent2" accent3="accent3" accent4="accent4" accent5="accent5" accent6="accent6" hlink="hlink" folHlink="folHlink"/>
  <p:sldLayoutIdLst>
    <p:sldLayoutId id="2147483708" r:id="rId1"/>
    <p:sldLayoutId id="2147483728" r:id="rId2"/>
    <p:sldLayoutId id="2147483752" r:id="rId3"/>
    <p:sldLayoutId id="2147483753" r:id="rId4"/>
    <p:sldLayoutId id="2147483710" r:id="rId5"/>
    <p:sldLayoutId id="2147483711" r:id="rId6"/>
    <p:sldLayoutId id="2147483745" r:id="rId7"/>
    <p:sldLayoutId id="2147483712" r:id="rId8"/>
    <p:sldLayoutId id="2147483713" r:id="rId9"/>
    <p:sldLayoutId id="2147483740" r:id="rId10"/>
    <p:sldLayoutId id="2147483743" r:id="rId11"/>
    <p:sldLayoutId id="2147483747" r:id="rId12"/>
    <p:sldLayoutId id="2147483715" r:id="rId13"/>
  </p:sldLayoutIdLst>
  <p:txStyles>
    <p:titleStyle>
      <a:lvl1pPr algn="l" defTabSz="914400" rtl="0" eaLnBrk="1" latinLnBrk="0" hangingPunct="1">
        <a:lnSpc>
          <a:spcPct val="90000"/>
        </a:lnSpc>
        <a:spcBef>
          <a:spcPct val="0"/>
        </a:spcBef>
        <a:buNone/>
        <a:defRPr sz="3600" kern="1200">
          <a:solidFill>
            <a:schemeClr val="bg1"/>
          </a:solidFill>
          <a:latin typeface="Aptos" panose="020B0004020202020204" pitchFamily="34" charset="0"/>
          <a:ea typeface="+mj-ea"/>
          <a:cs typeface="+mj-cs"/>
        </a:defRPr>
      </a:lvl1pPr>
    </p:titleStyle>
    <p:bodyStyle>
      <a:lvl1pPr marL="228600" indent="-228600" algn="r"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ptos" panose="020B0004020202020204" pitchFamily="34" charset="0"/>
          <a:ea typeface="+mn-ea"/>
          <a:cs typeface="+mn-cs"/>
        </a:defRPr>
      </a:lvl1pPr>
      <a:lvl2pPr marL="685800" indent="-228600" algn="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ptos" panose="020B0004020202020204" pitchFamily="34" charset="0"/>
          <a:ea typeface="+mn-ea"/>
          <a:cs typeface="+mn-cs"/>
        </a:defRPr>
      </a:lvl2pPr>
      <a:lvl3pPr marL="1143000" indent="-228600" algn="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ptos" panose="020B0004020202020204" pitchFamily="34" charset="0"/>
          <a:ea typeface="+mn-ea"/>
          <a:cs typeface="+mn-cs"/>
        </a:defRPr>
      </a:lvl3pPr>
      <a:lvl4pPr marL="1600200" indent="-228600" algn="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ptos" panose="020B0004020202020204" pitchFamily="34" charset="0"/>
          <a:ea typeface="+mn-ea"/>
          <a:cs typeface="+mn-cs"/>
        </a:defRPr>
      </a:lvl4pPr>
      <a:lvl5pPr marL="2057400" indent="-228600" algn="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24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8.xml"/><Relationship Id="rId5" Type="http://schemas.openxmlformats.org/officeDocument/2006/relationships/image" Target="../media/image17.gif"/><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video" Target="NULL" TargetMode="External"/><Relationship Id="rId7" Type="http://schemas.openxmlformats.org/officeDocument/2006/relationships/image" Target="../media/image2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slideLayout" Target="../slideLayouts/slideLayout7.xml"/><Relationship Id="rId4" Type="http://schemas.microsoft.com/office/2007/relationships/media" Target="../media/media3.mp4"/></Relationships>
</file>

<file path=ppt/slides/_rels/slide8.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video" Target="../media/media4.mp4"/></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E4A42B7-A293-E1D2-BFAC-21F710305679}"/>
              </a:ext>
            </a:extLst>
          </p:cNvPr>
          <p:cNvSpPr>
            <a:spLocks noGrp="1"/>
          </p:cNvSpPr>
          <p:nvPr>
            <p:ph type="body" sz="quarter" idx="13"/>
          </p:nvPr>
        </p:nvSpPr>
        <p:spPr/>
        <p:txBody>
          <a:bodyPr/>
          <a:lstStyle/>
          <a:p>
            <a:r>
              <a:rPr lang="en-US" dirty="0"/>
              <a:t>Lawrence Livermore National Laboratory</a:t>
            </a:r>
          </a:p>
        </p:txBody>
      </p:sp>
      <p:sp>
        <p:nvSpPr>
          <p:cNvPr id="9" name="Text Placeholder 8">
            <a:extLst>
              <a:ext uri="{FF2B5EF4-FFF2-40B4-BE49-F238E27FC236}">
                <a16:creationId xmlns:a16="http://schemas.microsoft.com/office/drawing/2014/main" id="{7B2176A8-BE07-CB51-14F7-F65A92F20343}"/>
              </a:ext>
            </a:extLst>
          </p:cNvPr>
          <p:cNvSpPr>
            <a:spLocks noGrp="1"/>
          </p:cNvSpPr>
          <p:nvPr>
            <p:ph type="body" sz="quarter" idx="12"/>
          </p:nvPr>
        </p:nvSpPr>
        <p:spPr/>
        <p:txBody>
          <a:bodyPr/>
          <a:lstStyle/>
          <a:p>
            <a:r>
              <a:rPr lang="en-US" dirty="0"/>
              <a:t>S. E. Wiggins, J. M. Owen, K. M. Kumamoto, J. M. Pearl, </a:t>
            </a:r>
            <a:r>
              <a:rPr lang="en-US"/>
              <a:t>C. D</a:t>
            </a:r>
            <a:r>
              <a:rPr lang="en-US" dirty="0"/>
              <a:t>. Raskin</a:t>
            </a:r>
          </a:p>
        </p:txBody>
      </p:sp>
      <p:sp>
        <p:nvSpPr>
          <p:cNvPr id="11" name="Text Placeholder 10">
            <a:extLst>
              <a:ext uri="{FF2B5EF4-FFF2-40B4-BE49-F238E27FC236}">
                <a16:creationId xmlns:a16="http://schemas.microsoft.com/office/drawing/2014/main" id="{E9E48297-46D6-1DB3-1066-7312E57519DB}"/>
              </a:ext>
            </a:extLst>
          </p:cNvPr>
          <p:cNvSpPr>
            <a:spLocks noGrp="1"/>
          </p:cNvSpPr>
          <p:nvPr>
            <p:ph type="body" sz="quarter" idx="14"/>
          </p:nvPr>
        </p:nvSpPr>
        <p:spPr>
          <a:xfrm>
            <a:off x="1524000" y="4891410"/>
            <a:ext cx="4306957" cy="483067"/>
          </a:xfrm>
        </p:spPr>
        <p:txBody>
          <a:bodyPr/>
          <a:lstStyle/>
          <a:p>
            <a:r>
              <a:rPr lang="en-US" dirty="0"/>
              <a:t>May 5 – 9, 2025</a:t>
            </a:r>
          </a:p>
        </p:txBody>
      </p:sp>
      <p:sp>
        <p:nvSpPr>
          <p:cNvPr id="8" name="Subtitle 7">
            <a:extLst>
              <a:ext uri="{FF2B5EF4-FFF2-40B4-BE49-F238E27FC236}">
                <a16:creationId xmlns:a16="http://schemas.microsoft.com/office/drawing/2014/main" id="{4E2C4C41-7283-C16B-135F-97B0E3659067}"/>
              </a:ext>
            </a:extLst>
          </p:cNvPr>
          <p:cNvSpPr>
            <a:spLocks noGrp="1"/>
          </p:cNvSpPr>
          <p:nvPr>
            <p:ph type="subTitle" idx="1"/>
          </p:nvPr>
        </p:nvSpPr>
        <p:spPr>
          <a:xfrm>
            <a:off x="1524000" y="3509962"/>
            <a:ext cx="9144000" cy="1381448"/>
          </a:xfrm>
        </p:spPr>
        <p:txBody>
          <a:bodyPr/>
          <a:lstStyle/>
          <a:p>
            <a:pPr marL="0" marR="0">
              <a:buNone/>
            </a:pPr>
            <a:r>
              <a:rPr lang="en-US" sz="2400" dirty="0">
                <a:effectLst/>
                <a:latin typeface="Calibri" panose="020F0502020204030204" pitchFamily="34" charset="0"/>
                <a:ea typeface="Aptos" panose="020B0004020202020204" pitchFamily="34" charset="0"/>
                <a:cs typeface="Aptos" panose="020B0004020202020204" pitchFamily="34" charset="0"/>
              </a:rPr>
              <a:t>International Academy of Astronautics</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2400" dirty="0">
                <a:effectLst/>
                <a:latin typeface="Calibri" panose="020F0502020204030204" pitchFamily="34" charset="0"/>
                <a:ea typeface="Aptos" panose="020B0004020202020204" pitchFamily="34" charset="0"/>
                <a:cs typeface="Aptos" panose="020B0004020202020204" pitchFamily="34" charset="0"/>
              </a:rPr>
              <a:t>Planetary Defense Conference</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2400" dirty="0">
                <a:effectLst/>
                <a:latin typeface="Calibri" panose="020F0502020204030204" pitchFamily="34" charset="0"/>
                <a:ea typeface="Aptos" panose="020B0004020202020204" pitchFamily="34" charset="0"/>
                <a:cs typeface="Aptos" panose="020B0004020202020204" pitchFamily="34" charset="0"/>
              </a:rPr>
              <a:t>Stellenbosch, Cape Town, South Africa</a:t>
            </a:r>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
        <p:nvSpPr>
          <p:cNvPr id="7" name="Title 6">
            <a:extLst>
              <a:ext uri="{FF2B5EF4-FFF2-40B4-BE49-F238E27FC236}">
                <a16:creationId xmlns:a16="http://schemas.microsoft.com/office/drawing/2014/main" id="{C5A75D9F-B3EA-4508-C4F9-9D63CDF62515}"/>
              </a:ext>
            </a:extLst>
          </p:cNvPr>
          <p:cNvSpPr>
            <a:spLocks noGrp="1"/>
          </p:cNvSpPr>
          <p:nvPr>
            <p:ph type="ctrTitle"/>
          </p:nvPr>
        </p:nvSpPr>
        <p:spPr>
          <a:xfrm>
            <a:off x="1434517" y="1683611"/>
            <a:ext cx="10335237" cy="1826351"/>
          </a:xfrm>
        </p:spPr>
        <p:txBody>
          <a:bodyPr/>
          <a:lstStyle/>
          <a:p>
            <a:r>
              <a:rPr lang="en-US" sz="3600" dirty="0"/>
              <a:t>THE INFLUENCE OF MICRO- VS MACROPOROSITY IN THE DEFLECTION OF RUBBLE-PILE ASTEROIDS</a:t>
            </a:r>
          </a:p>
        </p:txBody>
      </p:sp>
    </p:spTree>
    <p:extLst>
      <p:ext uri="{BB962C8B-B14F-4D97-AF65-F5344CB8AC3E}">
        <p14:creationId xmlns:p14="http://schemas.microsoft.com/office/powerpoint/2010/main" val="1010802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587B9-5BDD-39F9-8DDE-18DE698178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64CA9B-BF13-2F05-AD9E-4EFD6242CFCF}"/>
              </a:ext>
            </a:extLst>
          </p:cNvPr>
          <p:cNvSpPr>
            <a:spLocks noGrp="1"/>
          </p:cNvSpPr>
          <p:nvPr>
            <p:ph type="title"/>
          </p:nvPr>
        </p:nvSpPr>
        <p:spPr>
          <a:xfrm>
            <a:off x="788835" y="457200"/>
            <a:ext cx="10614329" cy="659209"/>
          </a:xfrm>
        </p:spPr>
        <p:txBody>
          <a:bodyPr/>
          <a:lstStyle/>
          <a:p>
            <a:pPr algn="ctr"/>
            <a:r>
              <a:rPr lang="en-US" dirty="0"/>
              <a:t>Conclusions</a:t>
            </a:r>
          </a:p>
        </p:txBody>
      </p:sp>
      <p:sp>
        <p:nvSpPr>
          <p:cNvPr id="12" name="TextBox 11">
            <a:extLst>
              <a:ext uri="{FF2B5EF4-FFF2-40B4-BE49-F238E27FC236}">
                <a16:creationId xmlns:a16="http://schemas.microsoft.com/office/drawing/2014/main" id="{A12F8261-9E14-54EE-9C64-58DA3AC3CCA7}"/>
              </a:ext>
            </a:extLst>
          </p:cNvPr>
          <p:cNvSpPr txBox="1"/>
          <p:nvPr/>
        </p:nvSpPr>
        <p:spPr>
          <a:xfrm>
            <a:off x="103735" y="1536174"/>
            <a:ext cx="1198453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addition of porosity, no matter the implementation, reduces </a:t>
            </a:r>
            <a:r>
              <a:rPr lang="el-GR" sz="2400" dirty="0"/>
              <a:t>β</a:t>
            </a:r>
            <a:r>
              <a:rPr lang="en-US" sz="2400" dirty="0"/>
              <a:t>.</a:t>
            </a:r>
          </a:p>
          <a:p>
            <a:pPr marL="285750" indent="-285750">
              <a:buFont typeface="Arial" panose="020B0604020202020204" pitchFamily="34" charset="0"/>
              <a:buChar char="•"/>
            </a:pPr>
            <a:r>
              <a:rPr lang="en-US" sz="2400" dirty="0"/>
              <a:t>We found that the inclusion of fracture surfaces reduces coupling between material, thus further reducing </a:t>
            </a:r>
            <a:r>
              <a:rPr lang="el-GR" sz="2400" dirty="0"/>
              <a:t>β</a:t>
            </a:r>
            <a:r>
              <a:rPr lang="en-US" sz="2400" dirty="0"/>
              <a:t>.</a:t>
            </a:r>
          </a:p>
          <a:p>
            <a:pPr marL="285750" indent="-285750">
              <a:buFont typeface="Arial" panose="020B0604020202020204" pitchFamily="34" charset="0"/>
              <a:buChar char="•"/>
            </a:pPr>
            <a:r>
              <a:rPr lang="en-US" sz="2400" dirty="0"/>
              <a:t>The inclusion of explicit porosity does not reduce β as much as we anticipated, with </a:t>
            </a:r>
            <a:r>
              <a:rPr lang="en-US" sz="2400" dirty="0" err="1"/>
              <a:t>macroporous</a:t>
            </a:r>
            <a:r>
              <a:rPr lang="en-US" sz="2400" dirty="0"/>
              <a:t> bodies having higher </a:t>
            </a:r>
            <a:r>
              <a:rPr lang="el-GR" sz="2400" dirty="0"/>
              <a:t>β</a:t>
            </a:r>
            <a:r>
              <a:rPr lang="en-US" sz="2400" dirty="0"/>
              <a:t> than simulations with the equivalent bulk density via implicit porosity.</a:t>
            </a:r>
          </a:p>
          <a:p>
            <a:pPr marL="285750" indent="-285750">
              <a:buFont typeface="Arial" panose="020B0604020202020204" pitchFamily="34" charset="0"/>
              <a:buChar char="•"/>
            </a:pPr>
            <a:r>
              <a:rPr lang="en-US" sz="2400" dirty="0"/>
              <a:t>These results are all early in the impact cratering process, and these </a:t>
            </a:r>
            <a:r>
              <a:rPr lang="el-GR" sz="2400" dirty="0"/>
              <a:t>β</a:t>
            </a:r>
            <a:r>
              <a:rPr lang="en-US" sz="2400" dirty="0"/>
              <a:t> values are likely to change over longer run times. </a:t>
            </a:r>
          </a:p>
          <a:p>
            <a:pPr marL="285750" indent="-285750">
              <a:buFont typeface="Arial" panose="020B0604020202020204" pitchFamily="34" charset="0"/>
              <a:buChar char="•"/>
            </a:pPr>
            <a:r>
              <a:rPr lang="en-US" sz="2400" dirty="0"/>
              <a:t>These results are 2D, and therefore not to be interpreted quantitatively!</a:t>
            </a:r>
          </a:p>
          <a:p>
            <a:pPr marL="742950" lvl="1" indent="-285750">
              <a:buFont typeface="Arial" panose="020B0604020202020204" pitchFamily="34" charset="0"/>
              <a:buChar char="•"/>
            </a:pPr>
            <a:r>
              <a:rPr lang="en-US" sz="2400" dirty="0"/>
              <a:t>However, we do expect that in general these trends will hold in 3D.</a:t>
            </a:r>
          </a:p>
        </p:txBody>
      </p:sp>
    </p:spTree>
    <p:extLst>
      <p:ext uri="{BB962C8B-B14F-4D97-AF65-F5344CB8AC3E}">
        <p14:creationId xmlns:p14="http://schemas.microsoft.com/office/powerpoint/2010/main" val="2941292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6B161D-2885-564F-F732-191CAF007503}"/>
              </a:ext>
            </a:extLst>
          </p:cNvPr>
          <p:cNvSpPr/>
          <p:nvPr/>
        </p:nvSpPr>
        <p:spPr>
          <a:xfrm>
            <a:off x="620785" y="4842927"/>
            <a:ext cx="10964411" cy="1138773"/>
          </a:xfrm>
          <a:prstGeom prst="rect">
            <a:avLst/>
          </a:prstGeom>
        </p:spPr>
        <p:txBody>
          <a:bodyPr wrap="square" anchor="b" anchorCtr="0">
            <a:spAutoFit/>
          </a:bodyPr>
          <a:lstStyle/>
          <a:p>
            <a:r>
              <a:rPr lang="en-US" sz="800" b="1" dirty="0">
                <a:solidFill>
                  <a:schemeClr val="bg1"/>
                </a:solidFill>
              </a:rPr>
              <a:t>Disclaimer</a:t>
            </a:r>
          </a:p>
          <a:p>
            <a:pPr algn="just"/>
            <a:r>
              <a:rPr lang="en-US" sz="1000" dirty="0">
                <a:solidFill>
                  <a:sysClr val="windowText" lastClr="000000"/>
                </a:solidFill>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a:t>
            </a:r>
            <a:endParaRPr lang="en-US" sz="1000" b="0" i="0" dirty="0">
              <a:solidFill>
                <a:sysClr val="windowText" lastClr="000000"/>
              </a:solidFill>
              <a:effectLst/>
              <a:latin typeface="Open Sans" panose="020B0606030504020204" pitchFamily="34" charset="0"/>
            </a:endParaRPr>
          </a:p>
        </p:txBody>
      </p:sp>
      <p:sp>
        <p:nvSpPr>
          <p:cNvPr id="3" name="TextBox 2">
            <a:extLst>
              <a:ext uri="{FF2B5EF4-FFF2-40B4-BE49-F238E27FC236}">
                <a16:creationId xmlns:a16="http://schemas.microsoft.com/office/drawing/2014/main" id="{568F2E81-5BC8-F5E1-8E78-B7C891AC35EF}"/>
              </a:ext>
            </a:extLst>
          </p:cNvPr>
          <p:cNvSpPr txBox="1"/>
          <p:nvPr/>
        </p:nvSpPr>
        <p:spPr>
          <a:xfrm>
            <a:off x="620785" y="2505670"/>
            <a:ext cx="6400800" cy="923330"/>
          </a:xfrm>
          <a:prstGeom prst="rect">
            <a:avLst/>
          </a:prstGeom>
          <a:noFill/>
        </p:spPr>
        <p:txBody>
          <a:bodyPr wrap="square" rtlCol="0">
            <a:spAutoFit/>
          </a:bodyPr>
          <a:lstStyle/>
          <a:p>
            <a:pPr algn="just"/>
            <a:r>
              <a:rPr lang="en-US" sz="1800" b="0" i="0" u="none" strike="noStrike" baseline="0" dirty="0">
                <a:solidFill>
                  <a:srgbClr val="000000"/>
                </a:solidFill>
                <a:latin typeface="Arial" panose="020B0604020202020204" pitchFamily="34" charset="0"/>
              </a:rPr>
              <a:t>This work was performed under the auspices of the U.S. Department of Energy by Lawrence Livermore National Laboratory under Contract DE-AC52-07NA27344. </a:t>
            </a:r>
            <a:endParaRPr lang="en-US" dirty="0"/>
          </a:p>
        </p:txBody>
      </p:sp>
    </p:spTree>
    <p:extLst>
      <p:ext uri="{BB962C8B-B14F-4D97-AF65-F5344CB8AC3E}">
        <p14:creationId xmlns:p14="http://schemas.microsoft.com/office/powerpoint/2010/main" val="3806591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56B29A-62E7-509F-3710-9B96EF0EE88F}"/>
              </a:ext>
            </a:extLst>
          </p:cNvPr>
          <p:cNvSpPr>
            <a:spLocks noGrp="1"/>
          </p:cNvSpPr>
          <p:nvPr>
            <p:ph type="title"/>
          </p:nvPr>
        </p:nvSpPr>
        <p:spPr/>
        <p:txBody>
          <a:bodyPr/>
          <a:lstStyle/>
          <a:p>
            <a:pPr algn="ctr"/>
            <a:r>
              <a:rPr lang="en-US" dirty="0"/>
              <a:t>The Majority of Hazardous Asteroids Have a Rubble-Pile Structure</a:t>
            </a:r>
          </a:p>
        </p:txBody>
      </p:sp>
      <p:grpSp>
        <p:nvGrpSpPr>
          <p:cNvPr id="5" name="Group 4">
            <a:extLst>
              <a:ext uri="{FF2B5EF4-FFF2-40B4-BE49-F238E27FC236}">
                <a16:creationId xmlns:a16="http://schemas.microsoft.com/office/drawing/2014/main" id="{BAF22242-F3C3-EBC8-A65D-A752DB7AD7DD}"/>
              </a:ext>
            </a:extLst>
          </p:cNvPr>
          <p:cNvGrpSpPr/>
          <p:nvPr/>
        </p:nvGrpSpPr>
        <p:grpSpPr>
          <a:xfrm>
            <a:off x="236903" y="1641639"/>
            <a:ext cx="11718193" cy="2433126"/>
            <a:chOff x="228495" y="2172199"/>
            <a:chExt cx="11718193" cy="2433126"/>
          </a:xfrm>
        </p:grpSpPr>
        <p:grpSp>
          <p:nvGrpSpPr>
            <p:cNvPr id="6" name="Group 5">
              <a:extLst>
                <a:ext uri="{FF2B5EF4-FFF2-40B4-BE49-F238E27FC236}">
                  <a16:creationId xmlns:a16="http://schemas.microsoft.com/office/drawing/2014/main" id="{33E09388-E072-A59D-AEC8-D172E8591800}"/>
                </a:ext>
              </a:extLst>
            </p:cNvPr>
            <p:cNvGrpSpPr/>
            <p:nvPr/>
          </p:nvGrpSpPr>
          <p:grpSpPr>
            <a:xfrm>
              <a:off x="3577420" y="2172199"/>
              <a:ext cx="3381529" cy="1803453"/>
              <a:chOff x="4393756" y="3315573"/>
              <a:chExt cx="4074382" cy="2172969"/>
            </a:xfrm>
          </p:grpSpPr>
          <p:pic>
            <p:nvPicPr>
              <p:cNvPr id="19" name="Picture 18">
                <a:extLst>
                  <a:ext uri="{FF2B5EF4-FFF2-40B4-BE49-F238E27FC236}">
                    <a16:creationId xmlns:a16="http://schemas.microsoft.com/office/drawing/2014/main" id="{9E9CE79B-043F-9A78-6849-592736FFCCA0}"/>
                  </a:ext>
                </a:extLst>
              </p:cNvPr>
              <p:cNvPicPr>
                <a:picLocks noChangeAspect="1"/>
              </p:cNvPicPr>
              <p:nvPr/>
            </p:nvPicPr>
            <p:blipFill>
              <a:blip r:embed="rId2"/>
              <a:stretch>
                <a:fillRect/>
              </a:stretch>
            </p:blipFill>
            <p:spPr>
              <a:xfrm>
                <a:off x="4393756" y="3319670"/>
                <a:ext cx="4074382" cy="2168872"/>
              </a:xfrm>
              <a:prstGeom prst="rect">
                <a:avLst/>
              </a:prstGeom>
            </p:spPr>
          </p:pic>
          <p:sp>
            <p:nvSpPr>
              <p:cNvPr id="20" name="TextBox 19">
                <a:extLst>
                  <a:ext uri="{FF2B5EF4-FFF2-40B4-BE49-F238E27FC236}">
                    <a16:creationId xmlns:a16="http://schemas.microsoft.com/office/drawing/2014/main" id="{2ED904A4-F639-540D-3F14-C92D9C7020A9}"/>
                  </a:ext>
                </a:extLst>
              </p:cNvPr>
              <p:cNvSpPr txBox="1"/>
              <p:nvPr/>
            </p:nvSpPr>
            <p:spPr>
              <a:xfrm>
                <a:off x="7135978" y="3315573"/>
                <a:ext cx="1332160" cy="638563"/>
              </a:xfrm>
              <a:prstGeom prst="rect">
                <a:avLst/>
              </a:prstGeom>
              <a:noFill/>
            </p:spPr>
            <p:txBody>
              <a:bodyPr wrap="square" rtlCol="0">
                <a:spAutoFit/>
              </a:bodyPr>
              <a:lstStyle/>
              <a:p>
                <a:pPr defTabSz="457200"/>
                <a:r>
                  <a:rPr lang="en-US" sz="1200" dirty="0">
                    <a:solidFill>
                      <a:prstClr val="white"/>
                    </a:solidFill>
                    <a:latin typeface="Calibri" panose="020F0502020204030204"/>
                  </a:rPr>
                  <a:t>Itokawa</a:t>
                </a:r>
                <a:br>
                  <a:rPr lang="en-US" sz="1200" dirty="0">
                    <a:solidFill>
                      <a:prstClr val="white"/>
                    </a:solidFill>
                    <a:latin typeface="Calibri" panose="020F0502020204030204"/>
                  </a:rPr>
                </a:br>
                <a:r>
                  <a:rPr lang="en-US" sz="1200" dirty="0">
                    <a:solidFill>
                      <a:prstClr val="white"/>
                    </a:solidFill>
                    <a:latin typeface="Calibri" panose="020F0502020204030204"/>
                  </a:rPr>
                  <a:t>Credit: JAXA</a:t>
                </a:r>
              </a:p>
            </p:txBody>
          </p:sp>
        </p:grpSp>
        <p:grpSp>
          <p:nvGrpSpPr>
            <p:cNvPr id="7" name="Group 6">
              <a:extLst>
                <a:ext uri="{FF2B5EF4-FFF2-40B4-BE49-F238E27FC236}">
                  <a16:creationId xmlns:a16="http://schemas.microsoft.com/office/drawing/2014/main" id="{B2E97D12-9D9E-D187-FB96-6EC5FF31EF11}"/>
                </a:ext>
              </a:extLst>
            </p:cNvPr>
            <p:cNvGrpSpPr/>
            <p:nvPr/>
          </p:nvGrpSpPr>
          <p:grpSpPr>
            <a:xfrm>
              <a:off x="9513561" y="2172199"/>
              <a:ext cx="2433127" cy="2433126"/>
              <a:chOff x="8541025" y="2301393"/>
              <a:chExt cx="3260038" cy="3260037"/>
            </a:xfrm>
          </p:grpSpPr>
          <p:grpSp>
            <p:nvGrpSpPr>
              <p:cNvPr id="15" name="Group 14">
                <a:extLst>
                  <a:ext uri="{FF2B5EF4-FFF2-40B4-BE49-F238E27FC236}">
                    <a16:creationId xmlns:a16="http://schemas.microsoft.com/office/drawing/2014/main" id="{0DF2F310-AF16-4337-11EC-1158DE537580}"/>
                  </a:ext>
                </a:extLst>
              </p:cNvPr>
              <p:cNvGrpSpPr/>
              <p:nvPr/>
            </p:nvGrpSpPr>
            <p:grpSpPr>
              <a:xfrm>
                <a:off x="8541026" y="2301394"/>
                <a:ext cx="3260037" cy="3260036"/>
                <a:chOff x="8322365" y="2345634"/>
                <a:chExt cx="3260037" cy="3260036"/>
              </a:xfrm>
            </p:grpSpPr>
            <p:pic>
              <p:nvPicPr>
                <p:cNvPr id="17" name="Picture 16">
                  <a:extLst>
                    <a:ext uri="{FF2B5EF4-FFF2-40B4-BE49-F238E27FC236}">
                      <a16:creationId xmlns:a16="http://schemas.microsoft.com/office/drawing/2014/main" id="{C7ADB567-4982-F0CC-6E1C-F9AC0887BED7}"/>
                    </a:ext>
                  </a:extLst>
                </p:cNvPr>
                <p:cNvPicPr>
                  <a:picLocks noChangeAspect="1"/>
                </p:cNvPicPr>
                <p:nvPr/>
              </p:nvPicPr>
              <p:blipFill>
                <a:blip r:embed="rId3"/>
                <a:stretch>
                  <a:fillRect/>
                </a:stretch>
              </p:blipFill>
              <p:spPr>
                <a:xfrm>
                  <a:off x="8322366" y="2345634"/>
                  <a:ext cx="3260036" cy="3260036"/>
                </a:xfrm>
                <a:prstGeom prst="rect">
                  <a:avLst/>
                </a:prstGeom>
              </p:spPr>
            </p:pic>
            <p:sp>
              <p:nvSpPr>
                <p:cNvPr id="18" name="TextBox 17">
                  <a:extLst>
                    <a:ext uri="{FF2B5EF4-FFF2-40B4-BE49-F238E27FC236}">
                      <a16:creationId xmlns:a16="http://schemas.microsoft.com/office/drawing/2014/main" id="{E5C2FDE2-270C-E0BB-EB39-3A4C838CE5CF}"/>
                    </a:ext>
                  </a:extLst>
                </p:cNvPr>
                <p:cNvSpPr txBox="1"/>
                <p:nvPr/>
              </p:nvSpPr>
              <p:spPr>
                <a:xfrm>
                  <a:off x="8322365" y="4995015"/>
                  <a:ext cx="3260036" cy="276999"/>
                </a:xfrm>
                <a:prstGeom prst="rect">
                  <a:avLst/>
                </a:prstGeom>
                <a:noFill/>
              </p:spPr>
              <p:txBody>
                <a:bodyPr wrap="square" rtlCol="0">
                  <a:spAutoFit/>
                </a:bodyPr>
                <a:lstStyle/>
                <a:p>
                  <a:pPr defTabSz="457200"/>
                  <a:r>
                    <a:rPr lang="en-US" sz="1200" dirty="0">
                      <a:solidFill>
                        <a:prstClr val="white"/>
                      </a:solidFill>
                      <a:latin typeface="Calibri" panose="020F0502020204030204"/>
                    </a:rPr>
                    <a:t>Credit: JAXA, University of Tokyo &amp; collaborators</a:t>
                  </a:r>
                </a:p>
              </p:txBody>
            </p:sp>
          </p:grpSp>
          <p:sp>
            <p:nvSpPr>
              <p:cNvPr id="16" name="TextBox 15">
                <a:extLst>
                  <a:ext uri="{FF2B5EF4-FFF2-40B4-BE49-F238E27FC236}">
                    <a16:creationId xmlns:a16="http://schemas.microsoft.com/office/drawing/2014/main" id="{42CCC850-1216-F821-A0DA-8566C881B7D3}"/>
                  </a:ext>
                </a:extLst>
              </p:cNvPr>
              <p:cNvSpPr txBox="1"/>
              <p:nvPr/>
            </p:nvSpPr>
            <p:spPr>
              <a:xfrm>
                <a:off x="8541025" y="2301393"/>
                <a:ext cx="893538" cy="385089"/>
              </a:xfrm>
              <a:prstGeom prst="rect">
                <a:avLst/>
              </a:prstGeom>
              <a:noFill/>
            </p:spPr>
            <p:txBody>
              <a:bodyPr wrap="square" rtlCol="0">
                <a:spAutoFit/>
              </a:bodyPr>
              <a:lstStyle/>
              <a:p>
                <a:pPr defTabSz="457200"/>
                <a:r>
                  <a:rPr lang="en-US" sz="1200" dirty="0">
                    <a:solidFill>
                      <a:prstClr val="white"/>
                    </a:solidFill>
                    <a:latin typeface="Calibri" panose="020F0502020204030204"/>
                  </a:rPr>
                  <a:t>Ryugu</a:t>
                </a:r>
              </a:p>
            </p:txBody>
          </p:sp>
        </p:grpSp>
        <p:grpSp>
          <p:nvGrpSpPr>
            <p:cNvPr id="8" name="Group 7">
              <a:extLst>
                <a:ext uri="{FF2B5EF4-FFF2-40B4-BE49-F238E27FC236}">
                  <a16:creationId xmlns:a16="http://schemas.microsoft.com/office/drawing/2014/main" id="{DC004762-6DB0-2177-10BB-26825B081A37}"/>
                </a:ext>
              </a:extLst>
            </p:cNvPr>
            <p:cNvGrpSpPr/>
            <p:nvPr/>
          </p:nvGrpSpPr>
          <p:grpSpPr>
            <a:xfrm>
              <a:off x="228495" y="2172199"/>
              <a:ext cx="3275612" cy="2265462"/>
              <a:chOff x="370761" y="2301394"/>
              <a:chExt cx="3929740" cy="2717867"/>
            </a:xfrm>
          </p:grpSpPr>
          <p:pic>
            <p:nvPicPr>
              <p:cNvPr id="13" name="Picture 12">
                <a:extLst>
                  <a:ext uri="{FF2B5EF4-FFF2-40B4-BE49-F238E27FC236}">
                    <a16:creationId xmlns:a16="http://schemas.microsoft.com/office/drawing/2014/main" id="{871ED12D-18DD-37E5-D1D5-1947832165FD}"/>
                  </a:ext>
                </a:extLst>
              </p:cNvPr>
              <p:cNvPicPr>
                <a:picLocks noChangeAspect="1"/>
              </p:cNvPicPr>
              <p:nvPr/>
            </p:nvPicPr>
            <p:blipFill rotWithShape="1">
              <a:blip r:embed="rId4">
                <a:extLst>
                  <a:ext uri="{28A0092B-C50C-407E-A947-70E740481C1C}">
                    <a14:useLocalDpi xmlns:a14="http://schemas.microsoft.com/office/drawing/2010/main"/>
                  </a:ext>
                </a:extLst>
              </a:blip>
              <a:srcRect l="10346" t="13932" r="6530" b="14866"/>
              <a:stretch/>
            </p:blipFill>
            <p:spPr>
              <a:xfrm>
                <a:off x="370761" y="2301394"/>
                <a:ext cx="3929740" cy="2717867"/>
              </a:xfrm>
              <a:prstGeom prst="rect">
                <a:avLst/>
              </a:prstGeom>
            </p:spPr>
          </p:pic>
          <p:sp>
            <p:nvSpPr>
              <p:cNvPr id="14" name="TextBox 13">
                <a:extLst>
                  <a:ext uri="{FF2B5EF4-FFF2-40B4-BE49-F238E27FC236}">
                    <a16:creationId xmlns:a16="http://schemas.microsoft.com/office/drawing/2014/main" id="{345F1647-826A-B622-C75F-66069CE751D6}"/>
                  </a:ext>
                </a:extLst>
              </p:cNvPr>
              <p:cNvSpPr txBox="1"/>
              <p:nvPr/>
            </p:nvSpPr>
            <p:spPr>
              <a:xfrm>
                <a:off x="390937" y="4521825"/>
                <a:ext cx="3260036" cy="461665"/>
              </a:xfrm>
              <a:prstGeom prst="rect">
                <a:avLst/>
              </a:prstGeom>
              <a:noFill/>
            </p:spPr>
            <p:txBody>
              <a:bodyPr wrap="square" rtlCol="0">
                <a:spAutoFit/>
              </a:bodyPr>
              <a:lstStyle/>
              <a:p>
                <a:pPr defTabSz="457200"/>
                <a:r>
                  <a:rPr lang="en-US" sz="1200" dirty="0">
                    <a:solidFill>
                      <a:prstClr val="white"/>
                    </a:solidFill>
                    <a:latin typeface="Calibri" panose="020F0502020204030204"/>
                  </a:rPr>
                  <a:t>Dimorphos</a:t>
                </a:r>
                <a:br>
                  <a:rPr lang="en-US" sz="1200" dirty="0">
                    <a:solidFill>
                      <a:prstClr val="white"/>
                    </a:solidFill>
                    <a:latin typeface="Calibri" panose="020F0502020204030204"/>
                  </a:rPr>
                </a:br>
                <a:r>
                  <a:rPr lang="en-US" sz="1200" dirty="0">
                    <a:solidFill>
                      <a:prstClr val="white"/>
                    </a:solidFill>
                    <a:latin typeface="Calibri" panose="020F0502020204030204"/>
                  </a:rPr>
                  <a:t>Credit: NASA/Johns Hopkins APL</a:t>
                </a:r>
              </a:p>
            </p:txBody>
          </p:sp>
        </p:grpSp>
        <p:grpSp>
          <p:nvGrpSpPr>
            <p:cNvPr id="9" name="Group 8">
              <a:extLst>
                <a:ext uri="{FF2B5EF4-FFF2-40B4-BE49-F238E27FC236}">
                  <a16:creationId xmlns:a16="http://schemas.microsoft.com/office/drawing/2014/main" id="{87D2CC23-889F-ED7D-3D8D-A973622DF6FB}"/>
                </a:ext>
              </a:extLst>
            </p:cNvPr>
            <p:cNvGrpSpPr/>
            <p:nvPr/>
          </p:nvGrpSpPr>
          <p:grpSpPr>
            <a:xfrm>
              <a:off x="6958949" y="2172199"/>
              <a:ext cx="2642251" cy="2419914"/>
              <a:chOff x="6958949" y="2172199"/>
              <a:chExt cx="2642251" cy="2419914"/>
            </a:xfrm>
          </p:grpSpPr>
          <p:pic>
            <p:nvPicPr>
              <p:cNvPr id="10" name="Picture 9">
                <a:extLst>
                  <a:ext uri="{FF2B5EF4-FFF2-40B4-BE49-F238E27FC236}">
                    <a16:creationId xmlns:a16="http://schemas.microsoft.com/office/drawing/2014/main" id="{07F5005F-EE12-48D6-DF15-2A36917AFA67}"/>
                  </a:ext>
                </a:extLst>
              </p:cNvPr>
              <p:cNvPicPr>
                <a:picLocks noChangeAspect="1"/>
              </p:cNvPicPr>
              <p:nvPr/>
            </p:nvPicPr>
            <p:blipFill>
              <a:blip r:embed="rId5"/>
              <a:stretch>
                <a:fillRect/>
              </a:stretch>
            </p:blipFill>
            <p:spPr>
              <a:xfrm>
                <a:off x="7036954" y="2172199"/>
                <a:ext cx="2419914" cy="2419914"/>
              </a:xfrm>
              <a:prstGeom prst="rect">
                <a:avLst/>
              </a:prstGeom>
            </p:spPr>
          </p:pic>
          <p:sp>
            <p:nvSpPr>
              <p:cNvPr id="11" name="TextBox 10">
                <a:extLst>
                  <a:ext uri="{FF2B5EF4-FFF2-40B4-BE49-F238E27FC236}">
                    <a16:creationId xmlns:a16="http://schemas.microsoft.com/office/drawing/2014/main" id="{DC0A9A4F-04FD-7CD2-00A0-B276CA4A9F22}"/>
                  </a:ext>
                </a:extLst>
              </p:cNvPr>
              <p:cNvSpPr txBox="1"/>
              <p:nvPr/>
            </p:nvSpPr>
            <p:spPr>
              <a:xfrm>
                <a:off x="6958949" y="4315114"/>
                <a:ext cx="2642251" cy="276999"/>
              </a:xfrm>
              <a:prstGeom prst="rect">
                <a:avLst/>
              </a:prstGeom>
              <a:noFill/>
            </p:spPr>
            <p:txBody>
              <a:bodyPr wrap="square" rtlCol="0">
                <a:spAutoFit/>
              </a:bodyPr>
              <a:lstStyle/>
              <a:p>
                <a:pPr defTabSz="457200"/>
                <a:r>
                  <a:rPr lang="en-US" sz="1200" dirty="0">
                    <a:solidFill>
                      <a:prstClr val="white"/>
                    </a:solidFill>
                    <a:latin typeface="Calibri" panose="020F0502020204030204"/>
                  </a:rPr>
                  <a:t>Credit: NASA/Goddard/Univ. of Arizona</a:t>
                </a:r>
              </a:p>
            </p:txBody>
          </p:sp>
          <p:sp>
            <p:nvSpPr>
              <p:cNvPr id="12" name="TextBox 11">
                <a:extLst>
                  <a:ext uri="{FF2B5EF4-FFF2-40B4-BE49-F238E27FC236}">
                    <a16:creationId xmlns:a16="http://schemas.microsoft.com/office/drawing/2014/main" id="{454C98B1-60ED-EAF0-24AB-DE16A5DCF230}"/>
                  </a:ext>
                </a:extLst>
              </p:cNvPr>
              <p:cNvSpPr txBox="1"/>
              <p:nvPr/>
            </p:nvSpPr>
            <p:spPr>
              <a:xfrm>
                <a:off x="7141287" y="2194622"/>
                <a:ext cx="606040" cy="276999"/>
              </a:xfrm>
              <a:prstGeom prst="rect">
                <a:avLst/>
              </a:prstGeom>
              <a:noFill/>
            </p:spPr>
            <p:txBody>
              <a:bodyPr wrap="square" rtlCol="0">
                <a:spAutoFit/>
              </a:bodyPr>
              <a:lstStyle/>
              <a:p>
                <a:pPr defTabSz="457200"/>
                <a:r>
                  <a:rPr lang="en-US" sz="1200" dirty="0">
                    <a:solidFill>
                      <a:prstClr val="white"/>
                    </a:solidFill>
                    <a:latin typeface="Calibri" panose="020F0502020204030204"/>
                  </a:rPr>
                  <a:t>Bennu</a:t>
                </a:r>
              </a:p>
            </p:txBody>
          </p:sp>
        </p:grpSp>
      </p:grpSp>
      <p:sp>
        <p:nvSpPr>
          <p:cNvPr id="21" name="TextBox 20">
            <a:extLst>
              <a:ext uri="{FF2B5EF4-FFF2-40B4-BE49-F238E27FC236}">
                <a16:creationId xmlns:a16="http://schemas.microsoft.com/office/drawing/2014/main" id="{CA1B94E1-5D40-0365-3019-ADFA1F9F25AE}"/>
              </a:ext>
            </a:extLst>
          </p:cNvPr>
          <p:cNvSpPr txBox="1"/>
          <p:nvPr/>
        </p:nvSpPr>
        <p:spPr>
          <a:xfrm>
            <a:off x="739469" y="4240316"/>
            <a:ext cx="10719891" cy="2123658"/>
          </a:xfrm>
          <a:prstGeom prst="rect">
            <a:avLst/>
          </a:prstGeom>
          <a:noFill/>
        </p:spPr>
        <p:txBody>
          <a:bodyPr wrap="square" rtlCol="0">
            <a:spAutoFit/>
          </a:bodyPr>
          <a:lstStyle/>
          <a:p>
            <a:pPr marL="342900" indent="-342900">
              <a:buFont typeface="Arial" panose="020B0604020202020204" pitchFamily="34" charset="0"/>
              <a:buChar char="•"/>
            </a:pPr>
            <a:r>
              <a:rPr lang="en-US" dirty="0"/>
              <a:t>It is widely known that pore space has a significant influence on the cratering process, including in the formation of ejecta.</a:t>
            </a:r>
          </a:p>
          <a:p>
            <a:pPr marL="342900" indent="-342900">
              <a:buFont typeface="Arial" panose="020B0604020202020204" pitchFamily="34" charset="0"/>
              <a:buChar char="•"/>
            </a:pPr>
            <a:r>
              <a:rPr lang="en-US" dirty="0"/>
              <a:t>Porosity therefore has a significant influence on how to deflect threatening asteroids.</a:t>
            </a:r>
          </a:p>
          <a:p>
            <a:pPr marL="342900" indent="-342900">
              <a:buFont typeface="Arial" panose="020B0604020202020204" pitchFamily="34" charset="0"/>
              <a:buChar char="•"/>
            </a:pPr>
            <a:r>
              <a:rPr lang="en-US" dirty="0"/>
              <a:t>Normally we model asteroid deflections using a uniform, unresolved implicit porosity.</a:t>
            </a:r>
          </a:p>
          <a:p>
            <a:pPr marL="342900" indent="-342900">
              <a:buFont typeface="Arial" panose="020B0604020202020204" pitchFamily="34" charset="0"/>
              <a:buChar char="•"/>
            </a:pPr>
            <a:r>
              <a:rPr lang="en-US" dirty="0"/>
              <a:t>How does the inclusion of explicit, resolved pore spaces change the creation of ejecta, and therefore the change in momentum of an asteroid that we want to deflect?</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612967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C82E6E-235C-E1E3-29B0-33554812AF95}"/>
              </a:ext>
            </a:extLst>
          </p:cNvPr>
          <p:cNvSpPr>
            <a:spLocks noGrp="1"/>
          </p:cNvSpPr>
          <p:nvPr>
            <p:ph idx="13"/>
          </p:nvPr>
        </p:nvSpPr>
        <p:spPr>
          <a:xfrm>
            <a:off x="739470" y="2059189"/>
            <a:ext cx="5356530" cy="3801861"/>
          </a:xfrm>
        </p:spPr>
        <p:txBody>
          <a:bodyPr/>
          <a:lstStyle/>
          <a:p>
            <a:r>
              <a:rPr lang="en-US" sz="2400" dirty="0"/>
              <a:t>We begin by using the Discrete Element Method (DEM) to generate particles sized according to a size frequency distribution, in this case a Weibull distribution.</a:t>
            </a:r>
          </a:p>
          <a:p>
            <a:r>
              <a:rPr lang="en-US" sz="2400" dirty="0"/>
              <a:t>We then let these DEM particles accumulate via a gravitational potential of our desired shape.</a:t>
            </a:r>
          </a:p>
        </p:txBody>
      </p:sp>
      <p:sp>
        <p:nvSpPr>
          <p:cNvPr id="4" name="Text Placeholder 3">
            <a:extLst>
              <a:ext uri="{FF2B5EF4-FFF2-40B4-BE49-F238E27FC236}">
                <a16:creationId xmlns:a16="http://schemas.microsoft.com/office/drawing/2014/main" id="{8874743C-09C4-D0FD-E746-51D4F406353F}"/>
              </a:ext>
            </a:extLst>
          </p:cNvPr>
          <p:cNvSpPr>
            <a:spLocks noGrp="1"/>
          </p:cNvSpPr>
          <p:nvPr>
            <p:ph type="body" sz="half" idx="12"/>
          </p:nvPr>
        </p:nvSpPr>
        <p:spPr>
          <a:xfrm>
            <a:off x="739470" y="716957"/>
            <a:ext cx="5356530" cy="962304"/>
          </a:xfrm>
        </p:spPr>
        <p:txBody>
          <a:bodyPr/>
          <a:lstStyle/>
          <a:p>
            <a:r>
              <a:rPr lang="en-US" sz="3200" dirty="0"/>
              <a:t>How We Form Rubble Piles</a:t>
            </a:r>
          </a:p>
        </p:txBody>
      </p:sp>
      <p:pic>
        <p:nvPicPr>
          <p:cNvPr id="5" name="DEM_RubblePile_Round">
            <a:hlinkClick r:id="" action="ppaction://media"/>
            <a:extLst>
              <a:ext uri="{FF2B5EF4-FFF2-40B4-BE49-F238E27FC236}">
                <a16:creationId xmlns:a16="http://schemas.microsoft.com/office/drawing/2014/main" id="{2F205010-C8F4-04E4-EAC7-1EC41D772D1D}"/>
              </a:ext>
            </a:extLst>
          </p:cNvPr>
          <p:cNvPicPr>
            <a:picLocks noGrp="1" noChangeAspect="1"/>
          </p:cNvPicPr>
          <p:nvPr>
            <p:ph type="pic" idx="1"/>
            <a:videoFile r:link="rId2"/>
            <p:extLst>
              <p:ext uri="{DAA4B4D4-6D71-4841-9C94-3DE7FCFB9230}">
                <p14:media xmlns:p14="http://schemas.microsoft.com/office/powerpoint/2010/main" r:embed="rId1"/>
              </p:ext>
            </p:extLst>
          </p:nvPr>
        </p:nvPicPr>
        <p:blipFill>
          <a:blip r:embed="rId4"/>
          <a:srcRect l="14789" t="3950" b="12498"/>
          <a:stretch/>
        </p:blipFill>
        <p:spPr>
          <a:xfrm>
            <a:off x="6096000" y="716958"/>
            <a:ext cx="5637012" cy="5264742"/>
          </a:xfrm>
          <a:prstGeom prst="rect">
            <a:avLst/>
          </a:prstGeom>
        </p:spPr>
      </p:pic>
    </p:spTree>
    <p:extLst>
      <p:ext uri="{BB962C8B-B14F-4D97-AF65-F5344CB8AC3E}">
        <p14:creationId xmlns:p14="http://schemas.microsoft.com/office/powerpoint/2010/main" val="9537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C82E6E-235C-E1E3-29B0-33554812AF95}"/>
              </a:ext>
            </a:extLst>
          </p:cNvPr>
          <p:cNvSpPr>
            <a:spLocks noGrp="1"/>
          </p:cNvSpPr>
          <p:nvPr>
            <p:ph idx="13"/>
          </p:nvPr>
        </p:nvSpPr>
        <p:spPr>
          <a:xfrm>
            <a:off x="739470" y="947956"/>
            <a:ext cx="5356530" cy="5224244"/>
          </a:xfrm>
        </p:spPr>
        <p:txBody>
          <a:bodyPr/>
          <a:lstStyle/>
          <a:p>
            <a:r>
              <a:rPr lang="en-US" sz="2000" dirty="0"/>
              <a:t>We use a weighted Voronoi tessellation of DEM particle positions and expand the Voronoi cells until we are left with virtually no space left between boulders.</a:t>
            </a:r>
          </a:p>
          <a:p>
            <a:pPr lvl="1"/>
            <a:r>
              <a:rPr lang="en-US" sz="1800" dirty="0"/>
              <a:t>The Voronoi diagram is weighted by boulder radius to preserve the size distribution.</a:t>
            </a:r>
          </a:p>
          <a:p>
            <a:pPr lvl="1"/>
            <a:r>
              <a:rPr lang="en-US" sz="1800" dirty="0"/>
              <a:t>Since we are limiting our Voronoi to planar facets instead of curved, there are small gaps that remain between boulders.</a:t>
            </a:r>
          </a:p>
          <a:p>
            <a:endParaRPr lang="en-US" sz="2000" dirty="0"/>
          </a:p>
        </p:txBody>
      </p:sp>
      <p:sp>
        <p:nvSpPr>
          <p:cNvPr id="4" name="Text Placeholder 3">
            <a:extLst>
              <a:ext uri="{FF2B5EF4-FFF2-40B4-BE49-F238E27FC236}">
                <a16:creationId xmlns:a16="http://schemas.microsoft.com/office/drawing/2014/main" id="{8874743C-09C4-D0FD-E746-51D4F406353F}"/>
              </a:ext>
            </a:extLst>
          </p:cNvPr>
          <p:cNvSpPr>
            <a:spLocks noGrp="1"/>
          </p:cNvSpPr>
          <p:nvPr>
            <p:ph type="body" sz="half" idx="12"/>
          </p:nvPr>
        </p:nvSpPr>
        <p:spPr>
          <a:xfrm>
            <a:off x="739470" y="457200"/>
            <a:ext cx="5356530" cy="684004"/>
          </a:xfrm>
        </p:spPr>
        <p:txBody>
          <a:bodyPr/>
          <a:lstStyle/>
          <a:p>
            <a:r>
              <a:rPr lang="en-US" sz="3200" dirty="0"/>
              <a:t>From DEM to SPH</a:t>
            </a:r>
          </a:p>
        </p:txBody>
      </p:sp>
      <p:pic>
        <p:nvPicPr>
          <p:cNvPr id="8" name="Picture Placeholder 7" descr="Chart, bubble chart&#10;&#10;AI-generated content may be incorrect.">
            <a:extLst>
              <a:ext uri="{FF2B5EF4-FFF2-40B4-BE49-F238E27FC236}">
                <a16:creationId xmlns:a16="http://schemas.microsoft.com/office/drawing/2014/main" id="{2593EE4A-CA82-ACE3-626F-CF944FEE26C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969" t="3461" r="28091" b="6254"/>
          <a:stretch/>
        </p:blipFill>
        <p:spPr>
          <a:xfrm>
            <a:off x="6509857" y="395443"/>
            <a:ext cx="4942673" cy="5893153"/>
          </a:xfrm>
        </p:spPr>
      </p:pic>
    </p:spTree>
    <p:extLst>
      <p:ext uri="{BB962C8B-B14F-4D97-AF65-F5344CB8AC3E}">
        <p14:creationId xmlns:p14="http://schemas.microsoft.com/office/powerpoint/2010/main" val="3690075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F6FC1-208F-6AD3-4E83-FD78DB9B1A5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B9B9A7-1F92-4A96-B542-1B3C9287A5ED}"/>
              </a:ext>
            </a:extLst>
          </p:cNvPr>
          <p:cNvSpPr>
            <a:spLocks noGrp="1"/>
          </p:cNvSpPr>
          <p:nvPr>
            <p:ph idx="13"/>
          </p:nvPr>
        </p:nvSpPr>
        <p:spPr>
          <a:xfrm>
            <a:off x="739470" y="947956"/>
            <a:ext cx="5356530" cy="5224244"/>
          </a:xfrm>
        </p:spPr>
        <p:txBody>
          <a:bodyPr/>
          <a:lstStyle/>
          <a:p>
            <a:r>
              <a:rPr lang="en-US" sz="2000" dirty="0"/>
              <a:t>We use a weighted Voronoi tessellation of DEM particle positions and expand the Voronoi cells until we are left with virtually no space left between boulders.</a:t>
            </a:r>
          </a:p>
          <a:p>
            <a:pPr lvl="1"/>
            <a:r>
              <a:rPr lang="en-US" sz="1800" dirty="0"/>
              <a:t>The Voronoi diagram is weighted by boulder radius to preserve the size distribution.</a:t>
            </a:r>
          </a:p>
          <a:p>
            <a:pPr lvl="1"/>
            <a:r>
              <a:rPr lang="en-US" sz="1800" dirty="0"/>
              <a:t>Since we are limiting our Voronoi to planar facets instead of curved, there are small gaps that remain between boulders.</a:t>
            </a:r>
          </a:p>
          <a:p>
            <a:r>
              <a:rPr lang="en-US" sz="2200" dirty="0"/>
              <a:t>To create explicitly resolved porosity each boulder gets clipped randomly from their furthest vertices, which shrinks each shape </a:t>
            </a:r>
            <a:r>
              <a:rPr lang="en-US" sz="2000" dirty="0"/>
              <a:t>by the same percentage to create the desired overall void fraction.</a:t>
            </a:r>
            <a:endParaRPr lang="en-US" sz="2200" dirty="0"/>
          </a:p>
        </p:txBody>
      </p:sp>
      <p:sp>
        <p:nvSpPr>
          <p:cNvPr id="4" name="Text Placeholder 3">
            <a:extLst>
              <a:ext uri="{FF2B5EF4-FFF2-40B4-BE49-F238E27FC236}">
                <a16:creationId xmlns:a16="http://schemas.microsoft.com/office/drawing/2014/main" id="{BF99E421-DC01-2BF5-29FC-750F86F8BEB5}"/>
              </a:ext>
            </a:extLst>
          </p:cNvPr>
          <p:cNvSpPr>
            <a:spLocks noGrp="1"/>
          </p:cNvSpPr>
          <p:nvPr>
            <p:ph type="body" sz="half" idx="12"/>
          </p:nvPr>
        </p:nvSpPr>
        <p:spPr>
          <a:xfrm>
            <a:off x="739470" y="457200"/>
            <a:ext cx="5356530" cy="684004"/>
          </a:xfrm>
        </p:spPr>
        <p:txBody>
          <a:bodyPr/>
          <a:lstStyle/>
          <a:p>
            <a:r>
              <a:rPr lang="en-US" sz="3200" dirty="0"/>
              <a:t>From DEM to SPH</a:t>
            </a:r>
          </a:p>
        </p:txBody>
      </p:sp>
      <p:pic>
        <p:nvPicPr>
          <p:cNvPr id="5" name="Picture 4" descr="Chart, scatter chart, bubble chart&#10;&#10;AI-generated content may be incorrect.">
            <a:extLst>
              <a:ext uri="{FF2B5EF4-FFF2-40B4-BE49-F238E27FC236}">
                <a16:creationId xmlns:a16="http://schemas.microsoft.com/office/drawing/2014/main" id="{DE55FAF5-7CB4-7B21-49AB-27E5F51F4943}"/>
              </a:ext>
            </a:extLst>
          </p:cNvPr>
          <p:cNvPicPr>
            <a:picLocks noChangeAspect="1"/>
          </p:cNvPicPr>
          <p:nvPr/>
        </p:nvPicPr>
        <p:blipFill>
          <a:blip r:embed="rId2">
            <a:extLst>
              <a:ext uri="{28A0092B-C50C-407E-A947-70E740481C1C}">
                <a14:useLocalDpi xmlns:a14="http://schemas.microsoft.com/office/drawing/2010/main" val="0"/>
              </a:ext>
            </a:extLst>
          </a:blip>
          <a:srcRect l="15805" t="4448" r="27492" b="6141"/>
          <a:stretch/>
        </p:blipFill>
        <p:spPr>
          <a:xfrm>
            <a:off x="6591489" y="457200"/>
            <a:ext cx="4985318" cy="5911002"/>
          </a:xfrm>
          <a:prstGeom prst="rect">
            <a:avLst/>
          </a:prstGeom>
        </p:spPr>
      </p:pic>
    </p:spTree>
    <p:extLst>
      <p:ext uri="{BB962C8B-B14F-4D97-AF65-F5344CB8AC3E}">
        <p14:creationId xmlns:p14="http://schemas.microsoft.com/office/powerpoint/2010/main" val="8832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0CE3C4-3D3E-0564-F0E8-194ECFD9BE93}"/>
              </a:ext>
            </a:extLst>
          </p:cNvPr>
          <p:cNvSpPr>
            <a:spLocks noGrp="1"/>
          </p:cNvSpPr>
          <p:nvPr>
            <p:ph idx="1"/>
          </p:nvPr>
        </p:nvSpPr>
        <p:spPr>
          <a:xfrm>
            <a:off x="739469" y="1015741"/>
            <a:ext cx="10614329" cy="1471210"/>
          </a:xfrm>
        </p:spPr>
        <p:txBody>
          <a:bodyPr/>
          <a:lstStyle/>
          <a:p>
            <a:r>
              <a:rPr lang="en-US" dirty="0"/>
              <a:t>There are 3 initial setup geometries we use for the rest of this talk. Each one has different internal interface structures, and therefore different ways to have porosity distributed. </a:t>
            </a:r>
          </a:p>
        </p:txBody>
      </p:sp>
      <p:sp>
        <p:nvSpPr>
          <p:cNvPr id="3" name="Title 2">
            <a:extLst>
              <a:ext uri="{FF2B5EF4-FFF2-40B4-BE49-F238E27FC236}">
                <a16:creationId xmlns:a16="http://schemas.microsoft.com/office/drawing/2014/main" id="{C930302F-8BBF-870E-68FF-64EB71A1765C}"/>
              </a:ext>
            </a:extLst>
          </p:cNvPr>
          <p:cNvSpPr>
            <a:spLocks noGrp="1"/>
          </p:cNvSpPr>
          <p:nvPr>
            <p:ph type="title"/>
          </p:nvPr>
        </p:nvSpPr>
        <p:spPr>
          <a:xfrm>
            <a:off x="739470" y="457200"/>
            <a:ext cx="10614329" cy="558541"/>
          </a:xfrm>
        </p:spPr>
        <p:txBody>
          <a:bodyPr/>
          <a:lstStyle/>
          <a:p>
            <a:pPr algn="ctr"/>
            <a:r>
              <a:rPr lang="en-US" dirty="0"/>
              <a:t>Different Porosity Distribution Initializations</a:t>
            </a:r>
          </a:p>
        </p:txBody>
      </p:sp>
      <p:pic>
        <p:nvPicPr>
          <p:cNvPr id="5" name="Picture 4" descr="Shape&#10;&#10;AI-generated content may be incorrect.">
            <a:extLst>
              <a:ext uri="{FF2B5EF4-FFF2-40B4-BE49-F238E27FC236}">
                <a16:creationId xmlns:a16="http://schemas.microsoft.com/office/drawing/2014/main" id="{7C8EC7BC-5F41-D665-B397-4AF7BE7368BC}"/>
              </a:ext>
            </a:extLst>
          </p:cNvPr>
          <p:cNvPicPr>
            <a:picLocks noChangeAspect="1"/>
          </p:cNvPicPr>
          <p:nvPr/>
        </p:nvPicPr>
        <p:blipFill>
          <a:blip r:embed="rId2">
            <a:extLst>
              <a:ext uri="{28A0092B-C50C-407E-A947-70E740481C1C}">
                <a14:useLocalDpi xmlns:a14="http://schemas.microsoft.com/office/drawing/2010/main" val="0"/>
              </a:ext>
            </a:extLst>
          </a:blip>
          <a:srcRect l="19400" t="4771" r="31665" b="10000"/>
          <a:stretch/>
        </p:blipFill>
        <p:spPr>
          <a:xfrm>
            <a:off x="1511514" y="2982887"/>
            <a:ext cx="2573359" cy="3370278"/>
          </a:xfrm>
          <a:prstGeom prst="rect">
            <a:avLst/>
          </a:prstGeom>
        </p:spPr>
      </p:pic>
      <p:pic>
        <p:nvPicPr>
          <p:cNvPr id="9" name="Picture 8">
            <a:extLst>
              <a:ext uri="{FF2B5EF4-FFF2-40B4-BE49-F238E27FC236}">
                <a16:creationId xmlns:a16="http://schemas.microsoft.com/office/drawing/2014/main" id="{9100AAD6-8C56-9F77-5B0C-0153A0EA6C39}"/>
              </a:ext>
            </a:extLst>
          </p:cNvPr>
          <p:cNvPicPr>
            <a:picLocks noChangeAspect="1"/>
          </p:cNvPicPr>
          <p:nvPr/>
        </p:nvPicPr>
        <p:blipFill>
          <a:blip r:embed="rId3">
            <a:extLst>
              <a:ext uri="{28A0092B-C50C-407E-A947-70E740481C1C}">
                <a14:useLocalDpi xmlns:a14="http://schemas.microsoft.com/office/drawing/2010/main" val="0"/>
              </a:ext>
            </a:extLst>
          </a:blip>
          <a:srcRect l="19483" t="4526" r="31573" b="10000"/>
          <a:stretch/>
        </p:blipFill>
        <p:spPr>
          <a:xfrm>
            <a:off x="4812768" y="2982887"/>
            <a:ext cx="2566466" cy="3370278"/>
          </a:xfrm>
          <a:prstGeom prst="rect">
            <a:avLst/>
          </a:prstGeom>
        </p:spPr>
      </p:pic>
      <p:pic>
        <p:nvPicPr>
          <p:cNvPr id="11" name="Picture 10" descr="A picture containing honeycomb, outdoor object&#10;&#10;AI-generated content may be incorrect.">
            <a:extLst>
              <a:ext uri="{FF2B5EF4-FFF2-40B4-BE49-F238E27FC236}">
                <a16:creationId xmlns:a16="http://schemas.microsoft.com/office/drawing/2014/main" id="{03FDC0AE-D2E9-83A4-193B-B84C9E8B8ACD}"/>
              </a:ext>
            </a:extLst>
          </p:cNvPr>
          <p:cNvPicPr>
            <a:picLocks noChangeAspect="1"/>
          </p:cNvPicPr>
          <p:nvPr/>
        </p:nvPicPr>
        <p:blipFill>
          <a:blip r:embed="rId4">
            <a:extLst>
              <a:ext uri="{28A0092B-C50C-407E-A947-70E740481C1C}">
                <a14:useLocalDpi xmlns:a14="http://schemas.microsoft.com/office/drawing/2010/main" val="0"/>
              </a:ext>
            </a:extLst>
          </a:blip>
          <a:srcRect l="19483" t="4526" r="31298" b="10000"/>
          <a:stretch/>
        </p:blipFill>
        <p:spPr>
          <a:xfrm>
            <a:off x="8107129" y="2982887"/>
            <a:ext cx="2580937" cy="3370279"/>
          </a:xfrm>
          <a:prstGeom prst="rect">
            <a:avLst/>
          </a:prstGeom>
        </p:spPr>
      </p:pic>
      <p:sp>
        <p:nvSpPr>
          <p:cNvPr id="12" name="TextBox 11">
            <a:extLst>
              <a:ext uri="{FF2B5EF4-FFF2-40B4-BE49-F238E27FC236}">
                <a16:creationId xmlns:a16="http://schemas.microsoft.com/office/drawing/2014/main" id="{5071EC69-B72E-8586-2795-5E96ACBA1045}"/>
              </a:ext>
            </a:extLst>
          </p:cNvPr>
          <p:cNvSpPr txBox="1"/>
          <p:nvPr/>
        </p:nvSpPr>
        <p:spPr>
          <a:xfrm>
            <a:off x="1518407" y="2558750"/>
            <a:ext cx="2566466" cy="369332"/>
          </a:xfrm>
          <a:prstGeom prst="rect">
            <a:avLst/>
          </a:prstGeom>
          <a:solidFill>
            <a:srgbClr val="0031A1"/>
          </a:solidFill>
          <a:ln>
            <a:solidFill>
              <a:schemeClr val="tx1"/>
            </a:solidFill>
          </a:ln>
        </p:spPr>
        <p:txBody>
          <a:bodyPr wrap="square" rtlCol="0">
            <a:spAutoFit/>
          </a:bodyPr>
          <a:lstStyle/>
          <a:p>
            <a:pPr algn="ctr"/>
            <a:r>
              <a:rPr lang="en-US" dirty="0">
                <a:solidFill>
                  <a:schemeClr val="bg1"/>
                </a:solidFill>
              </a:rPr>
              <a:t>Monolith</a:t>
            </a:r>
          </a:p>
        </p:txBody>
      </p:sp>
      <p:sp>
        <p:nvSpPr>
          <p:cNvPr id="14" name="TextBox 13">
            <a:extLst>
              <a:ext uri="{FF2B5EF4-FFF2-40B4-BE49-F238E27FC236}">
                <a16:creationId xmlns:a16="http://schemas.microsoft.com/office/drawing/2014/main" id="{31313F22-8F05-373F-D426-A79E327335C0}"/>
              </a:ext>
            </a:extLst>
          </p:cNvPr>
          <p:cNvSpPr txBox="1"/>
          <p:nvPr/>
        </p:nvSpPr>
        <p:spPr>
          <a:xfrm>
            <a:off x="4882010" y="2550253"/>
            <a:ext cx="2427981" cy="369332"/>
          </a:xfrm>
          <a:prstGeom prst="rect">
            <a:avLst/>
          </a:prstGeom>
          <a:solidFill>
            <a:srgbClr val="0031A1"/>
          </a:solidFill>
          <a:ln>
            <a:solidFill>
              <a:schemeClr val="tx1"/>
            </a:solidFill>
          </a:ln>
        </p:spPr>
        <p:txBody>
          <a:bodyPr wrap="square" rtlCol="0">
            <a:spAutoFit/>
          </a:bodyPr>
          <a:lstStyle/>
          <a:p>
            <a:pPr algn="ctr"/>
            <a:r>
              <a:rPr lang="en-US" dirty="0">
                <a:solidFill>
                  <a:schemeClr val="bg1"/>
                </a:solidFill>
              </a:rPr>
              <a:t>Fractured Monolith</a:t>
            </a:r>
          </a:p>
        </p:txBody>
      </p:sp>
      <p:sp>
        <p:nvSpPr>
          <p:cNvPr id="15" name="TextBox 14">
            <a:extLst>
              <a:ext uri="{FF2B5EF4-FFF2-40B4-BE49-F238E27FC236}">
                <a16:creationId xmlns:a16="http://schemas.microsoft.com/office/drawing/2014/main" id="{A8AE61BF-7A89-AAEA-58A3-F03AC203AB95}"/>
              </a:ext>
            </a:extLst>
          </p:cNvPr>
          <p:cNvSpPr txBox="1"/>
          <p:nvPr/>
        </p:nvSpPr>
        <p:spPr>
          <a:xfrm>
            <a:off x="8107129" y="2550253"/>
            <a:ext cx="2427981" cy="369332"/>
          </a:xfrm>
          <a:prstGeom prst="rect">
            <a:avLst/>
          </a:prstGeom>
          <a:solidFill>
            <a:srgbClr val="0031A1"/>
          </a:solidFill>
          <a:ln>
            <a:solidFill>
              <a:schemeClr val="tx1"/>
            </a:solidFill>
          </a:ln>
        </p:spPr>
        <p:txBody>
          <a:bodyPr wrap="square" rtlCol="0">
            <a:spAutoFit/>
          </a:bodyPr>
          <a:lstStyle/>
          <a:p>
            <a:pPr algn="ctr"/>
            <a:r>
              <a:rPr lang="en-US" dirty="0" err="1">
                <a:solidFill>
                  <a:schemeClr val="bg1"/>
                </a:solidFill>
              </a:rPr>
              <a:t>Macroporous</a:t>
            </a:r>
            <a:r>
              <a:rPr lang="en-US" dirty="0">
                <a:solidFill>
                  <a:schemeClr val="bg1"/>
                </a:solidFill>
              </a:rPr>
              <a:t> Body</a:t>
            </a:r>
          </a:p>
        </p:txBody>
      </p:sp>
    </p:spTree>
    <p:extLst>
      <p:ext uri="{BB962C8B-B14F-4D97-AF65-F5344CB8AC3E}">
        <p14:creationId xmlns:p14="http://schemas.microsoft.com/office/powerpoint/2010/main" val="2568418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8E23-7280-314E-5D6F-9B60E630032A}"/>
              </a:ext>
            </a:extLst>
          </p:cNvPr>
          <p:cNvSpPr>
            <a:spLocks noGrp="1"/>
          </p:cNvSpPr>
          <p:nvPr>
            <p:ph type="title"/>
          </p:nvPr>
        </p:nvSpPr>
        <p:spPr/>
        <p:txBody>
          <a:bodyPr/>
          <a:lstStyle/>
          <a:p>
            <a:pPr algn="ctr"/>
            <a:r>
              <a:rPr lang="en-US" dirty="0"/>
              <a:t>Pure Implicit Porosity vs Pure Explicit Porosity</a:t>
            </a:r>
          </a:p>
        </p:txBody>
      </p:sp>
      <p:pic>
        <p:nvPicPr>
          <p:cNvPr id="7" name="Monolith_40percent_damageTrace">
            <a:hlinkClick r:id="" action="ppaction://media"/>
            <a:extLst>
              <a:ext uri="{FF2B5EF4-FFF2-40B4-BE49-F238E27FC236}">
                <a16:creationId xmlns:a16="http://schemas.microsoft.com/office/drawing/2014/main" id="{5F11ECD8-2655-073D-3B88-9F0EDD269AAB}"/>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23707" t="5014" r="35780" b="10001"/>
          <a:stretch/>
        </p:blipFill>
        <p:spPr>
          <a:xfrm rot="16200000">
            <a:off x="1653834" y="2120923"/>
            <a:ext cx="3000649" cy="4720905"/>
          </a:xfrm>
          <a:prstGeom prst="rect">
            <a:avLst/>
          </a:prstGeom>
        </p:spPr>
      </p:pic>
      <p:pic>
        <p:nvPicPr>
          <p:cNvPr id="8" name="Macro_40percent_damageTrace">
            <a:hlinkClick r:id="" action="ppaction://media"/>
            <a:extLst>
              <a:ext uri="{FF2B5EF4-FFF2-40B4-BE49-F238E27FC236}">
                <a16:creationId xmlns:a16="http://schemas.microsoft.com/office/drawing/2014/main" id="{81C0BF54-3556-09C1-2F9D-D21633A78C23}"/>
              </a:ext>
            </a:extLst>
          </p:cNvPr>
          <p:cNvPicPr>
            <a:picLocks noChangeAspect="1"/>
          </p:cNvPicPr>
          <p:nvPr>
            <a:videoFile r:link="rId3"/>
            <p:extLst>
              <p:ext uri="{DAA4B4D4-6D71-4841-9C94-3DE7FCFB9230}">
                <p14:media xmlns:p14="http://schemas.microsoft.com/office/powerpoint/2010/main" r:embed="rId4">
                  <p14:trim end="1875.6666"/>
                </p14:media>
              </p:ext>
            </p:extLst>
          </p:nvPr>
        </p:nvPicPr>
        <p:blipFill>
          <a:blip r:embed="rId7"/>
          <a:srcRect l="19847" t="5015" r="39640" b="10000"/>
          <a:stretch>
            <a:fillRect/>
          </a:stretch>
        </p:blipFill>
        <p:spPr>
          <a:xfrm rot="16200000">
            <a:off x="7537517" y="2119920"/>
            <a:ext cx="3000649" cy="4720904"/>
          </a:xfrm>
          <a:prstGeom prst="rect">
            <a:avLst/>
          </a:prstGeom>
        </p:spPr>
      </p:pic>
      <p:sp>
        <p:nvSpPr>
          <p:cNvPr id="9" name="TextBox 8">
            <a:extLst>
              <a:ext uri="{FF2B5EF4-FFF2-40B4-BE49-F238E27FC236}">
                <a16:creationId xmlns:a16="http://schemas.microsoft.com/office/drawing/2014/main" id="{640DEF1B-73DC-41A8-CE92-9381EE2F0593}"/>
              </a:ext>
            </a:extLst>
          </p:cNvPr>
          <p:cNvSpPr txBox="1"/>
          <p:nvPr/>
        </p:nvSpPr>
        <p:spPr>
          <a:xfrm>
            <a:off x="739470" y="2046914"/>
            <a:ext cx="4775142" cy="933133"/>
          </a:xfrm>
          <a:prstGeom prst="rect">
            <a:avLst/>
          </a:prstGeom>
          <a:solidFill>
            <a:srgbClr val="0031A1"/>
          </a:solidFill>
          <a:ln>
            <a:solidFill>
              <a:schemeClr val="tx1"/>
            </a:solidFill>
          </a:ln>
        </p:spPr>
        <p:txBody>
          <a:bodyPr wrap="square" rtlCol="0">
            <a:spAutoFit/>
          </a:bodyPr>
          <a:lstStyle/>
          <a:p>
            <a:pPr algn="ctr"/>
            <a:r>
              <a:rPr lang="en-US" dirty="0">
                <a:solidFill>
                  <a:schemeClr val="bg1"/>
                </a:solidFill>
              </a:rPr>
              <a:t>Monolith</a:t>
            </a:r>
          </a:p>
          <a:p>
            <a:pPr algn="ctr"/>
            <a:r>
              <a:rPr lang="en-US" dirty="0">
                <a:solidFill>
                  <a:schemeClr val="bg1"/>
                </a:solidFill>
              </a:rPr>
              <a:t>40% Implicit Porosity</a:t>
            </a:r>
          </a:p>
          <a:p>
            <a:pPr algn="ctr"/>
            <a:r>
              <a:rPr lang="en-US" dirty="0">
                <a:solidFill>
                  <a:schemeClr val="bg1"/>
                </a:solidFill>
              </a:rPr>
              <a:t>Colored by Damage</a:t>
            </a:r>
          </a:p>
        </p:txBody>
      </p:sp>
      <p:sp>
        <p:nvSpPr>
          <p:cNvPr id="10" name="TextBox 9">
            <a:extLst>
              <a:ext uri="{FF2B5EF4-FFF2-40B4-BE49-F238E27FC236}">
                <a16:creationId xmlns:a16="http://schemas.microsoft.com/office/drawing/2014/main" id="{99CAD9B9-73B1-5685-55B6-644188DDCEFF}"/>
              </a:ext>
            </a:extLst>
          </p:cNvPr>
          <p:cNvSpPr txBox="1"/>
          <p:nvPr/>
        </p:nvSpPr>
        <p:spPr>
          <a:xfrm>
            <a:off x="6677389" y="2046914"/>
            <a:ext cx="4775142" cy="933133"/>
          </a:xfrm>
          <a:prstGeom prst="rect">
            <a:avLst/>
          </a:prstGeom>
          <a:solidFill>
            <a:srgbClr val="0031A1"/>
          </a:solidFill>
          <a:ln>
            <a:solidFill>
              <a:schemeClr val="tx1"/>
            </a:solidFill>
          </a:ln>
        </p:spPr>
        <p:txBody>
          <a:bodyPr wrap="square" rtlCol="0">
            <a:spAutoFit/>
          </a:bodyPr>
          <a:lstStyle/>
          <a:p>
            <a:pPr algn="ctr"/>
            <a:r>
              <a:rPr lang="en-US" dirty="0" err="1">
                <a:solidFill>
                  <a:schemeClr val="bg1"/>
                </a:solidFill>
              </a:rPr>
              <a:t>Macroporous</a:t>
            </a:r>
            <a:r>
              <a:rPr lang="en-US" dirty="0">
                <a:solidFill>
                  <a:schemeClr val="bg1"/>
                </a:solidFill>
              </a:rPr>
              <a:t> Body</a:t>
            </a:r>
          </a:p>
          <a:p>
            <a:pPr algn="ctr"/>
            <a:r>
              <a:rPr lang="en-US" dirty="0">
                <a:solidFill>
                  <a:schemeClr val="bg1"/>
                </a:solidFill>
              </a:rPr>
              <a:t>40% Explicit Porosity</a:t>
            </a:r>
          </a:p>
          <a:p>
            <a:pPr algn="ctr"/>
            <a:r>
              <a:rPr lang="en-US" dirty="0">
                <a:solidFill>
                  <a:schemeClr val="bg1"/>
                </a:solidFill>
              </a:rPr>
              <a:t>Colored by Damage</a:t>
            </a:r>
          </a:p>
        </p:txBody>
      </p:sp>
    </p:spTree>
    <p:extLst>
      <p:ext uri="{BB962C8B-B14F-4D97-AF65-F5344CB8AC3E}">
        <p14:creationId xmlns:p14="http://schemas.microsoft.com/office/powerpoint/2010/main" val="54671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91" fill="hold"/>
                                        <p:tgtEl>
                                          <p:spTgt spid="8"/>
                                        </p:tgtEl>
                                      </p:cBhvr>
                                    </p:cmd>
                                  </p:childTnLst>
                                </p:cTn>
                              </p:par>
                              <p:par>
                                <p:cTn id="7" presetID="1" presetClass="mediacall" presetSubtype="0" fill="hold" nodeType="withEffect">
                                  <p:stCondLst>
                                    <p:cond delay="0"/>
                                  </p:stCondLst>
                                  <p:childTnLst>
                                    <p:cmd type="call" cmd="playFrom(0.0)">
                                      <p:cBhvr>
                                        <p:cTn id="8" dur="62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8"/>
                </p:tgtEl>
              </p:cMediaNode>
            </p:vide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video>
              <p:cMediaNode vol="80000">
                <p:cTn id="15" repeatCount="indefinite"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8E23-7280-314E-5D6F-9B60E630032A}"/>
              </a:ext>
            </a:extLst>
          </p:cNvPr>
          <p:cNvSpPr>
            <a:spLocks noGrp="1"/>
          </p:cNvSpPr>
          <p:nvPr>
            <p:ph type="title"/>
          </p:nvPr>
        </p:nvSpPr>
        <p:spPr/>
        <p:txBody>
          <a:bodyPr/>
          <a:lstStyle/>
          <a:p>
            <a:pPr algn="ctr"/>
            <a:r>
              <a:rPr lang="en-US" dirty="0"/>
              <a:t>Monolith VS “Fractured Monolith”</a:t>
            </a:r>
          </a:p>
        </p:txBody>
      </p:sp>
      <p:pic>
        <p:nvPicPr>
          <p:cNvPr id="7" name="Monolith_40percent_damageTrace">
            <a:hlinkClick r:id="" action="ppaction://media"/>
            <a:extLst>
              <a:ext uri="{FF2B5EF4-FFF2-40B4-BE49-F238E27FC236}">
                <a16:creationId xmlns:a16="http://schemas.microsoft.com/office/drawing/2014/main" id="{5F11ECD8-2655-073D-3B88-9F0EDD269AAB}"/>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23707" t="5014" r="35780" b="10001"/>
          <a:stretch/>
        </p:blipFill>
        <p:spPr>
          <a:xfrm rot="16200000">
            <a:off x="1653834" y="2120923"/>
            <a:ext cx="3000649" cy="4720905"/>
          </a:xfrm>
          <a:prstGeom prst="rect">
            <a:avLst/>
          </a:prstGeom>
        </p:spPr>
      </p:pic>
      <p:sp>
        <p:nvSpPr>
          <p:cNvPr id="9" name="TextBox 8">
            <a:extLst>
              <a:ext uri="{FF2B5EF4-FFF2-40B4-BE49-F238E27FC236}">
                <a16:creationId xmlns:a16="http://schemas.microsoft.com/office/drawing/2014/main" id="{640DEF1B-73DC-41A8-CE92-9381EE2F0593}"/>
              </a:ext>
            </a:extLst>
          </p:cNvPr>
          <p:cNvSpPr txBox="1"/>
          <p:nvPr/>
        </p:nvSpPr>
        <p:spPr>
          <a:xfrm>
            <a:off x="739470" y="2046914"/>
            <a:ext cx="4775142" cy="933133"/>
          </a:xfrm>
          <a:prstGeom prst="rect">
            <a:avLst/>
          </a:prstGeom>
          <a:solidFill>
            <a:srgbClr val="0031A1"/>
          </a:solidFill>
          <a:ln>
            <a:solidFill>
              <a:schemeClr val="tx1"/>
            </a:solidFill>
          </a:ln>
        </p:spPr>
        <p:txBody>
          <a:bodyPr wrap="square" rtlCol="0">
            <a:spAutoFit/>
          </a:bodyPr>
          <a:lstStyle/>
          <a:p>
            <a:pPr algn="ctr"/>
            <a:r>
              <a:rPr lang="en-US" dirty="0">
                <a:solidFill>
                  <a:schemeClr val="bg1"/>
                </a:solidFill>
              </a:rPr>
              <a:t>Monolith</a:t>
            </a:r>
          </a:p>
          <a:p>
            <a:pPr algn="ctr"/>
            <a:r>
              <a:rPr lang="en-US" dirty="0">
                <a:solidFill>
                  <a:schemeClr val="bg1"/>
                </a:solidFill>
              </a:rPr>
              <a:t>40% Implicit Porosity</a:t>
            </a:r>
          </a:p>
          <a:p>
            <a:pPr algn="ctr"/>
            <a:r>
              <a:rPr lang="en-US" dirty="0">
                <a:solidFill>
                  <a:schemeClr val="bg1"/>
                </a:solidFill>
              </a:rPr>
              <a:t>Colored by Damage</a:t>
            </a:r>
          </a:p>
        </p:txBody>
      </p:sp>
      <p:sp>
        <p:nvSpPr>
          <p:cNvPr id="10" name="TextBox 9">
            <a:extLst>
              <a:ext uri="{FF2B5EF4-FFF2-40B4-BE49-F238E27FC236}">
                <a16:creationId xmlns:a16="http://schemas.microsoft.com/office/drawing/2014/main" id="{99CAD9B9-73B1-5685-55B6-644188DDCEFF}"/>
              </a:ext>
            </a:extLst>
          </p:cNvPr>
          <p:cNvSpPr txBox="1"/>
          <p:nvPr/>
        </p:nvSpPr>
        <p:spPr>
          <a:xfrm>
            <a:off x="6677389" y="2046914"/>
            <a:ext cx="4775142" cy="933133"/>
          </a:xfrm>
          <a:prstGeom prst="rect">
            <a:avLst/>
          </a:prstGeom>
          <a:solidFill>
            <a:srgbClr val="0031A1"/>
          </a:solidFill>
          <a:ln>
            <a:solidFill>
              <a:schemeClr val="tx1"/>
            </a:solidFill>
          </a:ln>
        </p:spPr>
        <p:txBody>
          <a:bodyPr wrap="square" rtlCol="0">
            <a:spAutoFit/>
          </a:bodyPr>
          <a:lstStyle/>
          <a:p>
            <a:pPr algn="ctr"/>
            <a:r>
              <a:rPr lang="en-US" dirty="0">
                <a:solidFill>
                  <a:schemeClr val="bg1"/>
                </a:solidFill>
              </a:rPr>
              <a:t>Fractured Monolith</a:t>
            </a:r>
          </a:p>
          <a:p>
            <a:pPr algn="ctr"/>
            <a:r>
              <a:rPr lang="en-US" dirty="0">
                <a:solidFill>
                  <a:schemeClr val="bg1"/>
                </a:solidFill>
              </a:rPr>
              <a:t>40% Implicit Porosity</a:t>
            </a:r>
          </a:p>
          <a:p>
            <a:pPr algn="ctr"/>
            <a:r>
              <a:rPr lang="en-US" dirty="0">
                <a:solidFill>
                  <a:schemeClr val="bg1"/>
                </a:solidFill>
              </a:rPr>
              <a:t>Colored by Damage</a:t>
            </a:r>
          </a:p>
        </p:txBody>
      </p:sp>
      <p:pic>
        <p:nvPicPr>
          <p:cNvPr id="3" name="FracMono_40percent_damageTrace">
            <a:hlinkClick r:id="" action="ppaction://media"/>
            <a:extLst>
              <a:ext uri="{FF2B5EF4-FFF2-40B4-BE49-F238E27FC236}">
                <a16:creationId xmlns:a16="http://schemas.microsoft.com/office/drawing/2014/main" id="{8C75CC09-F92E-41DD-E27D-14AAC505A9C7}"/>
              </a:ext>
            </a:extLst>
          </p:cNvPr>
          <p:cNvPicPr>
            <a:picLocks noChangeAspect="1"/>
          </p:cNvPicPr>
          <p:nvPr>
            <a:videoFile r:link="rId4"/>
            <p:extLst>
              <p:ext uri="{DAA4B4D4-6D71-4841-9C94-3DE7FCFB9230}">
                <p14:media xmlns:p14="http://schemas.microsoft.com/office/powerpoint/2010/main" r:embed="rId3"/>
              </p:ext>
            </p:extLst>
          </p:nvPr>
        </p:nvPicPr>
        <p:blipFill>
          <a:blip r:embed="rId7"/>
          <a:srcRect l="19847" t="4526" r="43642" b="10948"/>
          <a:stretch/>
        </p:blipFill>
        <p:spPr>
          <a:xfrm rot="16200000">
            <a:off x="7633881" y="2261781"/>
            <a:ext cx="2718931" cy="4720906"/>
          </a:xfrm>
          <a:prstGeom prst="rect">
            <a:avLst/>
          </a:prstGeom>
        </p:spPr>
      </p:pic>
    </p:spTree>
    <p:extLst>
      <p:ext uri="{BB962C8B-B14F-4D97-AF65-F5344CB8AC3E}">
        <p14:creationId xmlns:p14="http://schemas.microsoft.com/office/powerpoint/2010/main" val="284890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91" fill="hold"/>
                                        <p:tgtEl>
                                          <p:spTgt spid="7"/>
                                        </p:tgtEl>
                                      </p:cBhvr>
                                    </p:cmd>
                                  </p:childTnLst>
                                </p:cTn>
                              </p:par>
                              <p:par>
                                <p:cTn id="7" presetID="1" presetClass="mediacall" presetSubtype="0" fill="hold" nodeType="withEffect">
                                  <p:stCondLst>
                                    <p:cond delay="0"/>
                                  </p:stCondLst>
                                  <p:childTnLst>
                                    <p:cmd type="call" cmd="playFrom(0.0)">
                                      <p:cBhvr>
                                        <p:cTn id="8" dur="6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7"/>
                </p:tgtEl>
              </p:cMediaNode>
            </p:video>
            <p:video>
              <p:cMediaNode vol="80000">
                <p:cTn id="10" repeatCount="indefinite"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637FE-C3CA-0C4C-8D50-B5162547C7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4BE1F8-CFE8-E66A-0DE4-FE6F4F614442}"/>
              </a:ext>
            </a:extLst>
          </p:cNvPr>
          <p:cNvSpPr>
            <a:spLocks noGrp="1"/>
          </p:cNvSpPr>
          <p:nvPr>
            <p:ph type="title"/>
          </p:nvPr>
        </p:nvSpPr>
        <p:spPr>
          <a:xfrm>
            <a:off x="788835" y="478172"/>
            <a:ext cx="10614329" cy="572171"/>
          </a:xfrm>
        </p:spPr>
        <p:txBody>
          <a:bodyPr/>
          <a:lstStyle/>
          <a:p>
            <a:pPr algn="ctr"/>
            <a:r>
              <a:rPr lang="en-US"/>
              <a:t>Beta Depends Heavily on the Porosity Distribution </a:t>
            </a:r>
            <a:endParaRPr lang="en-US" dirty="0"/>
          </a:p>
        </p:txBody>
      </p:sp>
      <p:pic>
        <p:nvPicPr>
          <p:cNvPr id="4" name="Picture 3" descr="Chart&#10;&#10;AI-generated content may be incorrect.">
            <a:extLst>
              <a:ext uri="{FF2B5EF4-FFF2-40B4-BE49-F238E27FC236}">
                <a16:creationId xmlns:a16="http://schemas.microsoft.com/office/drawing/2014/main" id="{33054382-A427-AEE2-F563-989F9C60E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3009" y="1050342"/>
            <a:ext cx="7105981" cy="5329486"/>
          </a:xfrm>
          <a:prstGeom prst="rect">
            <a:avLst/>
          </a:prstGeom>
        </p:spPr>
      </p:pic>
    </p:spTree>
    <p:extLst>
      <p:ext uri="{BB962C8B-B14F-4D97-AF65-F5344CB8AC3E}">
        <p14:creationId xmlns:p14="http://schemas.microsoft.com/office/powerpoint/2010/main" val="2112151575"/>
      </p:ext>
    </p:extLst>
  </p:cSld>
  <p:clrMapOvr>
    <a:masterClrMapping/>
  </p:clrMapOvr>
</p:sld>
</file>

<file path=ppt/theme/theme1.xml><?xml version="1.0" encoding="utf-8"?>
<a:theme xmlns:a="http://schemas.openxmlformats.org/drawingml/2006/main" name="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5F059441-9832-334E-92B2-478FB950A103}" vid="{84D85146-E095-EC40-87B7-7FF6588318BB}"/>
    </a:ext>
  </a:extLst>
</a:theme>
</file>

<file path=ppt/theme/theme2.xml><?xml version="1.0" encoding="utf-8"?>
<a:theme xmlns:a="http://schemas.openxmlformats.org/drawingml/2006/main" name="Elemental Nav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5F059441-9832-334E-92B2-478FB950A103}" vid="{EFBBE62B-2702-F542-8EF6-7C64180AE1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6def0d5-3fd6-4c70-b9c9-54c2f38dbc03">
      <UserInfo>
        <DisplayName>Vander Vorst, Mitch</DisplayName>
        <AccountId>10</AccountId>
        <AccountType/>
      </UserInfo>
      <UserInfo>
        <DisplayName>Bishop, Breanna</DisplayName>
        <AccountId>9</AccountId>
        <AccountType/>
      </UserInfo>
      <UserInfo>
        <DisplayName>Connors, Corey</DisplayName>
        <AccountId>11</AccountId>
        <AccountType/>
      </UserInfo>
      <UserInfo>
        <DisplayName>svc-sharegate</DisplayName>
        <AccountId>44</AccountId>
        <AccountType/>
      </UserInfo>
      <UserInfo>
        <DisplayName>SharingLinks.3fc3c0ef-bf7b-4085-b901-2737b0950107.OrganizationEdit.9bcf96ed-bba8-4f75-a760-3a02278e7bf0</DisplayName>
        <AccountId>66</AccountId>
        <AccountType/>
      </UserInfo>
      <UserInfo>
        <DisplayName>Kamoroff, Beth Paige</DisplayName>
        <AccountId>56</AccountId>
        <AccountType/>
      </UserInfo>
      <UserInfo>
        <DisplayName>Paschal, Katherine</DisplayName>
        <AccountId>40</AccountId>
        <AccountType/>
      </UserInfo>
      <UserInfo>
        <DisplayName>Diaz, Alii</DisplayName>
        <AccountId>19</AccountId>
        <AccountType/>
      </UserInfo>
      <UserInfo>
        <DisplayName>Piccone, Ashley Nicole</DisplayName>
        <AccountId>65</AccountId>
        <AccountType/>
      </UserInfo>
    </SharedWithUsers>
    <lcf76f155ced4ddcb4097134ff3c332f xmlns="1fcefbb1-3cd4-4f76-bca8-277149e9cb2e">
      <Terms xmlns="http://schemas.microsoft.com/office/infopath/2007/PartnerControls"/>
    </lcf76f155ced4ddcb4097134ff3c332f>
    <Thumbnails xmlns="1fcefbb1-3cd4-4f76-bca8-277149e9cb2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88CE4DFD6590746BF79C031605283F1" ma:contentTypeVersion="15" ma:contentTypeDescription="Create a new document." ma:contentTypeScope="" ma:versionID="f861d932f8c2571c942809486b31595d">
  <xsd:schema xmlns:xsd="http://www.w3.org/2001/XMLSchema" xmlns:xs="http://www.w3.org/2001/XMLSchema" xmlns:p="http://schemas.microsoft.com/office/2006/metadata/properties" xmlns:ns2="1fcefbb1-3cd4-4f76-bca8-277149e9cb2e" xmlns:ns3="16def0d5-3fd6-4c70-b9c9-54c2f38dbc03" targetNamespace="http://schemas.microsoft.com/office/2006/metadata/properties" ma:root="true" ma:fieldsID="ce6ae0412eb56a46bb7dd979781f3734" ns2:_="" ns3:_="">
    <xsd:import namespace="1fcefbb1-3cd4-4f76-bca8-277149e9cb2e"/>
    <xsd:import namespace="16def0d5-3fd6-4c70-b9c9-54c2f38dbc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ServiceLocation" minOccurs="0"/>
                <xsd:element ref="ns2:MediaLengthInSeconds" minOccurs="0"/>
                <xsd:element ref="ns2:MediaServiceSearchProperties" minOccurs="0"/>
                <xsd:element ref="ns2:Thumbn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cefbb1-3cd4-4f76-bca8-277149e9cb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3a22c89-3912-4715-9657-2989270db28b"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Thumbnails" ma:index="22" nillable="true" ma:displayName="Thumbnails" ma:format="Thumbnail" ma:internalName="Thumbnails">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def0d5-3fd6-4c70-b9c9-54c2f38dbc0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74EDC0-542C-4316-BAE8-CCB5B20E4B3F}">
  <ds:schemaRefs>
    <ds:schemaRef ds:uri="http://purl.org/dc/dcmitype/"/>
    <ds:schemaRef ds:uri="http://www.w3.org/XML/1998/namespace"/>
    <ds:schemaRef ds:uri="http://purl.org/dc/elements/1.1/"/>
    <ds:schemaRef ds:uri="http://schemas.microsoft.com/office/2006/documentManagement/types"/>
    <ds:schemaRef ds:uri="http://purl.org/dc/terms/"/>
    <ds:schemaRef ds:uri="16def0d5-3fd6-4c70-b9c9-54c2f38dbc03"/>
    <ds:schemaRef ds:uri="http://schemas.microsoft.com/office/2006/metadata/properties"/>
    <ds:schemaRef ds:uri="http://schemas.microsoft.com/office/infopath/2007/PartnerControls"/>
    <ds:schemaRef ds:uri="http://schemas.openxmlformats.org/package/2006/metadata/core-properties"/>
    <ds:schemaRef ds:uri="1fcefbb1-3cd4-4f76-bca8-277149e9cb2e"/>
  </ds:schemaRefs>
</ds:datastoreItem>
</file>

<file path=customXml/itemProps2.xml><?xml version="1.0" encoding="utf-8"?>
<ds:datastoreItem xmlns:ds="http://schemas.openxmlformats.org/officeDocument/2006/customXml" ds:itemID="{BCD1984F-FDCE-44D7-8C60-14E145E40588}">
  <ds:schemaRefs>
    <ds:schemaRef ds:uri="16def0d5-3fd6-4c70-b9c9-54c2f38dbc03"/>
    <ds:schemaRef ds:uri="1fcefbb1-3cd4-4f76-bca8-277149e9cb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380E02-140B-4F0E-BE4A-F3840F0793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unclassified-powerpoint-2024-dec-20</Template>
  <TotalTime>9697</TotalTime>
  <Words>814</Words>
  <Application>Microsoft Office PowerPoint</Application>
  <PresentationFormat>Widescreen</PresentationFormat>
  <Paragraphs>61</Paragraphs>
  <Slides>11</Slides>
  <Notes>1</Notes>
  <HiddenSlides>0</HiddenSlides>
  <MMClips>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Aptos</vt:lpstr>
      <vt:lpstr>Aptos Display</vt:lpstr>
      <vt:lpstr>Aptos Light</vt:lpstr>
      <vt:lpstr>Aptos SemiBold</vt:lpstr>
      <vt:lpstr>Arial</vt:lpstr>
      <vt:lpstr>Calibri</vt:lpstr>
      <vt:lpstr>Helvetica</vt:lpstr>
      <vt:lpstr>Open Sans</vt:lpstr>
      <vt:lpstr>White</vt:lpstr>
      <vt:lpstr>Elemental Navy</vt:lpstr>
      <vt:lpstr>THE INFLUENCE OF MICRO- VS MACROPOROSITY IN THE DEFLECTION OF RUBBLE-PILE ASTEROIDS</vt:lpstr>
      <vt:lpstr>The Majority of Hazardous Asteroids Have a Rubble-Pile Structure</vt:lpstr>
      <vt:lpstr>PowerPoint Presentation</vt:lpstr>
      <vt:lpstr>PowerPoint Presentation</vt:lpstr>
      <vt:lpstr>PowerPoint Presentation</vt:lpstr>
      <vt:lpstr>Different Porosity Distribution Initializations</vt:lpstr>
      <vt:lpstr>Pure Implicit Porosity vs Pure Explicit Porosity</vt:lpstr>
      <vt:lpstr>Monolith VS “Fractured Monolith”</vt:lpstr>
      <vt:lpstr>Beta Depends Heavily on the Porosity Distribution </vt:lpstr>
      <vt:lpstr>Conclusions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Wiggins, Sean Evan</dc:creator>
  <cp:keywords/>
  <dc:description/>
  <cp:lastModifiedBy>Wiggins, Sean Evan</cp:lastModifiedBy>
  <cp:revision>26</cp:revision>
  <dcterms:created xsi:type="dcterms:W3CDTF">2025-04-16T17:31:46Z</dcterms:created>
  <dcterms:modified xsi:type="dcterms:W3CDTF">2025-04-28T23:58:38Z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0x010100088CE4DFD6590746BF79C031605283F1</vt:lpwstr>
  </property>
  <property fmtid="{D5CDD505-2E9C-101B-9397-08002B2CF9AE}" pid="3" name="MediaServiceImageTags">
    <vt:lpwstr/>
  </property>
</Properties>
</file>