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309" r:id="rId2"/>
    <p:sldId id="313" r:id="rId3"/>
    <p:sldId id="312" r:id="rId4"/>
    <p:sldId id="310" r:id="rId5"/>
    <p:sldId id="314" r:id="rId6"/>
    <p:sldId id="317" r:id="rId7"/>
    <p:sldId id="318" r:id="rId8"/>
    <p:sldId id="256" r:id="rId9"/>
  </p:sldIdLst>
  <p:sldSz cx="9144000" cy="5143500" type="screen16x9"/>
  <p:notesSz cx="6858000" cy="9144000"/>
  <p:embeddedFontLst>
    <p:embeddedFont>
      <p:font typeface="Zen Kaku Gothic New" panose="020B0604020202020204" charset="-128"/>
      <p:regular r:id="rId11"/>
      <p:bold r:id="rId12"/>
    </p:embeddedFont>
    <p:embeddedFont>
      <p:font typeface="Nunito" pitchFamily="2" charset="0"/>
      <p:regular r:id="rId13"/>
      <p:bold r:id="rId14"/>
      <p:italic r:id="rId15"/>
      <p:boldItalic r:id="rId16"/>
    </p:embeddedFont>
    <p:embeddedFont>
      <p:font typeface="Nunito Light" pitchFamily="2" charset="0"/>
      <p:regular r:id="rId17"/>
      <p:italic r:id="rId18"/>
    </p:embeddedFont>
    <p:embeddedFont>
      <p:font typeface="Space Grotesk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2F9DCC-5448-47CC-948C-67DF8C7E869C}">
  <a:tblStyle styleId="{D22F9DCC-5448-47CC-948C-67DF8C7E86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5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BF10A-9EF4-4F82-8EEA-71456D30897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5CE4097-3F56-4BFF-808A-2573B9585DBF}">
      <dgm:prSet phldrT="[Texto]"/>
      <dgm:spPr>
        <a:solidFill>
          <a:schemeClr val="bg2"/>
        </a:solidFill>
        <a:ln w="12700">
          <a:solidFill>
            <a:srgbClr val="FF5050"/>
          </a:solidFill>
        </a:ln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Space Grotesk" panose="020B0604020202020204" charset="0"/>
              <a:cs typeface="Space Grotesk" panose="020B0604020202020204" charset="0"/>
            </a:rPr>
            <a:t>Invariant Manifold Free Fall</a:t>
          </a:r>
          <a:endParaRPr lang="en-US" noProof="0" dirty="0">
            <a:latin typeface="Space Grotesk" panose="020B0604020202020204" charset="0"/>
            <a:cs typeface="Space Grotesk" panose="020B0604020202020204" charset="0"/>
          </a:endParaRPr>
        </a:p>
      </dgm:t>
    </dgm:pt>
    <dgm:pt modelId="{BC8F3C4A-BCB3-4DDC-A10C-C5133D4EFC25}" type="parTrans" cxnId="{3C084D8A-7269-4376-BBFB-55A7F85A6DDF}">
      <dgm:prSet/>
      <dgm:spPr/>
      <dgm:t>
        <a:bodyPr/>
        <a:lstStyle/>
        <a:p>
          <a:endParaRPr lang="en-US"/>
        </a:p>
      </dgm:t>
    </dgm:pt>
    <dgm:pt modelId="{7A63016B-76AE-4F93-8D5D-4410A79F7F4C}" type="sibTrans" cxnId="{3C084D8A-7269-4376-BBFB-55A7F85A6DDF}">
      <dgm:prSet/>
      <dgm:spPr>
        <a:solidFill>
          <a:schemeClr val="tx1"/>
        </a:solidFill>
      </dgm:spPr>
      <dgm:t>
        <a:bodyPr/>
        <a:lstStyle/>
        <a:p>
          <a:endParaRPr lang="en-US" noProof="0" dirty="0"/>
        </a:p>
      </dgm:t>
    </dgm:pt>
    <dgm:pt modelId="{E6EF7639-8359-4696-8CE3-FCD5A3382D90}">
      <dgm:prSet phldrT="[Texto]"/>
      <dgm:spPr>
        <a:solidFill>
          <a:schemeClr val="bg2"/>
        </a:solidFill>
        <a:ln w="12700">
          <a:solidFill>
            <a:srgbClr val="00B050"/>
          </a:solidFill>
        </a:ln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Space Grotesk" panose="020B0604020202020204" charset="0"/>
              <a:cs typeface="Space Grotesk" panose="020B0604020202020204" charset="0"/>
            </a:rPr>
            <a:t>Thrust Phase</a:t>
          </a:r>
        </a:p>
      </dgm:t>
    </dgm:pt>
    <dgm:pt modelId="{0B5B301F-0655-4EF9-9F63-73B5C4671D6A}" type="parTrans" cxnId="{E8C31755-7801-4E5D-B053-5310CCC43345}">
      <dgm:prSet/>
      <dgm:spPr/>
      <dgm:t>
        <a:bodyPr/>
        <a:lstStyle/>
        <a:p>
          <a:endParaRPr lang="en-US"/>
        </a:p>
      </dgm:t>
    </dgm:pt>
    <dgm:pt modelId="{6891E52A-2909-4837-A9AC-31EDF8397DF3}" type="sibTrans" cxnId="{E8C31755-7801-4E5D-B053-5310CCC43345}">
      <dgm:prSet/>
      <dgm:spPr>
        <a:solidFill>
          <a:schemeClr val="tx1">
            <a:lumMod val="95000"/>
          </a:schemeClr>
        </a:solidFill>
      </dgm:spPr>
      <dgm:t>
        <a:bodyPr/>
        <a:lstStyle/>
        <a:p>
          <a:endParaRPr lang="en-US" noProof="0" dirty="0"/>
        </a:p>
      </dgm:t>
    </dgm:pt>
    <dgm:pt modelId="{BB7209FA-D5CC-4B3D-AA8C-A7872BF0CE0B}">
      <dgm:prSet phldrT="[Texto]"/>
      <dgm:spPr>
        <a:solidFill>
          <a:schemeClr val="accent2">
            <a:lumMod val="10000"/>
          </a:schemeClr>
        </a:solidFill>
        <a:ln w="12700">
          <a:solidFill>
            <a:srgbClr val="9966FF"/>
          </a:solidFill>
        </a:ln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Space Grotesk" panose="020B0604020202020204" charset="0"/>
              <a:cs typeface="Space Grotesk" panose="020B0604020202020204" charset="0"/>
            </a:rPr>
            <a:t>Coast Phase</a:t>
          </a:r>
        </a:p>
      </dgm:t>
    </dgm:pt>
    <dgm:pt modelId="{F80C3EA6-CB70-4B6F-80AF-B05A55B39DE7}" type="parTrans" cxnId="{58367C73-3D9E-4F81-BC2F-5DE819D47174}">
      <dgm:prSet/>
      <dgm:spPr/>
      <dgm:t>
        <a:bodyPr/>
        <a:lstStyle/>
        <a:p>
          <a:endParaRPr lang="en-US"/>
        </a:p>
      </dgm:t>
    </dgm:pt>
    <dgm:pt modelId="{AA017BA1-7511-43A9-B1AC-2F1434CE11C9}" type="sibTrans" cxnId="{58367C73-3D9E-4F81-BC2F-5DE819D47174}">
      <dgm:prSet/>
      <dgm:spPr>
        <a:solidFill>
          <a:schemeClr val="tx1">
            <a:lumMod val="95000"/>
          </a:schemeClr>
        </a:solidFill>
      </dgm:spPr>
      <dgm:t>
        <a:bodyPr/>
        <a:lstStyle/>
        <a:p>
          <a:endParaRPr lang="en-US" noProof="0" dirty="0"/>
        </a:p>
      </dgm:t>
    </dgm:pt>
    <dgm:pt modelId="{2D2B0443-3DD4-4BC5-8607-078433E08D4C}">
      <dgm:prSet phldrT="[Texto]"/>
      <dgm:spPr>
        <a:solidFill>
          <a:schemeClr val="accent2">
            <a:lumMod val="1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noProof="0" dirty="0">
              <a:solidFill>
                <a:schemeClr val="tx1"/>
              </a:solidFill>
              <a:effectLst/>
              <a:latin typeface="Space Grotesk" panose="020B0604020202020204" charset="0"/>
              <a:cs typeface="Space Grotesk" panose="020B0604020202020204" charset="0"/>
            </a:rPr>
            <a:t>Interception</a:t>
          </a:r>
        </a:p>
      </dgm:t>
    </dgm:pt>
    <dgm:pt modelId="{95C46F67-C39E-44D4-9681-0F003683EA9D}" type="parTrans" cxnId="{9DBB4514-A741-48C0-A871-96A056F2AEA7}">
      <dgm:prSet/>
      <dgm:spPr/>
      <dgm:t>
        <a:bodyPr/>
        <a:lstStyle/>
        <a:p>
          <a:endParaRPr lang="en-US"/>
        </a:p>
      </dgm:t>
    </dgm:pt>
    <dgm:pt modelId="{CA859B09-FF5E-4E8C-8DA8-946A876EE8E5}" type="sibTrans" cxnId="{9DBB4514-A741-48C0-A871-96A056F2AEA7}">
      <dgm:prSet/>
      <dgm:spPr/>
      <dgm:t>
        <a:bodyPr/>
        <a:lstStyle/>
        <a:p>
          <a:endParaRPr lang="en-US"/>
        </a:p>
      </dgm:t>
    </dgm:pt>
    <dgm:pt modelId="{38E2F247-69F3-4922-AC08-724666FCC29B}" type="pres">
      <dgm:prSet presAssocID="{2B9BF10A-9EF4-4F82-8EEA-71456D308976}" presName="linearFlow" presStyleCnt="0">
        <dgm:presLayoutVars>
          <dgm:resizeHandles val="exact"/>
        </dgm:presLayoutVars>
      </dgm:prSet>
      <dgm:spPr/>
    </dgm:pt>
    <dgm:pt modelId="{2A939998-D697-496E-B0A0-9F316663B14F}" type="pres">
      <dgm:prSet presAssocID="{75CE4097-3F56-4BFF-808A-2573B9585DBF}" presName="node" presStyleLbl="node1" presStyleIdx="0" presStyleCnt="4">
        <dgm:presLayoutVars>
          <dgm:bulletEnabled val="1"/>
        </dgm:presLayoutVars>
      </dgm:prSet>
      <dgm:spPr/>
    </dgm:pt>
    <dgm:pt modelId="{3D394F63-A23A-4E06-AD39-80644F907FA8}" type="pres">
      <dgm:prSet presAssocID="{7A63016B-76AE-4F93-8D5D-4410A79F7F4C}" presName="sibTrans" presStyleLbl="sibTrans2D1" presStyleIdx="0" presStyleCnt="3" custScaleX="83191" custScaleY="58297"/>
      <dgm:spPr/>
    </dgm:pt>
    <dgm:pt modelId="{EA7A9FA9-07EA-41A4-B6CF-5D903222D03F}" type="pres">
      <dgm:prSet presAssocID="{7A63016B-76AE-4F93-8D5D-4410A79F7F4C}" presName="connectorText" presStyleLbl="sibTrans2D1" presStyleIdx="0" presStyleCnt="3"/>
      <dgm:spPr/>
    </dgm:pt>
    <dgm:pt modelId="{01B5E74C-1D03-4782-BDD7-D4A01DD0ADFA}" type="pres">
      <dgm:prSet presAssocID="{E6EF7639-8359-4696-8CE3-FCD5A3382D90}" presName="node" presStyleLbl="node1" presStyleIdx="1" presStyleCnt="4">
        <dgm:presLayoutVars>
          <dgm:bulletEnabled val="1"/>
        </dgm:presLayoutVars>
      </dgm:prSet>
      <dgm:spPr/>
    </dgm:pt>
    <dgm:pt modelId="{26D0257C-4A01-4266-B546-1707AD90DBED}" type="pres">
      <dgm:prSet presAssocID="{6891E52A-2909-4837-A9AC-31EDF8397DF3}" presName="sibTrans" presStyleLbl="sibTrans2D1" presStyleIdx="1" presStyleCnt="3" custScaleX="82234" custScaleY="58297"/>
      <dgm:spPr/>
    </dgm:pt>
    <dgm:pt modelId="{1C92CC1C-ED2A-443C-96A0-E68058DE3F54}" type="pres">
      <dgm:prSet presAssocID="{6891E52A-2909-4837-A9AC-31EDF8397DF3}" presName="connectorText" presStyleLbl="sibTrans2D1" presStyleIdx="1" presStyleCnt="3"/>
      <dgm:spPr/>
    </dgm:pt>
    <dgm:pt modelId="{DE7F1F07-9130-419B-B338-89D48C19DB1A}" type="pres">
      <dgm:prSet presAssocID="{BB7209FA-D5CC-4B3D-AA8C-A7872BF0CE0B}" presName="node" presStyleLbl="node1" presStyleIdx="2" presStyleCnt="4" custLinFactNeighborX="918" custLinFactNeighborY="719">
        <dgm:presLayoutVars>
          <dgm:bulletEnabled val="1"/>
        </dgm:presLayoutVars>
      </dgm:prSet>
      <dgm:spPr/>
    </dgm:pt>
    <dgm:pt modelId="{6198DC6C-8822-40FE-8B67-8183275F3B8A}" type="pres">
      <dgm:prSet presAssocID="{AA017BA1-7511-43A9-B1AC-2F1434CE11C9}" presName="sibTrans" presStyleLbl="sibTrans2D1" presStyleIdx="2" presStyleCnt="3" custScaleX="83716" custScaleY="61448"/>
      <dgm:spPr/>
    </dgm:pt>
    <dgm:pt modelId="{08978E41-F5F6-4A50-9A85-24708B90222F}" type="pres">
      <dgm:prSet presAssocID="{AA017BA1-7511-43A9-B1AC-2F1434CE11C9}" presName="connectorText" presStyleLbl="sibTrans2D1" presStyleIdx="2" presStyleCnt="3"/>
      <dgm:spPr/>
    </dgm:pt>
    <dgm:pt modelId="{34F7562C-F923-42D2-AA66-F89BA32C711B}" type="pres">
      <dgm:prSet presAssocID="{2D2B0443-3DD4-4BC5-8607-078433E08D4C}" presName="node" presStyleLbl="node1" presStyleIdx="3" presStyleCnt="4" custLinFactNeighborX="1479" custLinFactNeighborY="43456">
        <dgm:presLayoutVars>
          <dgm:bulletEnabled val="1"/>
        </dgm:presLayoutVars>
      </dgm:prSet>
      <dgm:spPr/>
    </dgm:pt>
  </dgm:ptLst>
  <dgm:cxnLst>
    <dgm:cxn modelId="{9DBB4514-A741-48C0-A871-96A056F2AEA7}" srcId="{2B9BF10A-9EF4-4F82-8EEA-71456D308976}" destId="{2D2B0443-3DD4-4BC5-8607-078433E08D4C}" srcOrd="3" destOrd="0" parTransId="{95C46F67-C39E-44D4-9681-0F003683EA9D}" sibTransId="{CA859B09-FF5E-4E8C-8DA8-946A876EE8E5}"/>
    <dgm:cxn modelId="{CB52AF32-A626-4618-91FE-4E381230A7BB}" type="presOf" srcId="{6891E52A-2909-4837-A9AC-31EDF8397DF3}" destId="{1C92CC1C-ED2A-443C-96A0-E68058DE3F54}" srcOrd="1" destOrd="0" presId="urn:microsoft.com/office/officeart/2005/8/layout/process2"/>
    <dgm:cxn modelId="{8E91264F-1EDF-4EDA-B68A-75CD898C1190}" type="presOf" srcId="{2B9BF10A-9EF4-4F82-8EEA-71456D308976}" destId="{38E2F247-69F3-4922-AC08-724666FCC29B}" srcOrd="0" destOrd="0" presId="urn:microsoft.com/office/officeart/2005/8/layout/process2"/>
    <dgm:cxn modelId="{58367C73-3D9E-4F81-BC2F-5DE819D47174}" srcId="{2B9BF10A-9EF4-4F82-8EEA-71456D308976}" destId="{BB7209FA-D5CC-4B3D-AA8C-A7872BF0CE0B}" srcOrd="2" destOrd="0" parTransId="{F80C3EA6-CB70-4B6F-80AF-B05A55B39DE7}" sibTransId="{AA017BA1-7511-43A9-B1AC-2F1434CE11C9}"/>
    <dgm:cxn modelId="{E8C31755-7801-4E5D-B053-5310CCC43345}" srcId="{2B9BF10A-9EF4-4F82-8EEA-71456D308976}" destId="{E6EF7639-8359-4696-8CE3-FCD5A3382D90}" srcOrd="1" destOrd="0" parTransId="{0B5B301F-0655-4EF9-9F63-73B5C4671D6A}" sibTransId="{6891E52A-2909-4837-A9AC-31EDF8397DF3}"/>
    <dgm:cxn modelId="{A576857C-9E93-4C3D-A5D0-B0F7B4CC8802}" type="presOf" srcId="{AA017BA1-7511-43A9-B1AC-2F1434CE11C9}" destId="{6198DC6C-8822-40FE-8B67-8183275F3B8A}" srcOrd="0" destOrd="0" presId="urn:microsoft.com/office/officeart/2005/8/layout/process2"/>
    <dgm:cxn modelId="{B73AB57D-B244-4B68-96DD-C1C12A538A25}" type="presOf" srcId="{E6EF7639-8359-4696-8CE3-FCD5A3382D90}" destId="{01B5E74C-1D03-4782-BDD7-D4A01DD0ADFA}" srcOrd="0" destOrd="0" presId="urn:microsoft.com/office/officeart/2005/8/layout/process2"/>
    <dgm:cxn modelId="{3C084D8A-7269-4376-BBFB-55A7F85A6DDF}" srcId="{2B9BF10A-9EF4-4F82-8EEA-71456D308976}" destId="{75CE4097-3F56-4BFF-808A-2573B9585DBF}" srcOrd="0" destOrd="0" parTransId="{BC8F3C4A-BCB3-4DDC-A10C-C5133D4EFC25}" sibTransId="{7A63016B-76AE-4F93-8D5D-4410A79F7F4C}"/>
    <dgm:cxn modelId="{0CB74194-B3F4-4834-A652-BC3EDB91F122}" type="presOf" srcId="{2D2B0443-3DD4-4BC5-8607-078433E08D4C}" destId="{34F7562C-F923-42D2-AA66-F89BA32C711B}" srcOrd="0" destOrd="0" presId="urn:microsoft.com/office/officeart/2005/8/layout/process2"/>
    <dgm:cxn modelId="{4B9567AF-8FAF-4E65-9E93-C6C1066D03FB}" type="presOf" srcId="{75CE4097-3F56-4BFF-808A-2573B9585DBF}" destId="{2A939998-D697-496E-B0A0-9F316663B14F}" srcOrd="0" destOrd="0" presId="urn:microsoft.com/office/officeart/2005/8/layout/process2"/>
    <dgm:cxn modelId="{70C9E0B4-2546-493B-8354-A04AA84E3ED1}" type="presOf" srcId="{7A63016B-76AE-4F93-8D5D-4410A79F7F4C}" destId="{3D394F63-A23A-4E06-AD39-80644F907FA8}" srcOrd="0" destOrd="0" presId="urn:microsoft.com/office/officeart/2005/8/layout/process2"/>
    <dgm:cxn modelId="{AC72B0B8-8028-4D68-ABF7-E377158600CA}" type="presOf" srcId="{7A63016B-76AE-4F93-8D5D-4410A79F7F4C}" destId="{EA7A9FA9-07EA-41A4-B6CF-5D903222D03F}" srcOrd="1" destOrd="0" presId="urn:microsoft.com/office/officeart/2005/8/layout/process2"/>
    <dgm:cxn modelId="{930A0BDA-5812-496B-9F92-93AB8D126074}" type="presOf" srcId="{6891E52A-2909-4837-A9AC-31EDF8397DF3}" destId="{26D0257C-4A01-4266-B546-1707AD90DBED}" srcOrd="0" destOrd="0" presId="urn:microsoft.com/office/officeart/2005/8/layout/process2"/>
    <dgm:cxn modelId="{3D567EFA-6245-438E-9D0C-DEB1623A8FBC}" type="presOf" srcId="{AA017BA1-7511-43A9-B1AC-2F1434CE11C9}" destId="{08978E41-F5F6-4A50-9A85-24708B90222F}" srcOrd="1" destOrd="0" presId="urn:microsoft.com/office/officeart/2005/8/layout/process2"/>
    <dgm:cxn modelId="{1A2F58FD-C83E-453C-A657-9B06C41B4340}" type="presOf" srcId="{BB7209FA-D5CC-4B3D-AA8C-A7872BF0CE0B}" destId="{DE7F1F07-9130-419B-B338-89D48C19DB1A}" srcOrd="0" destOrd="0" presId="urn:microsoft.com/office/officeart/2005/8/layout/process2"/>
    <dgm:cxn modelId="{CF87F8DB-3A25-496A-A88B-0EE875F44486}" type="presParOf" srcId="{38E2F247-69F3-4922-AC08-724666FCC29B}" destId="{2A939998-D697-496E-B0A0-9F316663B14F}" srcOrd="0" destOrd="0" presId="urn:microsoft.com/office/officeart/2005/8/layout/process2"/>
    <dgm:cxn modelId="{2191A782-4277-4F7E-A522-E89C4F256522}" type="presParOf" srcId="{38E2F247-69F3-4922-AC08-724666FCC29B}" destId="{3D394F63-A23A-4E06-AD39-80644F907FA8}" srcOrd="1" destOrd="0" presId="urn:microsoft.com/office/officeart/2005/8/layout/process2"/>
    <dgm:cxn modelId="{8497A001-B059-4B78-88B4-DBFE36FF524F}" type="presParOf" srcId="{3D394F63-A23A-4E06-AD39-80644F907FA8}" destId="{EA7A9FA9-07EA-41A4-B6CF-5D903222D03F}" srcOrd="0" destOrd="0" presId="urn:microsoft.com/office/officeart/2005/8/layout/process2"/>
    <dgm:cxn modelId="{0956DE2E-B2E1-4FE8-B16F-BEC720109389}" type="presParOf" srcId="{38E2F247-69F3-4922-AC08-724666FCC29B}" destId="{01B5E74C-1D03-4782-BDD7-D4A01DD0ADFA}" srcOrd="2" destOrd="0" presId="urn:microsoft.com/office/officeart/2005/8/layout/process2"/>
    <dgm:cxn modelId="{43DA3B3E-736E-472E-ADA4-233DD25BB66F}" type="presParOf" srcId="{38E2F247-69F3-4922-AC08-724666FCC29B}" destId="{26D0257C-4A01-4266-B546-1707AD90DBED}" srcOrd="3" destOrd="0" presId="urn:microsoft.com/office/officeart/2005/8/layout/process2"/>
    <dgm:cxn modelId="{9B2E08F1-CDC0-4681-A3CC-C4801CC61CF6}" type="presParOf" srcId="{26D0257C-4A01-4266-B546-1707AD90DBED}" destId="{1C92CC1C-ED2A-443C-96A0-E68058DE3F54}" srcOrd="0" destOrd="0" presId="urn:microsoft.com/office/officeart/2005/8/layout/process2"/>
    <dgm:cxn modelId="{475C4F88-99BD-4EF6-B756-E231E7983C41}" type="presParOf" srcId="{38E2F247-69F3-4922-AC08-724666FCC29B}" destId="{DE7F1F07-9130-419B-B338-89D48C19DB1A}" srcOrd="4" destOrd="0" presId="urn:microsoft.com/office/officeart/2005/8/layout/process2"/>
    <dgm:cxn modelId="{49DCB419-32F5-4A83-8AEE-AB1ACDFF3969}" type="presParOf" srcId="{38E2F247-69F3-4922-AC08-724666FCC29B}" destId="{6198DC6C-8822-40FE-8B67-8183275F3B8A}" srcOrd="5" destOrd="0" presId="urn:microsoft.com/office/officeart/2005/8/layout/process2"/>
    <dgm:cxn modelId="{53C6C619-8D1A-4C5B-9B31-960C78A3D848}" type="presParOf" srcId="{6198DC6C-8822-40FE-8B67-8183275F3B8A}" destId="{08978E41-F5F6-4A50-9A85-24708B90222F}" srcOrd="0" destOrd="0" presId="urn:microsoft.com/office/officeart/2005/8/layout/process2"/>
    <dgm:cxn modelId="{EB5A26C2-46EE-41FA-8D87-DB118F22B152}" type="presParOf" srcId="{38E2F247-69F3-4922-AC08-724666FCC29B}" destId="{34F7562C-F923-42D2-AA66-F89BA32C711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BF10A-9EF4-4F82-8EEA-71456D30897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5CE4097-3F56-4BFF-808A-2573B9585DBF}">
      <dgm:prSet phldrT="[Texto]"/>
      <dgm:spPr>
        <a:solidFill>
          <a:schemeClr val="bg2"/>
        </a:solidFill>
        <a:ln w="12700">
          <a:solidFill>
            <a:srgbClr val="FF5050"/>
          </a:solidFill>
        </a:ln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Space Grotesk" panose="020B0604020202020204" charset="0"/>
              <a:cs typeface="Space Grotesk" panose="020B0604020202020204" charset="0"/>
            </a:rPr>
            <a:t>Invariant Manifold Free Fall</a:t>
          </a:r>
          <a:endParaRPr lang="en-US" noProof="0" dirty="0">
            <a:latin typeface="Space Grotesk" panose="020B0604020202020204" charset="0"/>
            <a:cs typeface="Space Grotesk" panose="020B0604020202020204" charset="0"/>
          </a:endParaRPr>
        </a:p>
      </dgm:t>
    </dgm:pt>
    <dgm:pt modelId="{BC8F3C4A-BCB3-4DDC-A10C-C5133D4EFC25}" type="parTrans" cxnId="{3C084D8A-7269-4376-BBFB-55A7F85A6DDF}">
      <dgm:prSet/>
      <dgm:spPr/>
      <dgm:t>
        <a:bodyPr/>
        <a:lstStyle/>
        <a:p>
          <a:endParaRPr lang="en-US"/>
        </a:p>
      </dgm:t>
    </dgm:pt>
    <dgm:pt modelId="{7A63016B-76AE-4F93-8D5D-4410A79F7F4C}" type="sibTrans" cxnId="{3C084D8A-7269-4376-BBFB-55A7F85A6DDF}">
      <dgm:prSet/>
      <dgm:spPr>
        <a:solidFill>
          <a:schemeClr val="tx1"/>
        </a:solidFill>
      </dgm:spPr>
      <dgm:t>
        <a:bodyPr/>
        <a:lstStyle/>
        <a:p>
          <a:endParaRPr lang="en-US" noProof="0" dirty="0"/>
        </a:p>
      </dgm:t>
    </dgm:pt>
    <dgm:pt modelId="{E6EF7639-8359-4696-8CE3-FCD5A3382D90}">
      <dgm:prSet phldrT="[Texto]"/>
      <dgm:spPr>
        <a:solidFill>
          <a:schemeClr val="bg2"/>
        </a:solidFill>
        <a:ln w="12700">
          <a:solidFill>
            <a:srgbClr val="00B050"/>
          </a:solidFill>
        </a:ln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Space Grotesk" panose="020B0604020202020204" charset="0"/>
              <a:cs typeface="Space Grotesk" panose="020B0604020202020204" charset="0"/>
            </a:rPr>
            <a:t>Thrust Phase</a:t>
          </a:r>
        </a:p>
      </dgm:t>
    </dgm:pt>
    <dgm:pt modelId="{0B5B301F-0655-4EF9-9F63-73B5C4671D6A}" type="parTrans" cxnId="{E8C31755-7801-4E5D-B053-5310CCC43345}">
      <dgm:prSet/>
      <dgm:spPr/>
      <dgm:t>
        <a:bodyPr/>
        <a:lstStyle/>
        <a:p>
          <a:endParaRPr lang="en-US"/>
        </a:p>
      </dgm:t>
    </dgm:pt>
    <dgm:pt modelId="{6891E52A-2909-4837-A9AC-31EDF8397DF3}" type="sibTrans" cxnId="{E8C31755-7801-4E5D-B053-5310CCC43345}">
      <dgm:prSet/>
      <dgm:spPr>
        <a:solidFill>
          <a:schemeClr val="tx1">
            <a:lumMod val="95000"/>
          </a:schemeClr>
        </a:solidFill>
      </dgm:spPr>
      <dgm:t>
        <a:bodyPr/>
        <a:lstStyle/>
        <a:p>
          <a:endParaRPr lang="en-US" noProof="0" dirty="0"/>
        </a:p>
      </dgm:t>
    </dgm:pt>
    <dgm:pt modelId="{BB7209FA-D5CC-4B3D-AA8C-A7872BF0CE0B}">
      <dgm:prSet phldrT="[Texto]"/>
      <dgm:spPr>
        <a:solidFill>
          <a:schemeClr val="accent2">
            <a:lumMod val="10000"/>
          </a:schemeClr>
        </a:solidFill>
        <a:ln w="12700">
          <a:solidFill>
            <a:srgbClr val="9966FF"/>
          </a:solidFill>
        </a:ln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Space Grotesk" panose="020B0604020202020204" charset="0"/>
              <a:cs typeface="Space Grotesk" panose="020B0604020202020204" charset="0"/>
            </a:rPr>
            <a:t>Coast Phase</a:t>
          </a:r>
        </a:p>
      </dgm:t>
    </dgm:pt>
    <dgm:pt modelId="{F80C3EA6-CB70-4B6F-80AF-B05A55B39DE7}" type="parTrans" cxnId="{58367C73-3D9E-4F81-BC2F-5DE819D47174}">
      <dgm:prSet/>
      <dgm:spPr/>
      <dgm:t>
        <a:bodyPr/>
        <a:lstStyle/>
        <a:p>
          <a:endParaRPr lang="en-US"/>
        </a:p>
      </dgm:t>
    </dgm:pt>
    <dgm:pt modelId="{AA017BA1-7511-43A9-B1AC-2F1434CE11C9}" type="sibTrans" cxnId="{58367C73-3D9E-4F81-BC2F-5DE819D47174}">
      <dgm:prSet/>
      <dgm:spPr>
        <a:solidFill>
          <a:schemeClr val="tx1">
            <a:lumMod val="95000"/>
          </a:schemeClr>
        </a:solidFill>
      </dgm:spPr>
      <dgm:t>
        <a:bodyPr/>
        <a:lstStyle/>
        <a:p>
          <a:endParaRPr lang="en-US" noProof="0" dirty="0"/>
        </a:p>
      </dgm:t>
    </dgm:pt>
    <dgm:pt modelId="{2D2B0443-3DD4-4BC5-8607-078433E08D4C}">
      <dgm:prSet phldrT="[Texto]"/>
      <dgm:spPr>
        <a:solidFill>
          <a:schemeClr val="accent2">
            <a:lumMod val="1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noProof="0" dirty="0">
              <a:solidFill>
                <a:schemeClr val="tx1"/>
              </a:solidFill>
              <a:effectLst/>
              <a:latin typeface="Space Grotesk" panose="020B0604020202020204" charset="0"/>
              <a:cs typeface="Space Grotesk" panose="020B0604020202020204" charset="0"/>
            </a:rPr>
            <a:t>Interception</a:t>
          </a:r>
        </a:p>
      </dgm:t>
    </dgm:pt>
    <dgm:pt modelId="{95C46F67-C39E-44D4-9681-0F003683EA9D}" type="parTrans" cxnId="{9DBB4514-A741-48C0-A871-96A056F2AEA7}">
      <dgm:prSet/>
      <dgm:spPr/>
      <dgm:t>
        <a:bodyPr/>
        <a:lstStyle/>
        <a:p>
          <a:endParaRPr lang="en-US"/>
        </a:p>
      </dgm:t>
    </dgm:pt>
    <dgm:pt modelId="{CA859B09-FF5E-4E8C-8DA8-946A876EE8E5}" type="sibTrans" cxnId="{9DBB4514-A741-48C0-A871-96A056F2AEA7}">
      <dgm:prSet/>
      <dgm:spPr/>
      <dgm:t>
        <a:bodyPr/>
        <a:lstStyle/>
        <a:p>
          <a:endParaRPr lang="en-US"/>
        </a:p>
      </dgm:t>
    </dgm:pt>
    <dgm:pt modelId="{38E2F247-69F3-4922-AC08-724666FCC29B}" type="pres">
      <dgm:prSet presAssocID="{2B9BF10A-9EF4-4F82-8EEA-71456D308976}" presName="linearFlow" presStyleCnt="0">
        <dgm:presLayoutVars>
          <dgm:resizeHandles val="exact"/>
        </dgm:presLayoutVars>
      </dgm:prSet>
      <dgm:spPr/>
    </dgm:pt>
    <dgm:pt modelId="{2A939998-D697-496E-B0A0-9F316663B14F}" type="pres">
      <dgm:prSet presAssocID="{75CE4097-3F56-4BFF-808A-2573B9585DBF}" presName="node" presStyleLbl="node1" presStyleIdx="0" presStyleCnt="4">
        <dgm:presLayoutVars>
          <dgm:bulletEnabled val="1"/>
        </dgm:presLayoutVars>
      </dgm:prSet>
      <dgm:spPr/>
    </dgm:pt>
    <dgm:pt modelId="{3D394F63-A23A-4E06-AD39-80644F907FA8}" type="pres">
      <dgm:prSet presAssocID="{7A63016B-76AE-4F93-8D5D-4410A79F7F4C}" presName="sibTrans" presStyleLbl="sibTrans2D1" presStyleIdx="0" presStyleCnt="3" custScaleX="83191" custScaleY="58297"/>
      <dgm:spPr/>
    </dgm:pt>
    <dgm:pt modelId="{EA7A9FA9-07EA-41A4-B6CF-5D903222D03F}" type="pres">
      <dgm:prSet presAssocID="{7A63016B-76AE-4F93-8D5D-4410A79F7F4C}" presName="connectorText" presStyleLbl="sibTrans2D1" presStyleIdx="0" presStyleCnt="3"/>
      <dgm:spPr/>
    </dgm:pt>
    <dgm:pt modelId="{01B5E74C-1D03-4782-BDD7-D4A01DD0ADFA}" type="pres">
      <dgm:prSet presAssocID="{E6EF7639-8359-4696-8CE3-FCD5A3382D90}" presName="node" presStyleLbl="node1" presStyleIdx="1" presStyleCnt="4">
        <dgm:presLayoutVars>
          <dgm:bulletEnabled val="1"/>
        </dgm:presLayoutVars>
      </dgm:prSet>
      <dgm:spPr/>
    </dgm:pt>
    <dgm:pt modelId="{26D0257C-4A01-4266-B546-1707AD90DBED}" type="pres">
      <dgm:prSet presAssocID="{6891E52A-2909-4837-A9AC-31EDF8397DF3}" presName="sibTrans" presStyleLbl="sibTrans2D1" presStyleIdx="1" presStyleCnt="3" custScaleX="82234" custScaleY="58297"/>
      <dgm:spPr/>
    </dgm:pt>
    <dgm:pt modelId="{1C92CC1C-ED2A-443C-96A0-E68058DE3F54}" type="pres">
      <dgm:prSet presAssocID="{6891E52A-2909-4837-A9AC-31EDF8397DF3}" presName="connectorText" presStyleLbl="sibTrans2D1" presStyleIdx="1" presStyleCnt="3"/>
      <dgm:spPr/>
    </dgm:pt>
    <dgm:pt modelId="{DE7F1F07-9130-419B-B338-89D48C19DB1A}" type="pres">
      <dgm:prSet presAssocID="{BB7209FA-D5CC-4B3D-AA8C-A7872BF0CE0B}" presName="node" presStyleLbl="node1" presStyleIdx="2" presStyleCnt="4" custLinFactNeighborX="918" custLinFactNeighborY="719">
        <dgm:presLayoutVars>
          <dgm:bulletEnabled val="1"/>
        </dgm:presLayoutVars>
      </dgm:prSet>
      <dgm:spPr/>
    </dgm:pt>
    <dgm:pt modelId="{6198DC6C-8822-40FE-8B67-8183275F3B8A}" type="pres">
      <dgm:prSet presAssocID="{AA017BA1-7511-43A9-B1AC-2F1434CE11C9}" presName="sibTrans" presStyleLbl="sibTrans2D1" presStyleIdx="2" presStyleCnt="3" custScaleX="83716" custScaleY="61448"/>
      <dgm:spPr/>
    </dgm:pt>
    <dgm:pt modelId="{08978E41-F5F6-4A50-9A85-24708B90222F}" type="pres">
      <dgm:prSet presAssocID="{AA017BA1-7511-43A9-B1AC-2F1434CE11C9}" presName="connectorText" presStyleLbl="sibTrans2D1" presStyleIdx="2" presStyleCnt="3"/>
      <dgm:spPr/>
    </dgm:pt>
    <dgm:pt modelId="{34F7562C-F923-42D2-AA66-F89BA32C711B}" type="pres">
      <dgm:prSet presAssocID="{2D2B0443-3DD4-4BC5-8607-078433E08D4C}" presName="node" presStyleLbl="node1" presStyleIdx="3" presStyleCnt="4" custLinFactNeighborX="1479" custLinFactNeighborY="43456">
        <dgm:presLayoutVars>
          <dgm:bulletEnabled val="1"/>
        </dgm:presLayoutVars>
      </dgm:prSet>
      <dgm:spPr/>
    </dgm:pt>
  </dgm:ptLst>
  <dgm:cxnLst>
    <dgm:cxn modelId="{9DBB4514-A741-48C0-A871-96A056F2AEA7}" srcId="{2B9BF10A-9EF4-4F82-8EEA-71456D308976}" destId="{2D2B0443-3DD4-4BC5-8607-078433E08D4C}" srcOrd="3" destOrd="0" parTransId="{95C46F67-C39E-44D4-9681-0F003683EA9D}" sibTransId="{CA859B09-FF5E-4E8C-8DA8-946A876EE8E5}"/>
    <dgm:cxn modelId="{CB52AF32-A626-4618-91FE-4E381230A7BB}" type="presOf" srcId="{6891E52A-2909-4837-A9AC-31EDF8397DF3}" destId="{1C92CC1C-ED2A-443C-96A0-E68058DE3F54}" srcOrd="1" destOrd="0" presId="urn:microsoft.com/office/officeart/2005/8/layout/process2"/>
    <dgm:cxn modelId="{8E91264F-1EDF-4EDA-B68A-75CD898C1190}" type="presOf" srcId="{2B9BF10A-9EF4-4F82-8EEA-71456D308976}" destId="{38E2F247-69F3-4922-AC08-724666FCC29B}" srcOrd="0" destOrd="0" presId="urn:microsoft.com/office/officeart/2005/8/layout/process2"/>
    <dgm:cxn modelId="{58367C73-3D9E-4F81-BC2F-5DE819D47174}" srcId="{2B9BF10A-9EF4-4F82-8EEA-71456D308976}" destId="{BB7209FA-D5CC-4B3D-AA8C-A7872BF0CE0B}" srcOrd="2" destOrd="0" parTransId="{F80C3EA6-CB70-4B6F-80AF-B05A55B39DE7}" sibTransId="{AA017BA1-7511-43A9-B1AC-2F1434CE11C9}"/>
    <dgm:cxn modelId="{E8C31755-7801-4E5D-B053-5310CCC43345}" srcId="{2B9BF10A-9EF4-4F82-8EEA-71456D308976}" destId="{E6EF7639-8359-4696-8CE3-FCD5A3382D90}" srcOrd="1" destOrd="0" parTransId="{0B5B301F-0655-4EF9-9F63-73B5C4671D6A}" sibTransId="{6891E52A-2909-4837-A9AC-31EDF8397DF3}"/>
    <dgm:cxn modelId="{A576857C-9E93-4C3D-A5D0-B0F7B4CC8802}" type="presOf" srcId="{AA017BA1-7511-43A9-B1AC-2F1434CE11C9}" destId="{6198DC6C-8822-40FE-8B67-8183275F3B8A}" srcOrd="0" destOrd="0" presId="urn:microsoft.com/office/officeart/2005/8/layout/process2"/>
    <dgm:cxn modelId="{B73AB57D-B244-4B68-96DD-C1C12A538A25}" type="presOf" srcId="{E6EF7639-8359-4696-8CE3-FCD5A3382D90}" destId="{01B5E74C-1D03-4782-BDD7-D4A01DD0ADFA}" srcOrd="0" destOrd="0" presId="urn:microsoft.com/office/officeart/2005/8/layout/process2"/>
    <dgm:cxn modelId="{3C084D8A-7269-4376-BBFB-55A7F85A6DDF}" srcId="{2B9BF10A-9EF4-4F82-8EEA-71456D308976}" destId="{75CE4097-3F56-4BFF-808A-2573B9585DBF}" srcOrd="0" destOrd="0" parTransId="{BC8F3C4A-BCB3-4DDC-A10C-C5133D4EFC25}" sibTransId="{7A63016B-76AE-4F93-8D5D-4410A79F7F4C}"/>
    <dgm:cxn modelId="{0CB74194-B3F4-4834-A652-BC3EDB91F122}" type="presOf" srcId="{2D2B0443-3DD4-4BC5-8607-078433E08D4C}" destId="{34F7562C-F923-42D2-AA66-F89BA32C711B}" srcOrd="0" destOrd="0" presId="urn:microsoft.com/office/officeart/2005/8/layout/process2"/>
    <dgm:cxn modelId="{4B9567AF-8FAF-4E65-9E93-C6C1066D03FB}" type="presOf" srcId="{75CE4097-3F56-4BFF-808A-2573B9585DBF}" destId="{2A939998-D697-496E-B0A0-9F316663B14F}" srcOrd="0" destOrd="0" presId="urn:microsoft.com/office/officeart/2005/8/layout/process2"/>
    <dgm:cxn modelId="{70C9E0B4-2546-493B-8354-A04AA84E3ED1}" type="presOf" srcId="{7A63016B-76AE-4F93-8D5D-4410A79F7F4C}" destId="{3D394F63-A23A-4E06-AD39-80644F907FA8}" srcOrd="0" destOrd="0" presId="urn:microsoft.com/office/officeart/2005/8/layout/process2"/>
    <dgm:cxn modelId="{AC72B0B8-8028-4D68-ABF7-E377158600CA}" type="presOf" srcId="{7A63016B-76AE-4F93-8D5D-4410A79F7F4C}" destId="{EA7A9FA9-07EA-41A4-B6CF-5D903222D03F}" srcOrd="1" destOrd="0" presId="urn:microsoft.com/office/officeart/2005/8/layout/process2"/>
    <dgm:cxn modelId="{930A0BDA-5812-496B-9F92-93AB8D126074}" type="presOf" srcId="{6891E52A-2909-4837-A9AC-31EDF8397DF3}" destId="{26D0257C-4A01-4266-B546-1707AD90DBED}" srcOrd="0" destOrd="0" presId="urn:microsoft.com/office/officeart/2005/8/layout/process2"/>
    <dgm:cxn modelId="{3D567EFA-6245-438E-9D0C-DEB1623A8FBC}" type="presOf" srcId="{AA017BA1-7511-43A9-B1AC-2F1434CE11C9}" destId="{08978E41-F5F6-4A50-9A85-24708B90222F}" srcOrd="1" destOrd="0" presId="urn:microsoft.com/office/officeart/2005/8/layout/process2"/>
    <dgm:cxn modelId="{1A2F58FD-C83E-453C-A657-9B06C41B4340}" type="presOf" srcId="{BB7209FA-D5CC-4B3D-AA8C-A7872BF0CE0B}" destId="{DE7F1F07-9130-419B-B338-89D48C19DB1A}" srcOrd="0" destOrd="0" presId="urn:microsoft.com/office/officeart/2005/8/layout/process2"/>
    <dgm:cxn modelId="{CF87F8DB-3A25-496A-A88B-0EE875F44486}" type="presParOf" srcId="{38E2F247-69F3-4922-AC08-724666FCC29B}" destId="{2A939998-D697-496E-B0A0-9F316663B14F}" srcOrd="0" destOrd="0" presId="urn:microsoft.com/office/officeart/2005/8/layout/process2"/>
    <dgm:cxn modelId="{2191A782-4277-4F7E-A522-E89C4F256522}" type="presParOf" srcId="{38E2F247-69F3-4922-AC08-724666FCC29B}" destId="{3D394F63-A23A-4E06-AD39-80644F907FA8}" srcOrd="1" destOrd="0" presId="urn:microsoft.com/office/officeart/2005/8/layout/process2"/>
    <dgm:cxn modelId="{8497A001-B059-4B78-88B4-DBFE36FF524F}" type="presParOf" srcId="{3D394F63-A23A-4E06-AD39-80644F907FA8}" destId="{EA7A9FA9-07EA-41A4-B6CF-5D903222D03F}" srcOrd="0" destOrd="0" presId="urn:microsoft.com/office/officeart/2005/8/layout/process2"/>
    <dgm:cxn modelId="{0956DE2E-B2E1-4FE8-B16F-BEC720109389}" type="presParOf" srcId="{38E2F247-69F3-4922-AC08-724666FCC29B}" destId="{01B5E74C-1D03-4782-BDD7-D4A01DD0ADFA}" srcOrd="2" destOrd="0" presId="urn:microsoft.com/office/officeart/2005/8/layout/process2"/>
    <dgm:cxn modelId="{43DA3B3E-736E-472E-ADA4-233DD25BB66F}" type="presParOf" srcId="{38E2F247-69F3-4922-AC08-724666FCC29B}" destId="{26D0257C-4A01-4266-B546-1707AD90DBED}" srcOrd="3" destOrd="0" presId="urn:microsoft.com/office/officeart/2005/8/layout/process2"/>
    <dgm:cxn modelId="{9B2E08F1-CDC0-4681-A3CC-C4801CC61CF6}" type="presParOf" srcId="{26D0257C-4A01-4266-B546-1707AD90DBED}" destId="{1C92CC1C-ED2A-443C-96A0-E68058DE3F54}" srcOrd="0" destOrd="0" presId="urn:microsoft.com/office/officeart/2005/8/layout/process2"/>
    <dgm:cxn modelId="{475C4F88-99BD-4EF6-B756-E231E7983C41}" type="presParOf" srcId="{38E2F247-69F3-4922-AC08-724666FCC29B}" destId="{DE7F1F07-9130-419B-B338-89D48C19DB1A}" srcOrd="4" destOrd="0" presId="urn:microsoft.com/office/officeart/2005/8/layout/process2"/>
    <dgm:cxn modelId="{49DCB419-32F5-4A83-8AEE-AB1ACDFF3969}" type="presParOf" srcId="{38E2F247-69F3-4922-AC08-724666FCC29B}" destId="{6198DC6C-8822-40FE-8B67-8183275F3B8A}" srcOrd="5" destOrd="0" presId="urn:microsoft.com/office/officeart/2005/8/layout/process2"/>
    <dgm:cxn modelId="{53C6C619-8D1A-4C5B-9B31-960C78A3D848}" type="presParOf" srcId="{6198DC6C-8822-40FE-8B67-8183275F3B8A}" destId="{08978E41-F5F6-4A50-9A85-24708B90222F}" srcOrd="0" destOrd="0" presId="urn:microsoft.com/office/officeart/2005/8/layout/process2"/>
    <dgm:cxn modelId="{EB5A26C2-46EE-41FA-8D87-DB118F22B152}" type="presParOf" srcId="{38E2F247-69F3-4922-AC08-724666FCC29B}" destId="{34F7562C-F923-42D2-AA66-F89BA32C711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39998-D697-496E-B0A0-9F316663B14F}">
      <dsp:nvSpPr>
        <dsp:cNvPr id="0" name=""/>
        <dsp:cNvSpPr/>
      </dsp:nvSpPr>
      <dsp:spPr>
        <a:xfrm>
          <a:off x="1369533" y="1364"/>
          <a:ext cx="1437559" cy="507747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>
              <a:solidFill>
                <a:schemeClr val="tx1"/>
              </a:solidFill>
              <a:latin typeface="Space Grotesk" panose="020B0604020202020204" charset="0"/>
              <a:cs typeface="Space Grotesk" panose="020B0604020202020204" charset="0"/>
            </a:rPr>
            <a:t>Invariant Manifold Free Fall</a:t>
          </a:r>
          <a:endParaRPr lang="en-US" sz="1200" kern="1200" noProof="0" dirty="0">
            <a:latin typeface="Space Grotesk" panose="020B0604020202020204" charset="0"/>
            <a:cs typeface="Space Grotesk" panose="020B0604020202020204" charset="0"/>
          </a:endParaRPr>
        </a:p>
      </dsp:txBody>
      <dsp:txXfrm>
        <a:off x="1384404" y="16235"/>
        <a:ext cx="1407817" cy="478005"/>
      </dsp:txXfrm>
    </dsp:sp>
    <dsp:sp modelId="{3D394F63-A23A-4E06-AD39-80644F907FA8}">
      <dsp:nvSpPr>
        <dsp:cNvPr id="0" name=""/>
        <dsp:cNvSpPr/>
      </dsp:nvSpPr>
      <dsp:spPr>
        <a:xfrm rot="5400000">
          <a:off x="2009112" y="569448"/>
          <a:ext cx="158400" cy="13320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noProof="0" dirty="0"/>
        </a:p>
      </dsp:txBody>
      <dsp:txXfrm rot="-5400000">
        <a:off x="2048352" y="556848"/>
        <a:ext cx="79920" cy="118440"/>
      </dsp:txXfrm>
    </dsp:sp>
    <dsp:sp modelId="{01B5E74C-1D03-4782-BDD7-D4A01DD0ADFA}">
      <dsp:nvSpPr>
        <dsp:cNvPr id="0" name=""/>
        <dsp:cNvSpPr/>
      </dsp:nvSpPr>
      <dsp:spPr>
        <a:xfrm>
          <a:off x="1369533" y="762985"/>
          <a:ext cx="1437559" cy="507747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>
              <a:solidFill>
                <a:schemeClr val="tx1"/>
              </a:solidFill>
              <a:latin typeface="Space Grotesk" panose="020B0604020202020204" charset="0"/>
              <a:cs typeface="Space Grotesk" panose="020B0604020202020204" charset="0"/>
            </a:rPr>
            <a:t>Thrust Phase</a:t>
          </a:r>
        </a:p>
      </dsp:txBody>
      <dsp:txXfrm>
        <a:off x="1384404" y="777856"/>
        <a:ext cx="1407817" cy="478005"/>
      </dsp:txXfrm>
    </dsp:sp>
    <dsp:sp modelId="{26D0257C-4A01-4266-B546-1707AD90DBED}">
      <dsp:nvSpPr>
        <dsp:cNvPr id="0" name=""/>
        <dsp:cNvSpPr/>
      </dsp:nvSpPr>
      <dsp:spPr>
        <a:xfrm rot="5340671">
          <a:off x="2015694" y="1332554"/>
          <a:ext cx="158433" cy="13320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noProof="0" dirty="0"/>
        </a:p>
      </dsp:txBody>
      <dsp:txXfrm rot="-5400000">
        <a:off x="2054605" y="1319941"/>
        <a:ext cx="79920" cy="118473"/>
      </dsp:txXfrm>
    </dsp:sp>
    <dsp:sp modelId="{DE7F1F07-9130-419B-B338-89D48C19DB1A}">
      <dsp:nvSpPr>
        <dsp:cNvPr id="0" name=""/>
        <dsp:cNvSpPr/>
      </dsp:nvSpPr>
      <dsp:spPr>
        <a:xfrm>
          <a:off x="1382730" y="1527577"/>
          <a:ext cx="1437559" cy="507747"/>
        </a:xfrm>
        <a:prstGeom prst="roundRect">
          <a:avLst>
            <a:gd name="adj" fmla="val 10000"/>
          </a:avLst>
        </a:prstGeom>
        <a:solidFill>
          <a:schemeClr val="accent2">
            <a:lumMod val="10000"/>
          </a:schemeClr>
        </a:solidFill>
        <a:ln w="12700" cap="flat" cmpd="sng" algn="ctr">
          <a:solidFill>
            <a:srgbClr val="99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>
              <a:solidFill>
                <a:schemeClr val="tx1"/>
              </a:solidFill>
              <a:latin typeface="Space Grotesk" panose="020B0604020202020204" charset="0"/>
              <a:cs typeface="Space Grotesk" panose="020B0604020202020204" charset="0"/>
            </a:rPr>
            <a:t>Coast Phase</a:t>
          </a:r>
        </a:p>
      </dsp:txBody>
      <dsp:txXfrm>
        <a:off x="1397601" y="1542448"/>
        <a:ext cx="1407817" cy="478005"/>
      </dsp:txXfrm>
    </dsp:sp>
    <dsp:sp modelId="{6198DC6C-8822-40FE-8B67-8183275F3B8A}">
      <dsp:nvSpPr>
        <dsp:cNvPr id="0" name=""/>
        <dsp:cNvSpPr/>
      </dsp:nvSpPr>
      <dsp:spPr>
        <a:xfrm rot="5363523">
          <a:off x="2026341" y="2091258"/>
          <a:ext cx="158400" cy="14040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noProof="0" dirty="0"/>
        </a:p>
      </dsp:txBody>
      <dsp:txXfrm rot="-5400000">
        <a:off x="2063198" y="2082259"/>
        <a:ext cx="84240" cy="116280"/>
      </dsp:txXfrm>
    </dsp:sp>
    <dsp:sp modelId="{34F7562C-F923-42D2-AA66-F89BA32C711B}">
      <dsp:nvSpPr>
        <dsp:cNvPr id="0" name=""/>
        <dsp:cNvSpPr/>
      </dsp:nvSpPr>
      <dsp:spPr>
        <a:xfrm>
          <a:off x="1390794" y="2287592"/>
          <a:ext cx="1437559" cy="507747"/>
        </a:xfrm>
        <a:prstGeom prst="roundRect">
          <a:avLst>
            <a:gd name="adj" fmla="val 10000"/>
          </a:avLst>
        </a:prstGeom>
        <a:solidFill>
          <a:schemeClr val="accent2">
            <a:lumMod val="1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>
              <a:solidFill>
                <a:schemeClr val="tx1"/>
              </a:solidFill>
              <a:effectLst/>
              <a:latin typeface="Space Grotesk" panose="020B0604020202020204" charset="0"/>
              <a:cs typeface="Space Grotesk" panose="020B0604020202020204" charset="0"/>
            </a:rPr>
            <a:t>Interception</a:t>
          </a:r>
        </a:p>
      </dsp:txBody>
      <dsp:txXfrm>
        <a:off x="1405665" y="2302463"/>
        <a:ext cx="1407817" cy="478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39998-D697-496E-B0A0-9F316663B14F}">
      <dsp:nvSpPr>
        <dsp:cNvPr id="0" name=""/>
        <dsp:cNvSpPr/>
      </dsp:nvSpPr>
      <dsp:spPr>
        <a:xfrm>
          <a:off x="1369533" y="1364"/>
          <a:ext cx="1437559" cy="507747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>
              <a:solidFill>
                <a:schemeClr val="tx1"/>
              </a:solidFill>
              <a:latin typeface="Space Grotesk" panose="020B0604020202020204" charset="0"/>
              <a:cs typeface="Space Grotesk" panose="020B0604020202020204" charset="0"/>
            </a:rPr>
            <a:t>Invariant Manifold Free Fall</a:t>
          </a:r>
          <a:endParaRPr lang="en-US" sz="1200" kern="1200" noProof="0" dirty="0">
            <a:latin typeface="Space Grotesk" panose="020B0604020202020204" charset="0"/>
            <a:cs typeface="Space Grotesk" panose="020B0604020202020204" charset="0"/>
          </a:endParaRPr>
        </a:p>
      </dsp:txBody>
      <dsp:txXfrm>
        <a:off x="1384404" y="16235"/>
        <a:ext cx="1407817" cy="478005"/>
      </dsp:txXfrm>
    </dsp:sp>
    <dsp:sp modelId="{3D394F63-A23A-4E06-AD39-80644F907FA8}">
      <dsp:nvSpPr>
        <dsp:cNvPr id="0" name=""/>
        <dsp:cNvSpPr/>
      </dsp:nvSpPr>
      <dsp:spPr>
        <a:xfrm rot="5400000">
          <a:off x="2009112" y="569448"/>
          <a:ext cx="158400" cy="13320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noProof="0" dirty="0"/>
        </a:p>
      </dsp:txBody>
      <dsp:txXfrm rot="-5400000">
        <a:off x="2048352" y="556848"/>
        <a:ext cx="79920" cy="118440"/>
      </dsp:txXfrm>
    </dsp:sp>
    <dsp:sp modelId="{01B5E74C-1D03-4782-BDD7-D4A01DD0ADFA}">
      <dsp:nvSpPr>
        <dsp:cNvPr id="0" name=""/>
        <dsp:cNvSpPr/>
      </dsp:nvSpPr>
      <dsp:spPr>
        <a:xfrm>
          <a:off x="1369533" y="762985"/>
          <a:ext cx="1437559" cy="507747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>
              <a:solidFill>
                <a:schemeClr val="tx1"/>
              </a:solidFill>
              <a:latin typeface="Space Grotesk" panose="020B0604020202020204" charset="0"/>
              <a:cs typeface="Space Grotesk" panose="020B0604020202020204" charset="0"/>
            </a:rPr>
            <a:t>Thrust Phase</a:t>
          </a:r>
        </a:p>
      </dsp:txBody>
      <dsp:txXfrm>
        <a:off x="1384404" y="777856"/>
        <a:ext cx="1407817" cy="478005"/>
      </dsp:txXfrm>
    </dsp:sp>
    <dsp:sp modelId="{26D0257C-4A01-4266-B546-1707AD90DBED}">
      <dsp:nvSpPr>
        <dsp:cNvPr id="0" name=""/>
        <dsp:cNvSpPr/>
      </dsp:nvSpPr>
      <dsp:spPr>
        <a:xfrm rot="5340671">
          <a:off x="2015694" y="1332554"/>
          <a:ext cx="158433" cy="13320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noProof="0" dirty="0"/>
        </a:p>
      </dsp:txBody>
      <dsp:txXfrm rot="-5400000">
        <a:off x="2054605" y="1319941"/>
        <a:ext cx="79920" cy="118473"/>
      </dsp:txXfrm>
    </dsp:sp>
    <dsp:sp modelId="{DE7F1F07-9130-419B-B338-89D48C19DB1A}">
      <dsp:nvSpPr>
        <dsp:cNvPr id="0" name=""/>
        <dsp:cNvSpPr/>
      </dsp:nvSpPr>
      <dsp:spPr>
        <a:xfrm>
          <a:off x="1382730" y="1527577"/>
          <a:ext cx="1437559" cy="507747"/>
        </a:xfrm>
        <a:prstGeom prst="roundRect">
          <a:avLst>
            <a:gd name="adj" fmla="val 10000"/>
          </a:avLst>
        </a:prstGeom>
        <a:solidFill>
          <a:schemeClr val="accent2">
            <a:lumMod val="10000"/>
          </a:schemeClr>
        </a:solidFill>
        <a:ln w="12700" cap="flat" cmpd="sng" algn="ctr">
          <a:solidFill>
            <a:srgbClr val="99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>
              <a:solidFill>
                <a:schemeClr val="tx1"/>
              </a:solidFill>
              <a:latin typeface="Space Grotesk" panose="020B0604020202020204" charset="0"/>
              <a:cs typeface="Space Grotesk" panose="020B0604020202020204" charset="0"/>
            </a:rPr>
            <a:t>Coast Phase</a:t>
          </a:r>
        </a:p>
      </dsp:txBody>
      <dsp:txXfrm>
        <a:off x="1397601" y="1542448"/>
        <a:ext cx="1407817" cy="478005"/>
      </dsp:txXfrm>
    </dsp:sp>
    <dsp:sp modelId="{6198DC6C-8822-40FE-8B67-8183275F3B8A}">
      <dsp:nvSpPr>
        <dsp:cNvPr id="0" name=""/>
        <dsp:cNvSpPr/>
      </dsp:nvSpPr>
      <dsp:spPr>
        <a:xfrm rot="5363523">
          <a:off x="2026341" y="2091258"/>
          <a:ext cx="158400" cy="14040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noProof="0" dirty="0"/>
        </a:p>
      </dsp:txBody>
      <dsp:txXfrm rot="-5400000">
        <a:off x="2063198" y="2082259"/>
        <a:ext cx="84240" cy="116280"/>
      </dsp:txXfrm>
    </dsp:sp>
    <dsp:sp modelId="{34F7562C-F923-42D2-AA66-F89BA32C711B}">
      <dsp:nvSpPr>
        <dsp:cNvPr id="0" name=""/>
        <dsp:cNvSpPr/>
      </dsp:nvSpPr>
      <dsp:spPr>
        <a:xfrm>
          <a:off x="1390794" y="2287592"/>
          <a:ext cx="1437559" cy="507747"/>
        </a:xfrm>
        <a:prstGeom prst="roundRect">
          <a:avLst>
            <a:gd name="adj" fmla="val 10000"/>
          </a:avLst>
        </a:prstGeom>
        <a:solidFill>
          <a:schemeClr val="accent2">
            <a:lumMod val="1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>
              <a:solidFill>
                <a:schemeClr val="tx1"/>
              </a:solidFill>
              <a:effectLst/>
              <a:latin typeface="Space Grotesk" panose="020B0604020202020204" charset="0"/>
              <a:cs typeface="Space Grotesk" panose="020B0604020202020204" charset="0"/>
            </a:rPr>
            <a:t>Interception</a:t>
          </a:r>
        </a:p>
      </dsp:txBody>
      <dsp:txXfrm>
        <a:off x="1405665" y="2302463"/>
        <a:ext cx="1407817" cy="478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>
          <a:extLst>
            <a:ext uri="{FF2B5EF4-FFF2-40B4-BE49-F238E27FC236}">
              <a16:creationId xmlns:a16="http://schemas.microsoft.com/office/drawing/2014/main" id="{DD2A2C3D-3C25-18B5-5129-A46AB2C5F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54dda1946d_6_332:notes">
            <a:extLst>
              <a:ext uri="{FF2B5EF4-FFF2-40B4-BE49-F238E27FC236}">
                <a16:creationId xmlns:a16="http://schemas.microsoft.com/office/drawing/2014/main" id="{E95087C6-8C92-147A-8E34-5E7D0442B6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54dda1946d_6_332:notes">
            <a:extLst>
              <a:ext uri="{FF2B5EF4-FFF2-40B4-BE49-F238E27FC236}">
                <a16:creationId xmlns:a16="http://schemas.microsoft.com/office/drawing/2014/main" id="{8E629B36-05E7-8337-CA4D-CD26FF6A3F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465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>
          <a:extLst>
            <a:ext uri="{FF2B5EF4-FFF2-40B4-BE49-F238E27FC236}">
              <a16:creationId xmlns:a16="http://schemas.microsoft.com/office/drawing/2014/main" id="{A16399EC-3A3B-7C03-A33D-B45171AAF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7bb8b0489c_0_238:notes">
            <a:extLst>
              <a:ext uri="{FF2B5EF4-FFF2-40B4-BE49-F238E27FC236}">
                <a16:creationId xmlns:a16="http://schemas.microsoft.com/office/drawing/2014/main" id="{621787EA-93EC-BBA7-F93E-7F3ACED83A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27bb8b0489c_0_238:notes">
            <a:extLst>
              <a:ext uri="{FF2B5EF4-FFF2-40B4-BE49-F238E27FC236}">
                <a16:creationId xmlns:a16="http://schemas.microsoft.com/office/drawing/2014/main" id="{AB26649A-5CDE-9E7A-AC98-8695ED92F0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540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>
          <a:extLst>
            <a:ext uri="{FF2B5EF4-FFF2-40B4-BE49-F238E27FC236}">
              <a16:creationId xmlns:a16="http://schemas.microsoft.com/office/drawing/2014/main" id="{780EE574-4FF7-BCDA-F30D-EC87F004D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7bb8b0489c_0_238:notes">
            <a:extLst>
              <a:ext uri="{FF2B5EF4-FFF2-40B4-BE49-F238E27FC236}">
                <a16:creationId xmlns:a16="http://schemas.microsoft.com/office/drawing/2014/main" id="{999FEB65-EE96-F5CA-892A-0CEAFE7DFC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27bb8b0489c_0_238:notes">
            <a:extLst>
              <a:ext uri="{FF2B5EF4-FFF2-40B4-BE49-F238E27FC236}">
                <a16:creationId xmlns:a16="http://schemas.microsoft.com/office/drawing/2014/main" id="{E4343070-5CE2-64E7-FA47-8DEB90BFB0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832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>
          <a:extLst>
            <a:ext uri="{FF2B5EF4-FFF2-40B4-BE49-F238E27FC236}">
              <a16:creationId xmlns:a16="http://schemas.microsoft.com/office/drawing/2014/main" id="{0F1DB61C-5DCA-BE82-0C88-19E5A83B4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7bb8b0489c_0_238:notes">
            <a:extLst>
              <a:ext uri="{FF2B5EF4-FFF2-40B4-BE49-F238E27FC236}">
                <a16:creationId xmlns:a16="http://schemas.microsoft.com/office/drawing/2014/main" id="{4FF9E4A1-735D-67E0-E4B5-F4DF20E3AF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27bb8b0489c_0_238:notes">
            <a:extLst>
              <a:ext uri="{FF2B5EF4-FFF2-40B4-BE49-F238E27FC236}">
                <a16:creationId xmlns:a16="http://schemas.microsoft.com/office/drawing/2014/main" id="{479AC903-72C2-72A1-FD10-590C7746AA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19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>
          <a:extLst>
            <a:ext uri="{FF2B5EF4-FFF2-40B4-BE49-F238E27FC236}">
              <a16:creationId xmlns:a16="http://schemas.microsoft.com/office/drawing/2014/main" id="{5DAF2871-0EAE-F193-6E1D-A0ABD60CA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7bb8b0489c_0_238:notes">
            <a:extLst>
              <a:ext uri="{FF2B5EF4-FFF2-40B4-BE49-F238E27FC236}">
                <a16:creationId xmlns:a16="http://schemas.microsoft.com/office/drawing/2014/main" id="{78933278-B04A-C8D0-3DCA-6579E50C36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27bb8b0489c_0_238:notes">
            <a:extLst>
              <a:ext uri="{FF2B5EF4-FFF2-40B4-BE49-F238E27FC236}">
                <a16:creationId xmlns:a16="http://schemas.microsoft.com/office/drawing/2014/main" id="{939FD9B6-F2F9-2D6B-0351-51538B2319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298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>
          <a:extLst>
            <a:ext uri="{FF2B5EF4-FFF2-40B4-BE49-F238E27FC236}">
              <a16:creationId xmlns:a16="http://schemas.microsoft.com/office/drawing/2014/main" id="{472DC824-A551-FAD1-E865-D79A438D8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7bb8b0489c_0_238:notes">
            <a:extLst>
              <a:ext uri="{FF2B5EF4-FFF2-40B4-BE49-F238E27FC236}">
                <a16:creationId xmlns:a16="http://schemas.microsoft.com/office/drawing/2014/main" id="{0B6FE7DE-941A-E00F-924D-C64E999827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27bb8b0489c_0_238:notes">
            <a:extLst>
              <a:ext uri="{FF2B5EF4-FFF2-40B4-BE49-F238E27FC236}">
                <a16:creationId xmlns:a16="http://schemas.microsoft.com/office/drawing/2014/main" id="{D39A991B-0D1D-255D-BA2A-78618DACA2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764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>
          <a:extLst>
            <a:ext uri="{FF2B5EF4-FFF2-40B4-BE49-F238E27FC236}">
              <a16:creationId xmlns:a16="http://schemas.microsoft.com/office/drawing/2014/main" id="{476D6D94-CA1B-5B40-EA05-B074A89DF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7bb8b0489c_0_238:notes">
            <a:extLst>
              <a:ext uri="{FF2B5EF4-FFF2-40B4-BE49-F238E27FC236}">
                <a16:creationId xmlns:a16="http://schemas.microsoft.com/office/drawing/2014/main" id="{44516A1C-6895-CD2F-3B3C-E0003D3B47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27bb8b0489c_0_238:notes">
            <a:extLst>
              <a:ext uri="{FF2B5EF4-FFF2-40B4-BE49-F238E27FC236}">
                <a16:creationId xmlns:a16="http://schemas.microsoft.com/office/drawing/2014/main" id="{A40B3B07-E207-C7EF-47C9-E7FD1B5B6C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488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300" y="1418375"/>
            <a:ext cx="5335500" cy="18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313525"/>
            <a:ext cx="5335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16140" y="-1761375"/>
            <a:ext cx="8072990" cy="8724202"/>
            <a:chOff x="116140" y="-1761375"/>
            <a:chExt cx="8072990" cy="872420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65930" y="-1761375"/>
              <a:ext cx="2323200" cy="2613299"/>
              <a:chOff x="5877530" y="-1300862"/>
              <a:chExt cx="2323200" cy="2613299"/>
            </a:xfrm>
          </p:grpSpPr>
          <p:sp>
            <p:nvSpPr>
              <p:cNvPr id="14" name="Google Shape;14;p2"/>
              <p:cNvSpPr/>
              <p:nvPr/>
            </p:nvSpPr>
            <p:spPr>
              <a:xfrm rot="-2700000" flipH="1">
                <a:off x="6672141" y="-1415024"/>
                <a:ext cx="733977" cy="2551524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1800462" flipH="1">
                <a:off x="7072444" y="-530143"/>
                <a:ext cx="527277" cy="1833562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116140" y="4284074"/>
              <a:ext cx="2395500" cy="2678754"/>
              <a:chOff x="139390" y="4086599"/>
              <a:chExt cx="2395500" cy="2678754"/>
            </a:xfrm>
          </p:grpSpPr>
          <p:sp>
            <p:nvSpPr>
              <p:cNvPr id="17" name="Google Shape;17;p2"/>
              <p:cNvSpPr/>
              <p:nvPr/>
            </p:nvSpPr>
            <p:spPr>
              <a:xfrm rot="-2700000">
                <a:off x="958909" y="3968706"/>
                <a:ext cx="756463" cy="2631286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1800079">
                <a:off x="1111369" y="4121179"/>
                <a:ext cx="756570" cy="2631249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" name="Google Shape;19;p2"/>
          <p:cNvSpPr/>
          <p:nvPr/>
        </p:nvSpPr>
        <p:spPr>
          <a:xfrm>
            <a:off x="383975" y="415900"/>
            <a:ext cx="247200" cy="247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9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225000" y="223050"/>
            <a:ext cx="8720675" cy="4794300"/>
            <a:chOff x="225000" y="223050"/>
            <a:chExt cx="8720675" cy="4794300"/>
          </a:xfrm>
        </p:grpSpPr>
        <p:grpSp>
          <p:nvGrpSpPr>
            <p:cNvPr id="33" name="Google Shape;33;p4"/>
            <p:cNvGrpSpPr/>
            <p:nvPr/>
          </p:nvGrpSpPr>
          <p:grpSpPr>
            <a:xfrm flipH="1">
              <a:off x="8549525" y="223050"/>
              <a:ext cx="396150" cy="513600"/>
              <a:chOff x="8530350" y="856650"/>
              <a:chExt cx="396150" cy="513600"/>
            </a:xfrm>
          </p:grpSpPr>
          <p:sp>
            <p:nvSpPr>
              <p:cNvPr id="34" name="Google Shape;34;p4"/>
              <p:cNvSpPr/>
              <p:nvPr/>
            </p:nvSpPr>
            <p:spPr>
              <a:xfrm rot="10800000" flipH="1">
                <a:off x="8679300" y="994350"/>
                <a:ext cx="247200" cy="2472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 rot="10800000" flipH="1">
                <a:off x="8530350" y="856650"/>
                <a:ext cx="174000" cy="1740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 rot="10800000" flipH="1">
                <a:off x="8550600" y="1241550"/>
                <a:ext cx="128700" cy="1287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4"/>
            <p:cNvSpPr/>
            <p:nvPr/>
          </p:nvSpPr>
          <p:spPr>
            <a:xfrm rot="10800000">
              <a:off x="225000" y="4770150"/>
              <a:ext cx="247200" cy="247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7263" y="3912525"/>
            <a:ext cx="1266824" cy="126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1"/>
          </p:nvPr>
        </p:nvSpPr>
        <p:spPr>
          <a:xfrm>
            <a:off x="720000" y="1272700"/>
            <a:ext cx="77175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 rotWithShape="1">
          <a:blip r:embed="rId3">
            <a:alphaModFix/>
          </a:blip>
          <a:srcRect l="15044" t="18824" r="15044" b="18824"/>
          <a:stretch/>
        </p:blipFill>
        <p:spPr>
          <a:xfrm flipH="1">
            <a:off x="8370337" y="-188991"/>
            <a:ext cx="872076" cy="7777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16"/>
          <p:cNvGrpSpPr/>
          <p:nvPr/>
        </p:nvGrpSpPr>
        <p:grpSpPr>
          <a:xfrm>
            <a:off x="187350" y="702250"/>
            <a:ext cx="8800138" cy="4198700"/>
            <a:chOff x="187350" y="702250"/>
            <a:chExt cx="8800138" cy="4198700"/>
          </a:xfrm>
        </p:grpSpPr>
        <p:grpSp>
          <p:nvGrpSpPr>
            <p:cNvPr id="155" name="Google Shape;155;p16"/>
            <p:cNvGrpSpPr/>
            <p:nvPr/>
          </p:nvGrpSpPr>
          <p:grpSpPr>
            <a:xfrm flipH="1">
              <a:off x="187350" y="4516050"/>
              <a:ext cx="396150" cy="384900"/>
              <a:chOff x="8530350" y="856650"/>
              <a:chExt cx="396150" cy="384900"/>
            </a:xfrm>
          </p:grpSpPr>
          <p:sp>
            <p:nvSpPr>
              <p:cNvPr id="156" name="Google Shape;156;p16"/>
              <p:cNvSpPr/>
              <p:nvPr/>
            </p:nvSpPr>
            <p:spPr>
              <a:xfrm rot="10800000" flipH="1">
                <a:off x="8679300" y="994350"/>
                <a:ext cx="247200" cy="2472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 rot="10800000" flipH="1">
                <a:off x="8530350" y="856650"/>
                <a:ext cx="174000" cy="1740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16"/>
            <p:cNvGrpSpPr/>
            <p:nvPr/>
          </p:nvGrpSpPr>
          <p:grpSpPr>
            <a:xfrm>
              <a:off x="8625238" y="702250"/>
              <a:ext cx="362250" cy="334950"/>
              <a:chOff x="8625238" y="702250"/>
              <a:chExt cx="362250" cy="334950"/>
            </a:xfrm>
          </p:grpSpPr>
          <p:sp>
            <p:nvSpPr>
              <p:cNvPr id="159" name="Google Shape;159;p16"/>
              <p:cNvSpPr/>
              <p:nvPr/>
            </p:nvSpPr>
            <p:spPr>
              <a:xfrm rot="10800000">
                <a:off x="8625238" y="702250"/>
                <a:ext cx="247200" cy="2472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 rot="10800000">
                <a:off x="8834488" y="884200"/>
                <a:ext cx="153000" cy="1530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27"/>
          <p:cNvGrpSpPr/>
          <p:nvPr/>
        </p:nvGrpSpPr>
        <p:grpSpPr>
          <a:xfrm rot="-5400000" flipH="1">
            <a:off x="-848068" y="-370067"/>
            <a:ext cx="1626784" cy="1819142"/>
            <a:chOff x="139390" y="4086599"/>
            <a:chExt cx="2395500" cy="2678754"/>
          </a:xfrm>
        </p:grpSpPr>
        <p:sp>
          <p:nvSpPr>
            <p:cNvPr id="322" name="Google Shape;322;p27"/>
            <p:cNvSpPr/>
            <p:nvPr/>
          </p:nvSpPr>
          <p:spPr>
            <a:xfrm rot="-2700000">
              <a:off x="958909" y="3968706"/>
              <a:ext cx="756463" cy="2631286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 rot="1800079">
              <a:off x="1111369" y="4121179"/>
              <a:ext cx="756570" cy="2631249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27"/>
          <p:cNvGrpSpPr/>
          <p:nvPr/>
        </p:nvGrpSpPr>
        <p:grpSpPr>
          <a:xfrm>
            <a:off x="225000" y="223050"/>
            <a:ext cx="8720675" cy="4794300"/>
            <a:chOff x="225000" y="223050"/>
            <a:chExt cx="8720675" cy="4794300"/>
          </a:xfrm>
        </p:grpSpPr>
        <p:grpSp>
          <p:nvGrpSpPr>
            <p:cNvPr id="325" name="Google Shape;325;p27"/>
            <p:cNvGrpSpPr/>
            <p:nvPr/>
          </p:nvGrpSpPr>
          <p:grpSpPr>
            <a:xfrm flipH="1">
              <a:off x="8549525" y="223050"/>
              <a:ext cx="396150" cy="513600"/>
              <a:chOff x="8530350" y="856650"/>
              <a:chExt cx="396150" cy="513600"/>
            </a:xfrm>
          </p:grpSpPr>
          <p:sp>
            <p:nvSpPr>
              <p:cNvPr id="326" name="Google Shape;326;p27"/>
              <p:cNvSpPr/>
              <p:nvPr/>
            </p:nvSpPr>
            <p:spPr>
              <a:xfrm rot="10800000" flipH="1">
                <a:off x="8679300" y="994350"/>
                <a:ext cx="247200" cy="2472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7"/>
              <p:cNvSpPr/>
              <p:nvPr/>
            </p:nvSpPr>
            <p:spPr>
              <a:xfrm rot="10800000" flipH="1">
                <a:off x="8530350" y="856650"/>
                <a:ext cx="174000" cy="1740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7"/>
              <p:cNvSpPr/>
              <p:nvPr/>
            </p:nvSpPr>
            <p:spPr>
              <a:xfrm rot="10800000" flipH="1">
                <a:off x="8550600" y="1241550"/>
                <a:ext cx="128700" cy="1287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9" name="Google Shape;329;p27"/>
            <p:cNvSpPr/>
            <p:nvPr/>
          </p:nvSpPr>
          <p:spPr>
            <a:xfrm rot="10800000">
              <a:off x="225000" y="4770150"/>
              <a:ext cx="247200" cy="247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0" name="Google Shape;3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7263" y="3912525"/>
            <a:ext cx="1266824" cy="126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28"/>
          <p:cNvGrpSpPr/>
          <p:nvPr/>
        </p:nvGrpSpPr>
        <p:grpSpPr>
          <a:xfrm>
            <a:off x="-1528495" y="-1040351"/>
            <a:ext cx="11913110" cy="4950376"/>
            <a:chOff x="-1528495" y="-1040351"/>
            <a:chExt cx="11913110" cy="4950376"/>
          </a:xfrm>
        </p:grpSpPr>
        <p:grpSp>
          <p:nvGrpSpPr>
            <p:cNvPr id="334" name="Google Shape;334;p28"/>
            <p:cNvGrpSpPr/>
            <p:nvPr/>
          </p:nvGrpSpPr>
          <p:grpSpPr>
            <a:xfrm>
              <a:off x="-1528495" y="1296725"/>
              <a:ext cx="2323200" cy="2613299"/>
              <a:chOff x="5877530" y="-1300862"/>
              <a:chExt cx="2323200" cy="2613299"/>
            </a:xfrm>
          </p:grpSpPr>
          <p:sp>
            <p:nvSpPr>
              <p:cNvPr id="335" name="Google Shape;335;p28"/>
              <p:cNvSpPr/>
              <p:nvPr/>
            </p:nvSpPr>
            <p:spPr>
              <a:xfrm rot="-2700000" flipH="1">
                <a:off x="6672141" y="-1415024"/>
                <a:ext cx="733977" cy="2551524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8"/>
              <p:cNvSpPr/>
              <p:nvPr/>
            </p:nvSpPr>
            <p:spPr>
              <a:xfrm rot="1800462" flipH="1">
                <a:off x="7072444" y="-530143"/>
                <a:ext cx="527277" cy="1833562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" name="Google Shape;337;p28"/>
            <p:cNvGrpSpPr/>
            <p:nvPr/>
          </p:nvGrpSpPr>
          <p:grpSpPr>
            <a:xfrm>
              <a:off x="7989115" y="-1040351"/>
              <a:ext cx="2395500" cy="2678754"/>
              <a:chOff x="139390" y="4086599"/>
              <a:chExt cx="2395500" cy="2678754"/>
            </a:xfrm>
          </p:grpSpPr>
          <p:sp>
            <p:nvSpPr>
              <p:cNvPr id="338" name="Google Shape;338;p28"/>
              <p:cNvSpPr/>
              <p:nvPr/>
            </p:nvSpPr>
            <p:spPr>
              <a:xfrm rot="-2700000">
                <a:off x="958909" y="3968706"/>
                <a:ext cx="756463" cy="2631286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8"/>
              <p:cNvSpPr/>
              <p:nvPr/>
            </p:nvSpPr>
            <p:spPr>
              <a:xfrm rot="1800079">
                <a:off x="1111369" y="4121179"/>
                <a:ext cx="756570" cy="2631249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0" name="Google Shape;340;p28"/>
          <p:cNvGrpSpPr/>
          <p:nvPr/>
        </p:nvGrpSpPr>
        <p:grpSpPr>
          <a:xfrm>
            <a:off x="194805" y="153571"/>
            <a:ext cx="8782797" cy="4793441"/>
            <a:chOff x="194805" y="153571"/>
            <a:chExt cx="8782797" cy="4793441"/>
          </a:xfrm>
        </p:grpSpPr>
        <p:grpSp>
          <p:nvGrpSpPr>
            <p:cNvPr id="341" name="Google Shape;341;p28"/>
            <p:cNvGrpSpPr/>
            <p:nvPr/>
          </p:nvGrpSpPr>
          <p:grpSpPr>
            <a:xfrm>
              <a:off x="8618805" y="4608571"/>
              <a:ext cx="358797" cy="338441"/>
              <a:chOff x="5972805" y="1157771"/>
              <a:chExt cx="358797" cy="338441"/>
            </a:xfrm>
          </p:grpSpPr>
          <p:sp>
            <p:nvSpPr>
              <p:cNvPr id="342" name="Google Shape;342;p28"/>
              <p:cNvSpPr/>
              <p:nvPr/>
            </p:nvSpPr>
            <p:spPr>
              <a:xfrm>
                <a:off x="5972805" y="1254713"/>
                <a:ext cx="241500" cy="2415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8"/>
              <p:cNvSpPr/>
              <p:nvPr/>
            </p:nvSpPr>
            <p:spPr>
              <a:xfrm>
                <a:off x="6161801" y="1157771"/>
                <a:ext cx="169800" cy="1698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" name="Google Shape;344;p28"/>
            <p:cNvGrpSpPr/>
            <p:nvPr/>
          </p:nvGrpSpPr>
          <p:grpSpPr>
            <a:xfrm>
              <a:off x="194805" y="153571"/>
              <a:ext cx="358797" cy="338441"/>
              <a:chOff x="5972805" y="1157771"/>
              <a:chExt cx="358797" cy="338441"/>
            </a:xfrm>
          </p:grpSpPr>
          <p:sp>
            <p:nvSpPr>
              <p:cNvPr id="345" name="Google Shape;345;p28"/>
              <p:cNvSpPr/>
              <p:nvPr/>
            </p:nvSpPr>
            <p:spPr>
              <a:xfrm>
                <a:off x="5972805" y="1254713"/>
                <a:ext cx="241500" cy="2415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8"/>
              <p:cNvSpPr/>
              <p:nvPr/>
            </p:nvSpPr>
            <p:spPr>
              <a:xfrm>
                <a:off x="6161801" y="1157771"/>
                <a:ext cx="169800" cy="1698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Kaku Gothic New"/>
              <a:buChar char="○"/>
              <a:defRPr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Kaku Gothic New"/>
              <a:buChar char="■"/>
              <a:defRPr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Kaku Gothic New"/>
              <a:buChar char="●"/>
              <a:defRPr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Kaku Gothic New"/>
              <a:buChar char="○"/>
              <a:defRPr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Kaku Gothic New"/>
              <a:buChar char="■"/>
              <a:defRPr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Kaku Gothic New"/>
              <a:buChar char="●"/>
              <a:defRPr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Kaku Gothic New"/>
              <a:buChar char="○"/>
              <a:defRPr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Kaku Gothic New"/>
              <a:buChar char="■"/>
              <a:defRPr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2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sv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>
          <a:extLst>
            <a:ext uri="{FF2B5EF4-FFF2-40B4-BE49-F238E27FC236}">
              <a16:creationId xmlns:a16="http://schemas.microsoft.com/office/drawing/2014/main" id="{EB4AB5B5-6BE1-F0FA-3087-2545970B8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7;p32">
            <a:extLst>
              <a:ext uri="{FF2B5EF4-FFF2-40B4-BE49-F238E27FC236}">
                <a16:creationId xmlns:a16="http://schemas.microsoft.com/office/drawing/2014/main" id="{44012054-4E19-361E-8360-5917B8AD8359}"/>
              </a:ext>
            </a:extLst>
          </p:cNvPr>
          <p:cNvSpPr txBox="1">
            <a:spLocks/>
          </p:cNvSpPr>
          <p:nvPr/>
        </p:nvSpPr>
        <p:spPr>
          <a:xfrm>
            <a:off x="602236" y="588017"/>
            <a:ext cx="7939528" cy="207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3200" noProof="0" dirty="0"/>
              <a:t>Trajectory and CubeSat Mission Design for Plasma Physics Observations during the 2029 Apophis Flyby</a:t>
            </a:r>
          </a:p>
        </p:txBody>
      </p:sp>
      <p:sp>
        <p:nvSpPr>
          <p:cNvPr id="7" name="Google Shape;375;p33">
            <a:extLst>
              <a:ext uri="{FF2B5EF4-FFF2-40B4-BE49-F238E27FC236}">
                <a16:creationId xmlns:a16="http://schemas.microsoft.com/office/drawing/2014/main" id="{DE87A234-DE27-4AAF-DB2D-B5868AF6F2E3}"/>
              </a:ext>
            </a:extLst>
          </p:cNvPr>
          <p:cNvSpPr txBox="1"/>
          <p:nvPr/>
        </p:nvSpPr>
        <p:spPr>
          <a:xfrm>
            <a:off x="2047826" y="4557416"/>
            <a:ext cx="5632161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9</a:t>
            </a:r>
            <a:r>
              <a:rPr lang="en-US" baseline="300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th</a:t>
            </a:r>
            <a:r>
              <a:rPr lang="en-US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 IAA Planetary Defense Conference – Student Competition</a:t>
            </a:r>
          </a:p>
        </p:txBody>
      </p:sp>
      <p:sp>
        <p:nvSpPr>
          <p:cNvPr id="8" name="Google Shape;375;p33">
            <a:extLst>
              <a:ext uri="{FF2B5EF4-FFF2-40B4-BE49-F238E27FC236}">
                <a16:creationId xmlns:a16="http://schemas.microsoft.com/office/drawing/2014/main" id="{813F1B37-8DD1-6884-0DEA-C1D15652B635}"/>
              </a:ext>
            </a:extLst>
          </p:cNvPr>
          <p:cNvSpPr txBox="1"/>
          <p:nvPr/>
        </p:nvSpPr>
        <p:spPr>
          <a:xfrm>
            <a:off x="3338313" y="2809879"/>
            <a:ext cx="4341674" cy="72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500" b="1" noProof="0" dirty="0">
                <a:solidFill>
                  <a:schemeClr val="accent6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Lucas Barbero Sánchez</a:t>
            </a:r>
          </a:p>
        </p:txBody>
      </p:sp>
      <p:sp>
        <p:nvSpPr>
          <p:cNvPr id="9" name="Google Shape;358;p32">
            <a:extLst>
              <a:ext uri="{FF2B5EF4-FFF2-40B4-BE49-F238E27FC236}">
                <a16:creationId xmlns:a16="http://schemas.microsoft.com/office/drawing/2014/main" id="{5FC10135-3183-1C9F-5D8F-0433EBC1EB1A}"/>
              </a:ext>
            </a:extLst>
          </p:cNvPr>
          <p:cNvSpPr txBox="1">
            <a:spLocks/>
          </p:cNvSpPr>
          <p:nvPr/>
        </p:nvSpPr>
        <p:spPr>
          <a:xfrm>
            <a:off x="2958939" y="3262362"/>
            <a:ext cx="3809934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noProof="0" dirty="0">
                <a:solidFill>
                  <a:schemeClr val="accent6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Contact: lucasbarberosanchez@gmail.com</a:t>
            </a:r>
          </a:p>
        </p:txBody>
      </p:sp>
      <p:pic>
        <p:nvPicPr>
          <p:cNvPr id="3" name="Imagen 2" descr="Dibujo con letras blancas&#10;&#10;El contenido generado por IA puede ser incorrecto.">
            <a:extLst>
              <a:ext uri="{FF2B5EF4-FFF2-40B4-BE49-F238E27FC236}">
                <a16:creationId xmlns:a16="http://schemas.microsoft.com/office/drawing/2014/main" id="{C721E167-AE4C-0DA9-614A-E9F4DB85F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 l="18750" t="2177" r="17789" b="-1247"/>
          <a:stretch/>
        </p:blipFill>
        <p:spPr>
          <a:xfrm>
            <a:off x="3500439" y="3855847"/>
            <a:ext cx="1885950" cy="457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9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500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>
          <a:extLst>
            <a:ext uri="{FF2B5EF4-FFF2-40B4-BE49-F238E27FC236}">
              <a16:creationId xmlns:a16="http://schemas.microsoft.com/office/drawing/2014/main" id="{613268F7-5BC9-4D6A-C225-BDE1A8FF8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7;p32">
            <a:extLst>
              <a:ext uri="{FF2B5EF4-FFF2-40B4-BE49-F238E27FC236}">
                <a16:creationId xmlns:a16="http://schemas.microsoft.com/office/drawing/2014/main" id="{40E84131-B85C-C798-2EE0-E43ADAE6A60D}"/>
              </a:ext>
            </a:extLst>
          </p:cNvPr>
          <p:cNvSpPr txBox="1">
            <a:spLocks/>
          </p:cNvSpPr>
          <p:nvPr/>
        </p:nvSpPr>
        <p:spPr>
          <a:xfrm>
            <a:off x="542008" y="216184"/>
            <a:ext cx="4825307" cy="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2800" noProof="0" dirty="0"/>
              <a:t>Motivation and Challenges</a:t>
            </a:r>
          </a:p>
        </p:txBody>
      </p:sp>
      <p:sp>
        <p:nvSpPr>
          <p:cNvPr id="2" name="Google Shape;375;p33">
            <a:extLst>
              <a:ext uri="{FF2B5EF4-FFF2-40B4-BE49-F238E27FC236}">
                <a16:creationId xmlns:a16="http://schemas.microsoft.com/office/drawing/2014/main" id="{A7E4D8E7-E3C8-D774-3EBF-D7C27CF76734}"/>
              </a:ext>
            </a:extLst>
          </p:cNvPr>
          <p:cNvSpPr txBox="1"/>
          <p:nvPr/>
        </p:nvSpPr>
        <p:spPr>
          <a:xfrm>
            <a:off x="3071032" y="4761056"/>
            <a:ext cx="5632161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9</a:t>
            </a:r>
            <a:r>
              <a:rPr lang="en-US" sz="900" baseline="300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th</a:t>
            </a:r>
            <a:r>
              <a:rPr lang="en-US" sz="9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 IAA Planetary Defense Conference – Student Competition</a:t>
            </a:r>
          </a:p>
        </p:txBody>
      </p:sp>
      <p:sp>
        <p:nvSpPr>
          <p:cNvPr id="5" name="Google Shape;846;p55">
            <a:extLst>
              <a:ext uri="{FF2B5EF4-FFF2-40B4-BE49-F238E27FC236}">
                <a16:creationId xmlns:a16="http://schemas.microsoft.com/office/drawing/2014/main" id="{47A951C9-2CB0-0820-AB19-E3B69893E06B}"/>
              </a:ext>
            </a:extLst>
          </p:cNvPr>
          <p:cNvSpPr txBox="1"/>
          <p:nvPr/>
        </p:nvSpPr>
        <p:spPr>
          <a:xfrm>
            <a:off x="440806" y="823349"/>
            <a:ext cx="6799345" cy="171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</a:pPr>
            <a:r>
              <a:rPr lang="en-US" b="1" noProof="0" dirty="0">
                <a:solidFill>
                  <a:schemeClr val="dk1"/>
                </a:solidFill>
                <a:latin typeface="Space Grotesk" panose="020B0604020202020204" charset="0"/>
                <a:ea typeface="Zen Kaku Gothic New"/>
                <a:cs typeface="Space Grotesk" panose="020B0604020202020204" charset="0"/>
                <a:sym typeface="Zen Kaku Gothic New"/>
              </a:rPr>
              <a:t>A unique case for plasma physics observations!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</a:pPr>
            <a:endParaRPr lang="en-US" dirty="0">
              <a:solidFill>
                <a:schemeClr val="dk1"/>
              </a:solidFill>
              <a:latin typeface="Space Grotesk" panose="020B0604020202020204" charset="0"/>
              <a:ea typeface="Zen Kaku Gothic New"/>
              <a:cs typeface="Space Grotesk" panose="020B0604020202020204" charset="0"/>
              <a:sym typeface="Zen Kaku Gothic New"/>
            </a:endParaRP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endParaRPr lang="en-US" noProof="0" dirty="0">
              <a:solidFill>
                <a:schemeClr val="dk1"/>
              </a:solidFill>
              <a:latin typeface="Space Grotesk" panose="020B0604020202020204" charset="0"/>
              <a:ea typeface="Zen Kaku Gothic New"/>
              <a:cs typeface="Space Grotesk" panose="020B0604020202020204" charset="0"/>
              <a:sym typeface="Zen Kaku Gothic New"/>
            </a:endParaRPr>
          </a:p>
        </p:txBody>
      </p:sp>
      <p:pic>
        <p:nvPicPr>
          <p:cNvPr id="8" name="Imagen 7" descr="Imagen que contiene oscuro, foto, oso de peluche, noche&#10;&#10;El contenido generado por IA puede ser incorrecto.">
            <a:extLst>
              <a:ext uri="{FF2B5EF4-FFF2-40B4-BE49-F238E27FC236}">
                <a16:creationId xmlns:a16="http://schemas.microsoft.com/office/drawing/2014/main" id="{407D6BC5-0053-F5BD-0951-68A4009D45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55" r="6477"/>
          <a:stretch/>
        </p:blipFill>
        <p:spPr>
          <a:xfrm>
            <a:off x="5762247" y="412131"/>
            <a:ext cx="2469164" cy="1652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Google Shape;376;p33">
            <a:extLst>
              <a:ext uri="{FF2B5EF4-FFF2-40B4-BE49-F238E27FC236}">
                <a16:creationId xmlns:a16="http://schemas.microsoft.com/office/drawing/2014/main" id="{00BB0787-6D8D-CA5F-5695-7972B077D84D}"/>
              </a:ext>
            </a:extLst>
          </p:cNvPr>
          <p:cNvSpPr txBox="1"/>
          <p:nvPr/>
        </p:nvSpPr>
        <p:spPr>
          <a:xfrm>
            <a:off x="6173505" y="2068950"/>
            <a:ext cx="1733217" cy="31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0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Illustration Source: ESA</a:t>
            </a:r>
          </a:p>
        </p:txBody>
      </p:sp>
      <p:sp>
        <p:nvSpPr>
          <p:cNvPr id="11" name="Google Shape;376;p33">
            <a:extLst>
              <a:ext uri="{FF2B5EF4-FFF2-40B4-BE49-F238E27FC236}">
                <a16:creationId xmlns:a16="http://schemas.microsoft.com/office/drawing/2014/main" id="{919C7C6F-5F44-6D73-0A87-4129F561D373}"/>
              </a:ext>
            </a:extLst>
          </p:cNvPr>
          <p:cNvSpPr txBox="1"/>
          <p:nvPr/>
        </p:nvSpPr>
        <p:spPr>
          <a:xfrm>
            <a:off x="7311853" y="368363"/>
            <a:ext cx="1131335" cy="37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noProof="0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Apophis (99942)</a:t>
            </a:r>
          </a:p>
        </p:txBody>
      </p:sp>
      <p:graphicFrame>
        <p:nvGraphicFramePr>
          <p:cNvPr id="12" name="Google Shape;694;p49">
            <a:extLst>
              <a:ext uri="{FF2B5EF4-FFF2-40B4-BE49-F238E27FC236}">
                <a16:creationId xmlns:a16="http://schemas.microsoft.com/office/drawing/2014/main" id="{B3B6F978-7C9A-460F-312A-67D9BCBBB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2086"/>
              </p:ext>
            </p:extLst>
          </p:nvPr>
        </p:nvGraphicFramePr>
        <p:xfrm>
          <a:off x="4823192" y="2672925"/>
          <a:ext cx="3880002" cy="1791667"/>
        </p:xfrm>
        <a:graphic>
          <a:graphicData uri="http://schemas.openxmlformats.org/drawingml/2006/table">
            <a:tbl>
              <a:tblPr>
                <a:noFill/>
                <a:tableStyleId>{D22F9DCC-5448-47CC-948C-67DF8C7E869C}</a:tableStyleId>
              </a:tblPr>
              <a:tblGrid>
                <a:gridCol w="3880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noProof="0" dirty="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Apophis Characteristics</a:t>
                      </a:r>
                    </a:p>
                  </a:txBody>
                  <a:tcPr marL="80689" marR="80689" marT="80689" marB="80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noProof="0" dirty="0">
                          <a:solidFill>
                            <a:schemeClr val="dk1"/>
                          </a:solidFill>
                          <a:latin typeface="Zen Kaku Gothic New" panose="020B0604020202020204" charset="-128"/>
                          <a:ea typeface="Zen Kaku Gothic New" panose="020B0604020202020204" charset="-128"/>
                          <a:cs typeface="Space Grotesk"/>
                          <a:sym typeface="Space Grotesk"/>
                        </a:rPr>
                        <a:t>Size: ~ 400 m wide!</a:t>
                      </a:r>
                    </a:p>
                  </a:txBody>
                  <a:tcPr marL="80689" marR="80689" marT="80689" marB="80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203703"/>
                  </a:ext>
                </a:extLst>
              </a:tr>
              <a:tr h="32863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noProof="0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Retrograde</a:t>
                      </a:r>
                      <a:r>
                        <a:rPr lang="en-US" sz="1100" noProof="0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 flyby with respect to Earth</a:t>
                      </a:r>
                    </a:p>
                  </a:txBody>
                  <a:tcPr marL="80689" marR="80689" marT="80689" marB="80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0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noProof="0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Closest Approach: </a:t>
                      </a:r>
                      <a:r>
                        <a:rPr lang="en-US" sz="1100" b="1" noProof="0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38 000 km </a:t>
                      </a:r>
                      <a:r>
                        <a:rPr lang="en-US" sz="1100" noProof="0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(closer than GEO satellites!)</a:t>
                      </a:r>
                    </a:p>
                  </a:txBody>
                  <a:tcPr marL="80689" marR="80689" marT="80689" marB="80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6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noProof="0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Velocity at closest approach: </a:t>
                      </a:r>
                      <a:r>
                        <a:rPr lang="en-US" sz="1100" b="1" noProof="0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7.42 km/s </a:t>
                      </a:r>
                      <a:r>
                        <a:rPr lang="en-US" sz="1100" noProof="0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(VERY fast!)</a:t>
                      </a:r>
                    </a:p>
                  </a:txBody>
                  <a:tcPr marL="80689" marR="80689" marT="80689" marB="80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Google Shape;376;p33">
            <a:extLst>
              <a:ext uri="{FF2B5EF4-FFF2-40B4-BE49-F238E27FC236}">
                <a16:creationId xmlns:a16="http://schemas.microsoft.com/office/drawing/2014/main" id="{3CDC4AFB-EF09-3C6E-D404-C85F212D7A0F}"/>
              </a:ext>
            </a:extLst>
          </p:cNvPr>
          <p:cNvSpPr txBox="1"/>
          <p:nvPr/>
        </p:nvSpPr>
        <p:spPr>
          <a:xfrm>
            <a:off x="542008" y="3144537"/>
            <a:ext cx="3494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noProof="0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Do we need rapid space mission development?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FB83A2E-C2B4-FCE8-F550-79D8370D8792}"/>
              </a:ext>
            </a:extLst>
          </p:cNvPr>
          <p:cNvSpPr txBox="1"/>
          <p:nvPr/>
        </p:nvSpPr>
        <p:spPr>
          <a:xfrm>
            <a:off x="440806" y="2813928"/>
            <a:ext cx="4833560" cy="327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</a:pPr>
            <a:r>
              <a:rPr lang="en-US" b="1" noProof="0" dirty="0">
                <a:solidFill>
                  <a:schemeClr val="dk1"/>
                </a:solidFill>
                <a:latin typeface="Space Grotesk" panose="020B0604020202020204" charset="0"/>
                <a:ea typeface="Zen Kaku Gothic New"/>
                <a:cs typeface="Space Grotesk" panose="020B0604020202020204" charset="0"/>
                <a:sym typeface="Zen Kaku Gothic New"/>
              </a:rPr>
              <a:t>Key challenge: intercepting Apophis</a:t>
            </a:r>
          </a:p>
        </p:txBody>
      </p:sp>
      <p:sp>
        <p:nvSpPr>
          <p:cNvPr id="83" name="Rectángulo: esquinas redondeadas 82">
            <a:extLst>
              <a:ext uri="{FF2B5EF4-FFF2-40B4-BE49-F238E27FC236}">
                <a16:creationId xmlns:a16="http://schemas.microsoft.com/office/drawing/2014/main" id="{7ECBF5F5-7838-D846-FE59-6CFC5D8ABEF0}"/>
              </a:ext>
            </a:extLst>
          </p:cNvPr>
          <p:cNvSpPr/>
          <p:nvPr/>
        </p:nvSpPr>
        <p:spPr>
          <a:xfrm>
            <a:off x="868196" y="1468130"/>
            <a:ext cx="1276350" cy="3643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Zen Kaku Gothic New" panose="020B0604020202020204" charset="-128"/>
                <a:ea typeface="Zen Kaku Gothic New" panose="020B0604020202020204" charset="-128"/>
              </a:rPr>
              <a:t>Magnetosphere</a:t>
            </a:r>
          </a:p>
        </p:txBody>
      </p:sp>
      <p:sp>
        <p:nvSpPr>
          <p:cNvPr id="84" name="Rectángulo: esquinas redondeadas 83">
            <a:extLst>
              <a:ext uri="{FF2B5EF4-FFF2-40B4-BE49-F238E27FC236}">
                <a16:creationId xmlns:a16="http://schemas.microsoft.com/office/drawing/2014/main" id="{EA2A1215-9637-195C-CE3E-616A5DDAD4C5}"/>
              </a:ext>
            </a:extLst>
          </p:cNvPr>
          <p:cNvSpPr/>
          <p:nvPr/>
        </p:nvSpPr>
        <p:spPr>
          <a:xfrm>
            <a:off x="1786270" y="2200297"/>
            <a:ext cx="1733217" cy="3643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Zen Kaku Gothic New" panose="020B0604020202020204" charset="-128"/>
                <a:ea typeface="Zen Kaku Gothic New" panose="020B0604020202020204" charset="-128"/>
              </a:rPr>
              <a:t>Outer radiation belt</a:t>
            </a:r>
          </a:p>
        </p:txBody>
      </p:sp>
      <p:sp>
        <p:nvSpPr>
          <p:cNvPr id="85" name="Rectángulo: esquinas redondeadas 84">
            <a:extLst>
              <a:ext uri="{FF2B5EF4-FFF2-40B4-BE49-F238E27FC236}">
                <a16:creationId xmlns:a16="http://schemas.microsoft.com/office/drawing/2014/main" id="{A1760844-AC6D-DC1B-5852-36435A507BF7}"/>
              </a:ext>
            </a:extLst>
          </p:cNvPr>
          <p:cNvSpPr/>
          <p:nvPr/>
        </p:nvSpPr>
        <p:spPr>
          <a:xfrm>
            <a:off x="3295650" y="1450213"/>
            <a:ext cx="1276350" cy="3643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Zen Kaku Gothic New" panose="020B0604020202020204" charset="-128"/>
                <a:ea typeface="Zen Kaku Gothic New" panose="020B0604020202020204" charset="-128"/>
              </a:rPr>
              <a:t>Ring current</a:t>
            </a:r>
          </a:p>
        </p:txBody>
      </p:sp>
      <p:sp>
        <p:nvSpPr>
          <p:cNvPr id="92" name="Forma libre: forma 91">
            <a:extLst>
              <a:ext uri="{FF2B5EF4-FFF2-40B4-BE49-F238E27FC236}">
                <a16:creationId xmlns:a16="http://schemas.microsoft.com/office/drawing/2014/main" id="{2803168B-5ECB-E40A-EFF7-6E5A12B60996}"/>
              </a:ext>
            </a:extLst>
          </p:cNvPr>
          <p:cNvSpPr/>
          <p:nvPr/>
        </p:nvSpPr>
        <p:spPr>
          <a:xfrm>
            <a:off x="4761" y="1443038"/>
            <a:ext cx="5734051" cy="1004928"/>
          </a:xfrm>
          <a:custGeom>
            <a:avLst/>
            <a:gdLst>
              <a:gd name="connsiteX0" fmla="*/ 0 w 5734050"/>
              <a:gd name="connsiteY0" fmla="*/ 947737 h 947737"/>
              <a:gd name="connsiteX1" fmla="*/ 457200 w 5734050"/>
              <a:gd name="connsiteY1" fmla="*/ 671512 h 947737"/>
              <a:gd name="connsiteX2" fmla="*/ 1300163 w 5734050"/>
              <a:gd name="connsiteY2" fmla="*/ 495300 h 947737"/>
              <a:gd name="connsiteX3" fmla="*/ 2276475 w 5734050"/>
              <a:gd name="connsiteY3" fmla="*/ 371475 h 947737"/>
              <a:gd name="connsiteX4" fmla="*/ 3333750 w 5734050"/>
              <a:gd name="connsiteY4" fmla="*/ 347662 h 947737"/>
              <a:gd name="connsiteX5" fmla="*/ 4138613 w 5734050"/>
              <a:gd name="connsiteY5" fmla="*/ 795337 h 947737"/>
              <a:gd name="connsiteX6" fmla="*/ 4638675 w 5734050"/>
              <a:gd name="connsiteY6" fmla="*/ 681037 h 947737"/>
              <a:gd name="connsiteX7" fmla="*/ 5029200 w 5734050"/>
              <a:gd name="connsiteY7" fmla="*/ 323850 h 947737"/>
              <a:gd name="connsiteX8" fmla="*/ 5734050 w 5734050"/>
              <a:gd name="connsiteY8" fmla="*/ 0 h 947737"/>
              <a:gd name="connsiteX0" fmla="*/ 0 w 5734050"/>
              <a:gd name="connsiteY0" fmla="*/ 947737 h 947737"/>
              <a:gd name="connsiteX1" fmla="*/ 700087 w 5734050"/>
              <a:gd name="connsiteY1" fmla="*/ 533400 h 947737"/>
              <a:gd name="connsiteX2" fmla="*/ 1300163 w 5734050"/>
              <a:gd name="connsiteY2" fmla="*/ 495300 h 947737"/>
              <a:gd name="connsiteX3" fmla="*/ 2276475 w 5734050"/>
              <a:gd name="connsiteY3" fmla="*/ 371475 h 947737"/>
              <a:gd name="connsiteX4" fmla="*/ 3333750 w 5734050"/>
              <a:gd name="connsiteY4" fmla="*/ 347662 h 947737"/>
              <a:gd name="connsiteX5" fmla="*/ 4138613 w 5734050"/>
              <a:gd name="connsiteY5" fmla="*/ 795337 h 947737"/>
              <a:gd name="connsiteX6" fmla="*/ 4638675 w 5734050"/>
              <a:gd name="connsiteY6" fmla="*/ 681037 h 947737"/>
              <a:gd name="connsiteX7" fmla="*/ 5029200 w 5734050"/>
              <a:gd name="connsiteY7" fmla="*/ 323850 h 947737"/>
              <a:gd name="connsiteX8" fmla="*/ 5734050 w 5734050"/>
              <a:gd name="connsiteY8" fmla="*/ 0 h 947737"/>
              <a:gd name="connsiteX0" fmla="*/ 0 w 5738813"/>
              <a:gd name="connsiteY0" fmla="*/ 180974 h 812396"/>
              <a:gd name="connsiteX1" fmla="*/ 704850 w 5738813"/>
              <a:gd name="connsiteY1" fmla="*/ 533400 h 812396"/>
              <a:gd name="connsiteX2" fmla="*/ 1304926 w 5738813"/>
              <a:gd name="connsiteY2" fmla="*/ 495300 h 812396"/>
              <a:gd name="connsiteX3" fmla="*/ 2281238 w 5738813"/>
              <a:gd name="connsiteY3" fmla="*/ 371475 h 812396"/>
              <a:gd name="connsiteX4" fmla="*/ 3338513 w 5738813"/>
              <a:gd name="connsiteY4" fmla="*/ 347662 h 812396"/>
              <a:gd name="connsiteX5" fmla="*/ 4143376 w 5738813"/>
              <a:gd name="connsiteY5" fmla="*/ 795337 h 812396"/>
              <a:gd name="connsiteX6" fmla="*/ 4643438 w 5738813"/>
              <a:gd name="connsiteY6" fmla="*/ 681037 h 812396"/>
              <a:gd name="connsiteX7" fmla="*/ 5033963 w 5738813"/>
              <a:gd name="connsiteY7" fmla="*/ 323850 h 812396"/>
              <a:gd name="connsiteX8" fmla="*/ 5738813 w 5738813"/>
              <a:gd name="connsiteY8" fmla="*/ 0 h 812396"/>
              <a:gd name="connsiteX0" fmla="*/ 0 w 5738813"/>
              <a:gd name="connsiteY0" fmla="*/ 180974 h 812396"/>
              <a:gd name="connsiteX1" fmla="*/ 1047750 w 5738813"/>
              <a:gd name="connsiteY1" fmla="*/ 690563 h 812396"/>
              <a:gd name="connsiteX2" fmla="*/ 1304926 w 5738813"/>
              <a:gd name="connsiteY2" fmla="*/ 495300 h 812396"/>
              <a:gd name="connsiteX3" fmla="*/ 2281238 w 5738813"/>
              <a:gd name="connsiteY3" fmla="*/ 371475 h 812396"/>
              <a:gd name="connsiteX4" fmla="*/ 3338513 w 5738813"/>
              <a:gd name="connsiteY4" fmla="*/ 347662 h 812396"/>
              <a:gd name="connsiteX5" fmla="*/ 4143376 w 5738813"/>
              <a:gd name="connsiteY5" fmla="*/ 795337 h 812396"/>
              <a:gd name="connsiteX6" fmla="*/ 4643438 w 5738813"/>
              <a:gd name="connsiteY6" fmla="*/ 681037 h 812396"/>
              <a:gd name="connsiteX7" fmla="*/ 5033963 w 5738813"/>
              <a:gd name="connsiteY7" fmla="*/ 323850 h 812396"/>
              <a:gd name="connsiteX8" fmla="*/ 5738813 w 5738813"/>
              <a:gd name="connsiteY8" fmla="*/ 0 h 812396"/>
              <a:gd name="connsiteX0" fmla="*/ 0 w 5738813"/>
              <a:gd name="connsiteY0" fmla="*/ 180974 h 812396"/>
              <a:gd name="connsiteX1" fmla="*/ 1047750 w 5738813"/>
              <a:gd name="connsiteY1" fmla="*/ 690563 h 812396"/>
              <a:gd name="connsiteX2" fmla="*/ 1795464 w 5738813"/>
              <a:gd name="connsiteY2" fmla="*/ 414338 h 812396"/>
              <a:gd name="connsiteX3" fmla="*/ 2281238 w 5738813"/>
              <a:gd name="connsiteY3" fmla="*/ 371475 h 812396"/>
              <a:gd name="connsiteX4" fmla="*/ 3338513 w 5738813"/>
              <a:gd name="connsiteY4" fmla="*/ 347662 h 812396"/>
              <a:gd name="connsiteX5" fmla="*/ 4143376 w 5738813"/>
              <a:gd name="connsiteY5" fmla="*/ 795337 h 812396"/>
              <a:gd name="connsiteX6" fmla="*/ 4643438 w 5738813"/>
              <a:gd name="connsiteY6" fmla="*/ 681037 h 812396"/>
              <a:gd name="connsiteX7" fmla="*/ 5033963 w 5738813"/>
              <a:gd name="connsiteY7" fmla="*/ 323850 h 812396"/>
              <a:gd name="connsiteX8" fmla="*/ 5738813 w 5738813"/>
              <a:gd name="connsiteY8" fmla="*/ 0 h 812396"/>
              <a:gd name="connsiteX0" fmla="*/ 0 w 5738813"/>
              <a:gd name="connsiteY0" fmla="*/ 180974 h 812396"/>
              <a:gd name="connsiteX1" fmla="*/ 1047750 w 5738813"/>
              <a:gd name="connsiteY1" fmla="*/ 690563 h 812396"/>
              <a:gd name="connsiteX2" fmla="*/ 1795464 w 5738813"/>
              <a:gd name="connsiteY2" fmla="*/ 414338 h 812396"/>
              <a:gd name="connsiteX3" fmla="*/ 2281238 w 5738813"/>
              <a:gd name="connsiteY3" fmla="*/ 371475 h 812396"/>
              <a:gd name="connsiteX4" fmla="*/ 3338513 w 5738813"/>
              <a:gd name="connsiteY4" fmla="*/ 347662 h 812396"/>
              <a:gd name="connsiteX5" fmla="*/ 4143376 w 5738813"/>
              <a:gd name="connsiteY5" fmla="*/ 795337 h 812396"/>
              <a:gd name="connsiteX6" fmla="*/ 4643438 w 5738813"/>
              <a:gd name="connsiteY6" fmla="*/ 681037 h 812396"/>
              <a:gd name="connsiteX7" fmla="*/ 5033963 w 5738813"/>
              <a:gd name="connsiteY7" fmla="*/ 323850 h 812396"/>
              <a:gd name="connsiteX8" fmla="*/ 5738813 w 5738813"/>
              <a:gd name="connsiteY8" fmla="*/ 0 h 812396"/>
              <a:gd name="connsiteX0" fmla="*/ 0 w 5738813"/>
              <a:gd name="connsiteY0" fmla="*/ 180974 h 812396"/>
              <a:gd name="connsiteX1" fmla="*/ 1047750 w 5738813"/>
              <a:gd name="connsiteY1" fmla="*/ 690563 h 812396"/>
              <a:gd name="connsiteX2" fmla="*/ 1795464 w 5738813"/>
              <a:gd name="connsiteY2" fmla="*/ 414338 h 812396"/>
              <a:gd name="connsiteX3" fmla="*/ 2809876 w 5738813"/>
              <a:gd name="connsiteY3" fmla="*/ 452437 h 812396"/>
              <a:gd name="connsiteX4" fmla="*/ 3338513 w 5738813"/>
              <a:gd name="connsiteY4" fmla="*/ 347662 h 812396"/>
              <a:gd name="connsiteX5" fmla="*/ 4143376 w 5738813"/>
              <a:gd name="connsiteY5" fmla="*/ 795337 h 812396"/>
              <a:gd name="connsiteX6" fmla="*/ 4643438 w 5738813"/>
              <a:gd name="connsiteY6" fmla="*/ 681037 h 812396"/>
              <a:gd name="connsiteX7" fmla="*/ 5033963 w 5738813"/>
              <a:gd name="connsiteY7" fmla="*/ 323850 h 812396"/>
              <a:gd name="connsiteX8" fmla="*/ 5738813 w 5738813"/>
              <a:gd name="connsiteY8" fmla="*/ 0 h 812396"/>
              <a:gd name="connsiteX0" fmla="*/ 0 w 5738813"/>
              <a:gd name="connsiteY0" fmla="*/ 180974 h 812396"/>
              <a:gd name="connsiteX1" fmla="*/ 1047750 w 5738813"/>
              <a:gd name="connsiteY1" fmla="*/ 690563 h 812396"/>
              <a:gd name="connsiteX2" fmla="*/ 1795464 w 5738813"/>
              <a:gd name="connsiteY2" fmla="*/ 414338 h 812396"/>
              <a:gd name="connsiteX3" fmla="*/ 2643188 w 5738813"/>
              <a:gd name="connsiteY3" fmla="*/ 114299 h 812396"/>
              <a:gd name="connsiteX4" fmla="*/ 3338513 w 5738813"/>
              <a:gd name="connsiteY4" fmla="*/ 347662 h 812396"/>
              <a:gd name="connsiteX5" fmla="*/ 4143376 w 5738813"/>
              <a:gd name="connsiteY5" fmla="*/ 795337 h 812396"/>
              <a:gd name="connsiteX6" fmla="*/ 4643438 w 5738813"/>
              <a:gd name="connsiteY6" fmla="*/ 681037 h 812396"/>
              <a:gd name="connsiteX7" fmla="*/ 5033963 w 5738813"/>
              <a:gd name="connsiteY7" fmla="*/ 323850 h 812396"/>
              <a:gd name="connsiteX8" fmla="*/ 5738813 w 5738813"/>
              <a:gd name="connsiteY8" fmla="*/ 0 h 812396"/>
              <a:gd name="connsiteX0" fmla="*/ 0 w 5738813"/>
              <a:gd name="connsiteY0" fmla="*/ 180974 h 810670"/>
              <a:gd name="connsiteX1" fmla="*/ 1047750 w 5738813"/>
              <a:gd name="connsiteY1" fmla="*/ 690563 h 810670"/>
              <a:gd name="connsiteX2" fmla="*/ 1795464 w 5738813"/>
              <a:gd name="connsiteY2" fmla="*/ 414338 h 810670"/>
              <a:gd name="connsiteX3" fmla="*/ 2643188 w 5738813"/>
              <a:gd name="connsiteY3" fmla="*/ 114299 h 810670"/>
              <a:gd name="connsiteX4" fmla="*/ 3338513 w 5738813"/>
              <a:gd name="connsiteY4" fmla="*/ 347662 h 810670"/>
              <a:gd name="connsiteX5" fmla="*/ 4143376 w 5738813"/>
              <a:gd name="connsiteY5" fmla="*/ 795337 h 810670"/>
              <a:gd name="connsiteX6" fmla="*/ 4643438 w 5738813"/>
              <a:gd name="connsiteY6" fmla="*/ 681037 h 810670"/>
              <a:gd name="connsiteX7" fmla="*/ 5205413 w 5738813"/>
              <a:gd name="connsiteY7" fmla="*/ 428625 h 810670"/>
              <a:gd name="connsiteX8" fmla="*/ 5738813 w 5738813"/>
              <a:gd name="connsiteY8" fmla="*/ 0 h 810670"/>
              <a:gd name="connsiteX0" fmla="*/ 0 w 5734051"/>
              <a:gd name="connsiteY0" fmla="*/ 390524 h 1020220"/>
              <a:gd name="connsiteX1" fmla="*/ 1047750 w 5734051"/>
              <a:gd name="connsiteY1" fmla="*/ 900113 h 1020220"/>
              <a:gd name="connsiteX2" fmla="*/ 1795464 w 5734051"/>
              <a:gd name="connsiteY2" fmla="*/ 623888 h 1020220"/>
              <a:gd name="connsiteX3" fmla="*/ 2643188 w 5734051"/>
              <a:gd name="connsiteY3" fmla="*/ 323849 h 1020220"/>
              <a:gd name="connsiteX4" fmla="*/ 3338513 w 5734051"/>
              <a:gd name="connsiteY4" fmla="*/ 557212 h 1020220"/>
              <a:gd name="connsiteX5" fmla="*/ 4143376 w 5734051"/>
              <a:gd name="connsiteY5" fmla="*/ 1004887 h 1020220"/>
              <a:gd name="connsiteX6" fmla="*/ 4643438 w 5734051"/>
              <a:gd name="connsiteY6" fmla="*/ 890587 h 1020220"/>
              <a:gd name="connsiteX7" fmla="*/ 5205413 w 5734051"/>
              <a:gd name="connsiteY7" fmla="*/ 638175 h 1020220"/>
              <a:gd name="connsiteX8" fmla="*/ 5734051 w 5734051"/>
              <a:gd name="connsiteY8" fmla="*/ 0 h 1020220"/>
              <a:gd name="connsiteX0" fmla="*/ 0 w 5734051"/>
              <a:gd name="connsiteY0" fmla="*/ 390524 h 1026014"/>
              <a:gd name="connsiteX1" fmla="*/ 1047750 w 5734051"/>
              <a:gd name="connsiteY1" fmla="*/ 900113 h 1026014"/>
              <a:gd name="connsiteX2" fmla="*/ 1795464 w 5734051"/>
              <a:gd name="connsiteY2" fmla="*/ 623888 h 1026014"/>
              <a:gd name="connsiteX3" fmla="*/ 2643188 w 5734051"/>
              <a:gd name="connsiteY3" fmla="*/ 323849 h 1026014"/>
              <a:gd name="connsiteX4" fmla="*/ 3338513 w 5734051"/>
              <a:gd name="connsiteY4" fmla="*/ 557212 h 1026014"/>
              <a:gd name="connsiteX5" fmla="*/ 4143376 w 5734051"/>
              <a:gd name="connsiteY5" fmla="*/ 1004887 h 1026014"/>
              <a:gd name="connsiteX6" fmla="*/ 4643438 w 5734051"/>
              <a:gd name="connsiteY6" fmla="*/ 890587 h 1026014"/>
              <a:gd name="connsiteX7" fmla="*/ 5038726 w 5734051"/>
              <a:gd name="connsiteY7" fmla="*/ 342900 h 1026014"/>
              <a:gd name="connsiteX8" fmla="*/ 5734051 w 5734051"/>
              <a:gd name="connsiteY8" fmla="*/ 0 h 1026014"/>
              <a:gd name="connsiteX0" fmla="*/ 0 w 5734051"/>
              <a:gd name="connsiteY0" fmla="*/ 390524 h 1010339"/>
              <a:gd name="connsiteX1" fmla="*/ 1047750 w 5734051"/>
              <a:gd name="connsiteY1" fmla="*/ 900113 h 1010339"/>
              <a:gd name="connsiteX2" fmla="*/ 1795464 w 5734051"/>
              <a:gd name="connsiteY2" fmla="*/ 623888 h 1010339"/>
              <a:gd name="connsiteX3" fmla="*/ 2643188 w 5734051"/>
              <a:gd name="connsiteY3" fmla="*/ 323849 h 1010339"/>
              <a:gd name="connsiteX4" fmla="*/ 3338513 w 5734051"/>
              <a:gd name="connsiteY4" fmla="*/ 557212 h 1010339"/>
              <a:gd name="connsiteX5" fmla="*/ 4143376 w 5734051"/>
              <a:gd name="connsiteY5" fmla="*/ 1004887 h 1010339"/>
              <a:gd name="connsiteX6" fmla="*/ 4595813 w 5734051"/>
              <a:gd name="connsiteY6" fmla="*/ 776287 h 1010339"/>
              <a:gd name="connsiteX7" fmla="*/ 5038726 w 5734051"/>
              <a:gd name="connsiteY7" fmla="*/ 342900 h 1010339"/>
              <a:gd name="connsiteX8" fmla="*/ 5734051 w 5734051"/>
              <a:gd name="connsiteY8" fmla="*/ 0 h 1010339"/>
              <a:gd name="connsiteX0" fmla="*/ 0 w 5734051"/>
              <a:gd name="connsiteY0" fmla="*/ 390524 h 1010339"/>
              <a:gd name="connsiteX1" fmla="*/ 1047750 w 5734051"/>
              <a:gd name="connsiteY1" fmla="*/ 900113 h 1010339"/>
              <a:gd name="connsiteX2" fmla="*/ 1795464 w 5734051"/>
              <a:gd name="connsiteY2" fmla="*/ 623888 h 1010339"/>
              <a:gd name="connsiteX3" fmla="*/ 2700338 w 5734051"/>
              <a:gd name="connsiteY3" fmla="*/ 380999 h 1010339"/>
              <a:gd name="connsiteX4" fmla="*/ 3338513 w 5734051"/>
              <a:gd name="connsiteY4" fmla="*/ 557212 h 1010339"/>
              <a:gd name="connsiteX5" fmla="*/ 4143376 w 5734051"/>
              <a:gd name="connsiteY5" fmla="*/ 1004887 h 1010339"/>
              <a:gd name="connsiteX6" fmla="*/ 4595813 w 5734051"/>
              <a:gd name="connsiteY6" fmla="*/ 776287 h 1010339"/>
              <a:gd name="connsiteX7" fmla="*/ 5038726 w 5734051"/>
              <a:gd name="connsiteY7" fmla="*/ 342900 h 1010339"/>
              <a:gd name="connsiteX8" fmla="*/ 5734051 w 5734051"/>
              <a:gd name="connsiteY8" fmla="*/ 0 h 1010339"/>
              <a:gd name="connsiteX0" fmla="*/ 0 w 5734051"/>
              <a:gd name="connsiteY0" fmla="*/ 390524 h 1014136"/>
              <a:gd name="connsiteX1" fmla="*/ 1047750 w 5734051"/>
              <a:gd name="connsiteY1" fmla="*/ 900113 h 1014136"/>
              <a:gd name="connsiteX2" fmla="*/ 1795464 w 5734051"/>
              <a:gd name="connsiteY2" fmla="*/ 623888 h 1014136"/>
              <a:gd name="connsiteX3" fmla="*/ 2700338 w 5734051"/>
              <a:gd name="connsiteY3" fmla="*/ 380999 h 1014136"/>
              <a:gd name="connsiteX4" fmla="*/ 3338513 w 5734051"/>
              <a:gd name="connsiteY4" fmla="*/ 557212 h 1014136"/>
              <a:gd name="connsiteX5" fmla="*/ 4143376 w 5734051"/>
              <a:gd name="connsiteY5" fmla="*/ 1004887 h 1014136"/>
              <a:gd name="connsiteX6" fmla="*/ 4762501 w 5734051"/>
              <a:gd name="connsiteY6" fmla="*/ 819150 h 1014136"/>
              <a:gd name="connsiteX7" fmla="*/ 5038726 w 5734051"/>
              <a:gd name="connsiteY7" fmla="*/ 342900 h 1014136"/>
              <a:gd name="connsiteX8" fmla="*/ 5734051 w 5734051"/>
              <a:gd name="connsiteY8" fmla="*/ 0 h 1014136"/>
              <a:gd name="connsiteX0" fmla="*/ 0 w 5734051"/>
              <a:gd name="connsiteY0" fmla="*/ 390524 h 1013060"/>
              <a:gd name="connsiteX1" fmla="*/ 1047750 w 5734051"/>
              <a:gd name="connsiteY1" fmla="*/ 900113 h 1013060"/>
              <a:gd name="connsiteX2" fmla="*/ 1795464 w 5734051"/>
              <a:gd name="connsiteY2" fmla="*/ 623888 h 1013060"/>
              <a:gd name="connsiteX3" fmla="*/ 2700338 w 5734051"/>
              <a:gd name="connsiteY3" fmla="*/ 380999 h 1013060"/>
              <a:gd name="connsiteX4" fmla="*/ 3338513 w 5734051"/>
              <a:gd name="connsiteY4" fmla="*/ 557212 h 1013060"/>
              <a:gd name="connsiteX5" fmla="*/ 4143376 w 5734051"/>
              <a:gd name="connsiteY5" fmla="*/ 1004887 h 1013060"/>
              <a:gd name="connsiteX6" fmla="*/ 4762501 w 5734051"/>
              <a:gd name="connsiteY6" fmla="*/ 819150 h 1013060"/>
              <a:gd name="connsiteX7" fmla="*/ 5281614 w 5734051"/>
              <a:gd name="connsiteY7" fmla="*/ 476250 h 1013060"/>
              <a:gd name="connsiteX8" fmla="*/ 5734051 w 5734051"/>
              <a:gd name="connsiteY8" fmla="*/ 0 h 1013060"/>
              <a:gd name="connsiteX0" fmla="*/ 0 w 5734051"/>
              <a:gd name="connsiteY0" fmla="*/ 390524 h 1004921"/>
              <a:gd name="connsiteX1" fmla="*/ 1047750 w 5734051"/>
              <a:gd name="connsiteY1" fmla="*/ 900113 h 1004921"/>
              <a:gd name="connsiteX2" fmla="*/ 1795464 w 5734051"/>
              <a:gd name="connsiteY2" fmla="*/ 623888 h 1004921"/>
              <a:gd name="connsiteX3" fmla="*/ 2700338 w 5734051"/>
              <a:gd name="connsiteY3" fmla="*/ 380999 h 1004921"/>
              <a:gd name="connsiteX4" fmla="*/ 3338513 w 5734051"/>
              <a:gd name="connsiteY4" fmla="*/ 557212 h 1004921"/>
              <a:gd name="connsiteX5" fmla="*/ 4143376 w 5734051"/>
              <a:gd name="connsiteY5" fmla="*/ 1004887 h 1004921"/>
              <a:gd name="connsiteX6" fmla="*/ 4638676 w 5734051"/>
              <a:gd name="connsiteY6" fmla="*/ 581025 h 1004921"/>
              <a:gd name="connsiteX7" fmla="*/ 5281614 w 5734051"/>
              <a:gd name="connsiteY7" fmla="*/ 476250 h 1004921"/>
              <a:gd name="connsiteX8" fmla="*/ 5734051 w 5734051"/>
              <a:gd name="connsiteY8" fmla="*/ 0 h 1004921"/>
              <a:gd name="connsiteX0" fmla="*/ 0 w 5734051"/>
              <a:gd name="connsiteY0" fmla="*/ 390524 h 1004928"/>
              <a:gd name="connsiteX1" fmla="*/ 1047750 w 5734051"/>
              <a:gd name="connsiteY1" fmla="*/ 900113 h 1004928"/>
              <a:gd name="connsiteX2" fmla="*/ 1795464 w 5734051"/>
              <a:gd name="connsiteY2" fmla="*/ 623888 h 1004928"/>
              <a:gd name="connsiteX3" fmla="*/ 2700338 w 5734051"/>
              <a:gd name="connsiteY3" fmla="*/ 380999 h 1004928"/>
              <a:gd name="connsiteX4" fmla="*/ 3338513 w 5734051"/>
              <a:gd name="connsiteY4" fmla="*/ 557212 h 1004928"/>
              <a:gd name="connsiteX5" fmla="*/ 4143376 w 5734051"/>
              <a:gd name="connsiteY5" fmla="*/ 1004887 h 1004928"/>
              <a:gd name="connsiteX6" fmla="*/ 4638676 w 5734051"/>
              <a:gd name="connsiteY6" fmla="*/ 581025 h 1004928"/>
              <a:gd name="connsiteX7" fmla="*/ 5100639 w 5734051"/>
              <a:gd name="connsiteY7" fmla="*/ 138112 h 1004928"/>
              <a:gd name="connsiteX8" fmla="*/ 5734051 w 5734051"/>
              <a:gd name="connsiteY8" fmla="*/ 0 h 1004928"/>
              <a:gd name="connsiteX0" fmla="*/ 0 w 5734051"/>
              <a:gd name="connsiteY0" fmla="*/ 390524 h 1004928"/>
              <a:gd name="connsiteX1" fmla="*/ 962025 w 5734051"/>
              <a:gd name="connsiteY1" fmla="*/ 995363 h 1004928"/>
              <a:gd name="connsiteX2" fmla="*/ 1795464 w 5734051"/>
              <a:gd name="connsiteY2" fmla="*/ 623888 h 1004928"/>
              <a:gd name="connsiteX3" fmla="*/ 2700338 w 5734051"/>
              <a:gd name="connsiteY3" fmla="*/ 380999 h 1004928"/>
              <a:gd name="connsiteX4" fmla="*/ 3338513 w 5734051"/>
              <a:gd name="connsiteY4" fmla="*/ 557212 h 1004928"/>
              <a:gd name="connsiteX5" fmla="*/ 4143376 w 5734051"/>
              <a:gd name="connsiteY5" fmla="*/ 1004887 h 1004928"/>
              <a:gd name="connsiteX6" fmla="*/ 4638676 w 5734051"/>
              <a:gd name="connsiteY6" fmla="*/ 581025 h 1004928"/>
              <a:gd name="connsiteX7" fmla="*/ 5100639 w 5734051"/>
              <a:gd name="connsiteY7" fmla="*/ 138112 h 1004928"/>
              <a:gd name="connsiteX8" fmla="*/ 5734051 w 5734051"/>
              <a:gd name="connsiteY8" fmla="*/ 0 h 1004928"/>
              <a:gd name="connsiteX0" fmla="*/ 0 w 5734051"/>
              <a:gd name="connsiteY0" fmla="*/ 390524 h 1004928"/>
              <a:gd name="connsiteX1" fmla="*/ 962025 w 5734051"/>
              <a:gd name="connsiteY1" fmla="*/ 995363 h 1004928"/>
              <a:gd name="connsiteX2" fmla="*/ 1847852 w 5734051"/>
              <a:gd name="connsiteY2" fmla="*/ 585788 h 1004928"/>
              <a:gd name="connsiteX3" fmla="*/ 2700338 w 5734051"/>
              <a:gd name="connsiteY3" fmla="*/ 380999 h 1004928"/>
              <a:gd name="connsiteX4" fmla="*/ 3338513 w 5734051"/>
              <a:gd name="connsiteY4" fmla="*/ 557212 h 1004928"/>
              <a:gd name="connsiteX5" fmla="*/ 4143376 w 5734051"/>
              <a:gd name="connsiteY5" fmla="*/ 1004887 h 1004928"/>
              <a:gd name="connsiteX6" fmla="*/ 4638676 w 5734051"/>
              <a:gd name="connsiteY6" fmla="*/ 581025 h 1004928"/>
              <a:gd name="connsiteX7" fmla="*/ 5100639 w 5734051"/>
              <a:gd name="connsiteY7" fmla="*/ 138112 h 1004928"/>
              <a:gd name="connsiteX8" fmla="*/ 5734051 w 5734051"/>
              <a:gd name="connsiteY8" fmla="*/ 0 h 1004928"/>
              <a:gd name="connsiteX0" fmla="*/ 0 w 5734051"/>
              <a:gd name="connsiteY0" fmla="*/ 390524 h 1004928"/>
              <a:gd name="connsiteX1" fmla="*/ 962025 w 5734051"/>
              <a:gd name="connsiteY1" fmla="*/ 995363 h 1004928"/>
              <a:gd name="connsiteX2" fmla="*/ 1847852 w 5734051"/>
              <a:gd name="connsiteY2" fmla="*/ 585788 h 1004928"/>
              <a:gd name="connsiteX3" fmla="*/ 2700338 w 5734051"/>
              <a:gd name="connsiteY3" fmla="*/ 380999 h 1004928"/>
              <a:gd name="connsiteX4" fmla="*/ 3338513 w 5734051"/>
              <a:gd name="connsiteY4" fmla="*/ 557212 h 1004928"/>
              <a:gd name="connsiteX5" fmla="*/ 4143376 w 5734051"/>
              <a:gd name="connsiteY5" fmla="*/ 1004887 h 1004928"/>
              <a:gd name="connsiteX6" fmla="*/ 4638676 w 5734051"/>
              <a:gd name="connsiteY6" fmla="*/ 581025 h 1004928"/>
              <a:gd name="connsiteX7" fmla="*/ 5100639 w 5734051"/>
              <a:gd name="connsiteY7" fmla="*/ 138112 h 1004928"/>
              <a:gd name="connsiteX8" fmla="*/ 5734051 w 5734051"/>
              <a:gd name="connsiteY8" fmla="*/ 0 h 100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051" h="1004928">
                <a:moveTo>
                  <a:pt x="0" y="390524"/>
                </a:moveTo>
                <a:cubicBezTo>
                  <a:pt x="120253" y="290114"/>
                  <a:pt x="654050" y="962819"/>
                  <a:pt x="962025" y="995363"/>
                </a:cubicBezTo>
                <a:cubicBezTo>
                  <a:pt x="1270000" y="1027907"/>
                  <a:pt x="1639096" y="721520"/>
                  <a:pt x="1847852" y="585788"/>
                </a:cubicBezTo>
                <a:cubicBezTo>
                  <a:pt x="2056608" y="450056"/>
                  <a:pt x="2451895" y="385762"/>
                  <a:pt x="2700338" y="380999"/>
                </a:cubicBezTo>
                <a:cubicBezTo>
                  <a:pt x="2948781" y="376236"/>
                  <a:pt x="3098007" y="453231"/>
                  <a:pt x="3338513" y="557212"/>
                </a:cubicBezTo>
                <a:cubicBezTo>
                  <a:pt x="3579019" y="661193"/>
                  <a:pt x="3926682" y="1000918"/>
                  <a:pt x="4143376" y="1004887"/>
                </a:cubicBezTo>
                <a:cubicBezTo>
                  <a:pt x="4360070" y="1008856"/>
                  <a:pt x="4479132" y="725488"/>
                  <a:pt x="4638676" y="581025"/>
                </a:cubicBezTo>
                <a:cubicBezTo>
                  <a:pt x="4798220" y="436563"/>
                  <a:pt x="4918077" y="251618"/>
                  <a:pt x="5100639" y="138112"/>
                </a:cubicBezTo>
                <a:cubicBezTo>
                  <a:pt x="5283202" y="24606"/>
                  <a:pt x="5622132" y="21431"/>
                  <a:pt x="5734051" y="0"/>
                </a:cubicBezTo>
              </a:path>
            </a:pathLst>
          </a:custGeom>
          <a:noFill/>
          <a:ln>
            <a:solidFill>
              <a:schemeClr val="tx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The Dino-Killing Asteroid May Have Actually Been a One-Two Punch">
            <a:extLst>
              <a:ext uri="{FF2B5EF4-FFF2-40B4-BE49-F238E27FC236}">
                <a16:creationId xmlns:a16="http://schemas.microsoft.com/office/drawing/2014/main" id="{251D391A-7BE5-34AD-CCBD-5EA145E5B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5" b="18055"/>
          <a:stretch/>
        </p:blipFill>
        <p:spPr bwMode="auto">
          <a:xfrm>
            <a:off x="755508" y="3886872"/>
            <a:ext cx="1876491" cy="107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Bocadillo: ovalado 93">
            <a:extLst>
              <a:ext uri="{FF2B5EF4-FFF2-40B4-BE49-F238E27FC236}">
                <a16:creationId xmlns:a16="http://schemas.microsoft.com/office/drawing/2014/main" id="{DC267489-3B39-1E5A-1981-0C2BA11729BF}"/>
              </a:ext>
            </a:extLst>
          </p:cNvPr>
          <p:cNvSpPr/>
          <p:nvPr/>
        </p:nvSpPr>
        <p:spPr>
          <a:xfrm>
            <a:off x="2249543" y="3628969"/>
            <a:ext cx="646900" cy="390861"/>
          </a:xfrm>
          <a:prstGeom prst="wedgeEllipseCallout">
            <a:avLst>
              <a:gd name="adj1" fmla="val -66126"/>
              <a:gd name="adj2" fmla="val 76409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Google Shape;376;p33">
            <a:extLst>
              <a:ext uri="{FF2B5EF4-FFF2-40B4-BE49-F238E27FC236}">
                <a16:creationId xmlns:a16="http://schemas.microsoft.com/office/drawing/2014/main" id="{656E99DA-9B32-EDD6-B3C2-5DC2B16692CA}"/>
              </a:ext>
            </a:extLst>
          </p:cNvPr>
          <p:cNvSpPr txBox="1"/>
          <p:nvPr/>
        </p:nvSpPr>
        <p:spPr>
          <a:xfrm>
            <a:off x="2339397" y="3635472"/>
            <a:ext cx="1114093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noProof="0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Yes!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7221D5A6-7469-F2AD-6435-DA19BA57965B}"/>
              </a:ext>
            </a:extLst>
          </p:cNvPr>
          <p:cNvSpPr txBox="1"/>
          <p:nvPr/>
        </p:nvSpPr>
        <p:spPr>
          <a:xfrm>
            <a:off x="542008" y="3472820"/>
            <a:ext cx="4867274" cy="28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Ask dinosaurs!</a:t>
            </a:r>
            <a:endParaRPr lang="en-US" sz="1200" b="1" noProof="0" dirty="0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</p:spTree>
    <p:extLst>
      <p:ext uri="{BB962C8B-B14F-4D97-AF65-F5344CB8AC3E}">
        <p14:creationId xmlns:p14="http://schemas.microsoft.com/office/powerpoint/2010/main" val="343921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>
          <a:extLst>
            <a:ext uri="{FF2B5EF4-FFF2-40B4-BE49-F238E27FC236}">
              <a16:creationId xmlns:a16="http://schemas.microsoft.com/office/drawing/2014/main" id="{B54ACCB4-7AE3-D614-F0BE-4E77B30A5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7;p32">
            <a:extLst>
              <a:ext uri="{FF2B5EF4-FFF2-40B4-BE49-F238E27FC236}">
                <a16:creationId xmlns:a16="http://schemas.microsoft.com/office/drawing/2014/main" id="{489D491B-D3C9-3152-44F8-3DCB5C4138CE}"/>
              </a:ext>
            </a:extLst>
          </p:cNvPr>
          <p:cNvSpPr txBox="1">
            <a:spLocks/>
          </p:cNvSpPr>
          <p:nvPr/>
        </p:nvSpPr>
        <p:spPr>
          <a:xfrm>
            <a:off x="294256" y="216184"/>
            <a:ext cx="6570124" cy="90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sz="3200" noProof="0" dirty="0"/>
              <a:t>Dynamics and Lagrange Points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6CF70B0-F4B5-E2B3-F055-DDD332019F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35" r="3071" b="3001"/>
          <a:stretch/>
        </p:blipFill>
        <p:spPr>
          <a:xfrm>
            <a:off x="5350302" y="1518100"/>
            <a:ext cx="3406669" cy="2642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Google Shape;846;p55">
            <a:extLst>
              <a:ext uri="{FF2B5EF4-FFF2-40B4-BE49-F238E27FC236}">
                <a16:creationId xmlns:a16="http://schemas.microsoft.com/office/drawing/2014/main" id="{BA91F999-E23C-0D5E-6C04-01016DDFB01F}"/>
              </a:ext>
            </a:extLst>
          </p:cNvPr>
          <p:cNvSpPr txBox="1"/>
          <p:nvPr/>
        </p:nvSpPr>
        <p:spPr>
          <a:xfrm>
            <a:off x="387028" y="1164022"/>
            <a:ext cx="4813621" cy="171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</a:pPr>
            <a:r>
              <a:rPr lang="en-US" b="1" noProof="0" dirty="0">
                <a:solidFill>
                  <a:schemeClr val="dk1"/>
                </a:solidFill>
                <a:latin typeface="Zen Kaku Gothic New" panose="020B0604020202020204" charset="-128"/>
                <a:ea typeface="Zen Kaku Gothic New" panose="020B0604020202020204" charset="-128"/>
                <a:cs typeface="Space Grotesk" panose="020B0604020202020204" charset="0"/>
                <a:sym typeface="Zen Kaku Gothic New"/>
              </a:rPr>
              <a:t>Gravity Model: the Sun-Earth CR3BP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</a:pPr>
            <a:endParaRPr lang="en-US" dirty="0">
              <a:solidFill>
                <a:schemeClr val="dk1"/>
              </a:solidFill>
              <a:latin typeface="Zen Kaku Gothic New" panose="020B0604020202020204" charset="-128"/>
              <a:ea typeface="Zen Kaku Gothic New" panose="020B0604020202020204" charset="-128"/>
              <a:cs typeface="Space Grotesk" panose="020B0604020202020204" charset="0"/>
              <a:sym typeface="Zen Kaku Gothic New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</a:pPr>
            <a:endParaRPr lang="en-US" noProof="0" dirty="0">
              <a:solidFill>
                <a:schemeClr val="dk1"/>
              </a:solidFill>
              <a:latin typeface="Zen Kaku Gothic New" panose="020B0604020202020204" charset="-128"/>
              <a:ea typeface="Zen Kaku Gothic New" panose="020B0604020202020204" charset="-128"/>
              <a:cs typeface="Space Grotesk" panose="020B0604020202020204" charset="0"/>
              <a:sym typeface="Zen Kaku Gothic New"/>
            </a:endParaRP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endParaRPr lang="en-US" dirty="0">
              <a:solidFill>
                <a:schemeClr val="dk1"/>
              </a:solidFill>
              <a:latin typeface="Zen Kaku Gothic New" panose="020B0604020202020204" charset="-128"/>
              <a:ea typeface="Zen Kaku Gothic New" panose="020B0604020202020204" charset="-128"/>
              <a:cs typeface="Space Grotesk" panose="020B0604020202020204" charset="0"/>
              <a:sym typeface="Zen Kaku Gothic New"/>
            </a:endParaRP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endParaRPr lang="en-US" noProof="0" dirty="0">
              <a:solidFill>
                <a:schemeClr val="dk1"/>
              </a:solidFill>
              <a:latin typeface="Space Grotesk" panose="020B0604020202020204" charset="0"/>
              <a:ea typeface="Zen Kaku Gothic New"/>
              <a:cs typeface="Space Grotesk" panose="020B0604020202020204" charset="0"/>
              <a:sym typeface="Zen Kaku Gothic New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</a:pPr>
            <a:endParaRPr lang="en-US" dirty="0">
              <a:solidFill>
                <a:schemeClr val="dk1"/>
              </a:solidFill>
              <a:latin typeface="Space Grotesk" panose="020B0604020202020204" charset="0"/>
              <a:ea typeface="Zen Kaku Gothic New"/>
              <a:cs typeface="Space Grotesk" panose="020B0604020202020204" charset="0"/>
              <a:sym typeface="Zen Kaku Gothic New"/>
            </a:endParaRP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endParaRPr lang="en-US" noProof="0" dirty="0">
              <a:solidFill>
                <a:schemeClr val="dk1"/>
              </a:solidFill>
              <a:latin typeface="Space Grotesk" panose="020B0604020202020204" charset="0"/>
              <a:ea typeface="Zen Kaku Gothic New"/>
              <a:cs typeface="Space Grotesk" panose="020B0604020202020204" charset="0"/>
              <a:sym typeface="Zen Kaku Gothic New"/>
            </a:endParaRPr>
          </a:p>
        </p:txBody>
      </p:sp>
      <p:sp>
        <p:nvSpPr>
          <p:cNvPr id="9" name="Google Shape;375;p33">
            <a:extLst>
              <a:ext uri="{FF2B5EF4-FFF2-40B4-BE49-F238E27FC236}">
                <a16:creationId xmlns:a16="http://schemas.microsoft.com/office/drawing/2014/main" id="{CFD6375D-07DD-A9A1-F556-B292EEB10AD3}"/>
              </a:ext>
            </a:extLst>
          </p:cNvPr>
          <p:cNvSpPr txBox="1"/>
          <p:nvPr/>
        </p:nvSpPr>
        <p:spPr>
          <a:xfrm>
            <a:off x="3071040" y="4762630"/>
            <a:ext cx="3406669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9</a:t>
            </a:r>
            <a:r>
              <a:rPr lang="en-US" sz="900" baseline="300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th</a:t>
            </a:r>
            <a:r>
              <a:rPr lang="en-US" sz="9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 IAA Planetary Defense Conference – Student Competition</a:t>
            </a:r>
          </a:p>
        </p:txBody>
      </p:sp>
      <p:sp>
        <p:nvSpPr>
          <p:cNvPr id="10" name="Google Shape;846;p55">
            <a:extLst>
              <a:ext uri="{FF2B5EF4-FFF2-40B4-BE49-F238E27FC236}">
                <a16:creationId xmlns:a16="http://schemas.microsoft.com/office/drawing/2014/main" id="{67780CBE-28FD-A9C0-AE73-49E841C6745C}"/>
              </a:ext>
            </a:extLst>
          </p:cNvPr>
          <p:cNvSpPr txBox="1"/>
          <p:nvPr/>
        </p:nvSpPr>
        <p:spPr>
          <a:xfrm>
            <a:off x="387028" y="2674799"/>
            <a:ext cx="4704084" cy="1186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</a:pPr>
            <a:r>
              <a:rPr lang="en-US" b="1" dirty="0">
                <a:solidFill>
                  <a:schemeClr val="dk1"/>
                </a:solidFill>
                <a:latin typeface="Zen Kaku Gothic New" panose="020B0604020202020204" charset="-128"/>
                <a:ea typeface="Zen Kaku Gothic New" panose="020B0604020202020204" charset="-128"/>
                <a:cs typeface="Space Grotesk" panose="020B0604020202020204" charset="0"/>
                <a:sym typeface="Zen Kaku Gothic New"/>
              </a:rPr>
              <a:t>What are Lagrange Points?</a:t>
            </a: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r>
              <a:rPr lang="en-US" noProof="0" dirty="0">
                <a:solidFill>
                  <a:schemeClr val="dk1"/>
                </a:solidFill>
                <a:latin typeface="Zen Kaku Gothic New" panose="020B0604020202020204" charset="-128"/>
                <a:ea typeface="Zen Kaku Gothic New" panose="020B0604020202020204" charset="-128"/>
                <a:cs typeface="Space Grotesk" panose="020B0604020202020204" charset="0"/>
                <a:sym typeface="Zen Kaku Gothic New"/>
              </a:rPr>
              <a:t>Equilibrium points where the gravitational and centrifugal forces are balanced!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</a:pPr>
            <a:endParaRPr lang="en-US" dirty="0">
              <a:solidFill>
                <a:schemeClr val="dk1"/>
              </a:solidFill>
              <a:latin typeface="Space Grotesk" panose="020B0604020202020204" charset="0"/>
              <a:ea typeface="Zen Kaku Gothic New"/>
              <a:cs typeface="Space Grotesk" panose="020B0604020202020204" charset="0"/>
              <a:sym typeface="Zen Kaku Gothic New"/>
            </a:endParaRP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endParaRPr lang="en-US" noProof="0" dirty="0">
              <a:solidFill>
                <a:schemeClr val="dk1"/>
              </a:solidFill>
              <a:latin typeface="Space Grotesk" panose="020B0604020202020204" charset="0"/>
              <a:ea typeface="Zen Kaku Gothic New"/>
              <a:cs typeface="Space Grotesk" panose="020B0604020202020204" charset="0"/>
              <a:sym typeface="Zen Kaku Gothic New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AF5611-C8B6-18E0-29B9-A11897872C58}"/>
              </a:ext>
            </a:extLst>
          </p:cNvPr>
          <p:cNvSpPr txBox="1"/>
          <p:nvPr/>
        </p:nvSpPr>
        <p:spPr>
          <a:xfrm>
            <a:off x="353058" y="3872034"/>
            <a:ext cx="4772024" cy="696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</a:pPr>
            <a:r>
              <a:rPr lang="en-US" b="1" noProof="0" dirty="0">
                <a:solidFill>
                  <a:schemeClr val="dk1"/>
                </a:solidFill>
                <a:latin typeface="Zen Kaku Gothic New" panose="020B0604020202020204" charset="-128"/>
                <a:ea typeface="Zen Kaku Gothic New" panose="020B0604020202020204" charset="-128"/>
                <a:cs typeface="Space Grotesk" panose="020B0604020202020204" charset="0"/>
                <a:sym typeface="Zen Kaku Gothic New"/>
              </a:rPr>
              <a:t>Why are they interesting?</a:t>
            </a: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r>
              <a:rPr lang="en-US" noProof="0" dirty="0">
                <a:solidFill>
                  <a:schemeClr val="dk1"/>
                </a:solidFill>
                <a:latin typeface="Zen Kaku Gothic New" panose="020B0604020202020204" charset="-128"/>
                <a:ea typeface="Zen Kaku Gothic New" panose="020B0604020202020204" charset="-128"/>
                <a:cs typeface="Space Grotesk" panose="020B0604020202020204" charset="0"/>
                <a:sym typeface="Zen Kaku Gothic New"/>
              </a:rPr>
              <a:t>Because periodic orbits exist around them!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1261650-4E2F-1DC2-4ECD-7B9348270000}"/>
              </a:ext>
            </a:extLst>
          </p:cNvPr>
          <p:cNvSpPr txBox="1"/>
          <p:nvPr/>
        </p:nvSpPr>
        <p:spPr>
          <a:xfrm>
            <a:off x="838881" y="1765560"/>
            <a:ext cx="1600979" cy="320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r>
              <a:rPr lang="en-US" noProof="0" dirty="0">
                <a:solidFill>
                  <a:schemeClr val="dk1"/>
                </a:solidFill>
                <a:latin typeface="Zen Kaku Gothic New" panose="020B0604020202020204" charset="-128"/>
                <a:ea typeface="Zen Kaku Gothic New" panose="020B0604020202020204" charset="-128"/>
                <a:cs typeface="Space Grotesk" panose="020B0604020202020204" charset="0"/>
                <a:sym typeface="Zen Kaku Gothic New"/>
              </a:rPr>
              <a:t>Primary Bodies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86784633-1437-1E83-0C50-8EB160A6CA4A}"/>
              </a:ext>
            </a:extLst>
          </p:cNvPr>
          <p:cNvSpPr/>
          <p:nvPr/>
        </p:nvSpPr>
        <p:spPr>
          <a:xfrm>
            <a:off x="950805" y="2175572"/>
            <a:ext cx="538913" cy="3643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Zen Kaku Gothic New" panose="020B0604020202020204" charset="-128"/>
                <a:ea typeface="Zen Kaku Gothic New" panose="020B0604020202020204" charset="-128"/>
              </a:rPr>
              <a:t>Sun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A6C8D5FA-9EDB-EDED-C0CC-CB9C188AD2E4}"/>
              </a:ext>
            </a:extLst>
          </p:cNvPr>
          <p:cNvSpPr/>
          <p:nvPr/>
        </p:nvSpPr>
        <p:spPr>
          <a:xfrm>
            <a:off x="1639371" y="2170325"/>
            <a:ext cx="676404" cy="3643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Zen Kaku Gothic New" panose="020B0604020202020204" charset="-128"/>
                <a:ea typeface="Zen Kaku Gothic New" panose="020B0604020202020204" charset="-128"/>
              </a:rPr>
              <a:t>Earth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0274B7D-C262-C137-74A2-BB3985AEE644}"/>
              </a:ext>
            </a:extLst>
          </p:cNvPr>
          <p:cNvCxnSpPr/>
          <p:nvPr/>
        </p:nvCxnSpPr>
        <p:spPr>
          <a:xfrm>
            <a:off x="2793838" y="1724025"/>
            <a:ext cx="0" cy="9572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73A916-ED2F-43A8-DFBB-E53063A453C8}"/>
              </a:ext>
            </a:extLst>
          </p:cNvPr>
          <p:cNvSpPr txBox="1"/>
          <p:nvPr/>
        </p:nvSpPr>
        <p:spPr>
          <a:xfrm>
            <a:off x="3196754" y="1765559"/>
            <a:ext cx="1600979" cy="320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r>
              <a:rPr lang="en-US" noProof="0" dirty="0">
                <a:solidFill>
                  <a:schemeClr val="dk1"/>
                </a:solidFill>
                <a:latin typeface="Zen Kaku Gothic New" panose="020B0604020202020204" charset="-128"/>
                <a:ea typeface="Zen Kaku Gothic New" panose="020B0604020202020204" charset="-128"/>
                <a:cs typeface="Space Grotesk" panose="020B0604020202020204" charset="0"/>
                <a:sym typeface="Zen Kaku Gothic New"/>
              </a:rPr>
              <a:t>Tertiary Body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0F59299E-1E9B-6B06-402C-DC214737FCD4}"/>
              </a:ext>
            </a:extLst>
          </p:cNvPr>
          <p:cNvSpPr/>
          <p:nvPr/>
        </p:nvSpPr>
        <p:spPr>
          <a:xfrm>
            <a:off x="3271902" y="2170325"/>
            <a:ext cx="1537217" cy="3643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Zen Kaku Gothic New" panose="020B0604020202020204" charset="-128"/>
                <a:ea typeface="Zen Kaku Gothic New" panose="020B0604020202020204" charset="-128"/>
              </a:rPr>
              <a:t>Onuris Spacecraft</a:t>
            </a:r>
          </a:p>
        </p:txBody>
      </p:sp>
      <p:sp>
        <p:nvSpPr>
          <p:cNvPr id="20" name="Google Shape;376;p33">
            <a:extLst>
              <a:ext uri="{FF2B5EF4-FFF2-40B4-BE49-F238E27FC236}">
                <a16:creationId xmlns:a16="http://schemas.microsoft.com/office/drawing/2014/main" id="{18A162E3-43C7-C9F0-688C-F646A207F97E}"/>
              </a:ext>
            </a:extLst>
          </p:cNvPr>
          <p:cNvSpPr txBox="1"/>
          <p:nvPr/>
        </p:nvSpPr>
        <p:spPr>
          <a:xfrm>
            <a:off x="6354480" y="4197414"/>
            <a:ext cx="1733217" cy="31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0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Illustration Source: NASA</a:t>
            </a:r>
          </a:p>
        </p:txBody>
      </p:sp>
      <p:sp>
        <p:nvSpPr>
          <p:cNvPr id="21" name="Google Shape;376;p33">
            <a:extLst>
              <a:ext uri="{FF2B5EF4-FFF2-40B4-BE49-F238E27FC236}">
                <a16:creationId xmlns:a16="http://schemas.microsoft.com/office/drawing/2014/main" id="{0ED03A99-123F-8CF6-7360-597F43EBF24E}"/>
              </a:ext>
            </a:extLst>
          </p:cNvPr>
          <p:cNvSpPr txBox="1"/>
          <p:nvPr/>
        </p:nvSpPr>
        <p:spPr>
          <a:xfrm>
            <a:off x="7918471" y="3861494"/>
            <a:ext cx="872471" cy="31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noProof="0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[not to scale]</a:t>
            </a:r>
          </a:p>
        </p:txBody>
      </p:sp>
    </p:spTree>
    <p:extLst>
      <p:ext uri="{BB962C8B-B14F-4D97-AF65-F5344CB8AC3E}">
        <p14:creationId xmlns:p14="http://schemas.microsoft.com/office/powerpoint/2010/main" val="43754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>
          <a:extLst>
            <a:ext uri="{FF2B5EF4-FFF2-40B4-BE49-F238E27FC236}">
              <a16:creationId xmlns:a16="http://schemas.microsoft.com/office/drawing/2014/main" id="{4FE4A09B-784B-1AF0-0314-98955224C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7;p32">
            <a:extLst>
              <a:ext uri="{FF2B5EF4-FFF2-40B4-BE49-F238E27FC236}">
                <a16:creationId xmlns:a16="http://schemas.microsoft.com/office/drawing/2014/main" id="{995E6464-95F1-1044-87E4-39E84AA4FFBB}"/>
              </a:ext>
            </a:extLst>
          </p:cNvPr>
          <p:cNvSpPr txBox="1">
            <a:spLocks/>
          </p:cNvSpPr>
          <p:nvPr/>
        </p:nvSpPr>
        <p:spPr>
          <a:xfrm>
            <a:off x="166687" y="152333"/>
            <a:ext cx="8162926" cy="90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noProof="0" dirty="0"/>
              <a:t>Periodic Orbits and Invariant Manifolds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96E09D-A5AC-9568-E19D-97836004D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38" y="1215485"/>
            <a:ext cx="4336423" cy="20993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9" name="Google Shape;376;p33">
            <a:extLst>
              <a:ext uri="{FF2B5EF4-FFF2-40B4-BE49-F238E27FC236}">
                <a16:creationId xmlns:a16="http://schemas.microsoft.com/office/drawing/2014/main" id="{1FF5CB11-66B3-EFCA-3C67-00CE73CC13D0}"/>
              </a:ext>
            </a:extLst>
          </p:cNvPr>
          <p:cNvSpPr txBox="1"/>
          <p:nvPr/>
        </p:nvSpPr>
        <p:spPr>
          <a:xfrm>
            <a:off x="4429124" y="3361864"/>
            <a:ext cx="5005388" cy="52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Graph from</a:t>
            </a:r>
            <a:r>
              <a:rPr lang="en-US" sz="900" noProof="0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 G. Gómez, W.S. Koon, M.W. Lo, J.E. Marsden, J. </a:t>
            </a:r>
            <a:r>
              <a:rPr lang="en-US" sz="900" noProof="0" dirty="0" err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Masdemont</a:t>
            </a:r>
            <a:r>
              <a:rPr lang="en-US" sz="900" noProof="0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, and S.D. Ross, </a:t>
            </a:r>
            <a:r>
              <a:rPr lang="en-US" sz="900" i="1" noProof="0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Invariant Manifolds, the Spatial Three-Body Problem, and Space Mission Design</a:t>
            </a:r>
          </a:p>
        </p:txBody>
      </p:sp>
      <p:pic>
        <p:nvPicPr>
          <p:cNvPr id="25" name="Imagen 24" descr="Gráfico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EF25340C-3093-265F-D1AC-4B79F2E810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59" t="6501" r="7418" b="4609"/>
          <a:stretch/>
        </p:blipFill>
        <p:spPr>
          <a:xfrm>
            <a:off x="423226" y="1215485"/>
            <a:ext cx="3896362" cy="3119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6" name="Google Shape;376;p33">
            <a:extLst>
              <a:ext uri="{FF2B5EF4-FFF2-40B4-BE49-F238E27FC236}">
                <a16:creationId xmlns:a16="http://schemas.microsoft.com/office/drawing/2014/main" id="{DFF5472F-7A2C-ADA3-EF10-00EF64A747D7}"/>
              </a:ext>
            </a:extLst>
          </p:cNvPr>
          <p:cNvSpPr txBox="1"/>
          <p:nvPr/>
        </p:nvSpPr>
        <p:spPr>
          <a:xfrm>
            <a:off x="389886" y="4334844"/>
            <a:ext cx="4543426" cy="52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Lyapunov (planar) and Halo orbits around L</a:t>
            </a:r>
            <a:r>
              <a:rPr lang="en-US" sz="1050" b="1" baseline="-25000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1</a:t>
            </a:r>
            <a:r>
              <a:rPr lang="en-US" sz="1050" b="1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 and L</a:t>
            </a:r>
            <a:r>
              <a:rPr lang="en-US" sz="1050" b="1" baseline="-25000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2</a:t>
            </a:r>
            <a:r>
              <a:rPr lang="en-US" sz="1050" b="1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, respectively.</a:t>
            </a:r>
            <a:endParaRPr lang="en-US" sz="1050" b="1" i="1" noProof="0" dirty="0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28" name="Google Shape;375;p33">
            <a:extLst>
              <a:ext uri="{FF2B5EF4-FFF2-40B4-BE49-F238E27FC236}">
                <a16:creationId xmlns:a16="http://schemas.microsoft.com/office/drawing/2014/main" id="{0A18B1FA-712F-720D-E332-4CE88CDB61E1}"/>
              </a:ext>
            </a:extLst>
          </p:cNvPr>
          <p:cNvSpPr txBox="1"/>
          <p:nvPr/>
        </p:nvSpPr>
        <p:spPr>
          <a:xfrm>
            <a:off x="3071040" y="4762630"/>
            <a:ext cx="3406669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9</a:t>
            </a:r>
            <a:r>
              <a:rPr lang="en-US" sz="900" baseline="300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th</a:t>
            </a:r>
            <a:r>
              <a:rPr lang="en-US" sz="9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 IAA Planetary Defense Conference – Student Competition</a:t>
            </a:r>
          </a:p>
        </p:txBody>
      </p:sp>
      <p:sp>
        <p:nvSpPr>
          <p:cNvPr id="29" name="Google Shape;376;p33">
            <a:extLst>
              <a:ext uri="{FF2B5EF4-FFF2-40B4-BE49-F238E27FC236}">
                <a16:creationId xmlns:a16="http://schemas.microsoft.com/office/drawing/2014/main" id="{55FE8166-92EF-E5C7-6D86-E8AB0DA28E79}"/>
              </a:ext>
            </a:extLst>
          </p:cNvPr>
          <p:cNvSpPr txBox="1"/>
          <p:nvPr/>
        </p:nvSpPr>
        <p:spPr>
          <a:xfrm>
            <a:off x="4824414" y="3925168"/>
            <a:ext cx="3986213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noProof="0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Unstable invariant manifolds associated with periodic orbits around L₁ offer interception opportunities!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3A34F6A4-1525-E3F6-4B30-C33F795461A9}"/>
              </a:ext>
            </a:extLst>
          </p:cNvPr>
          <p:cNvSpPr/>
          <p:nvPr/>
        </p:nvSpPr>
        <p:spPr>
          <a:xfrm>
            <a:off x="4824414" y="3925168"/>
            <a:ext cx="3819524" cy="560003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6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>
          <a:extLst>
            <a:ext uri="{FF2B5EF4-FFF2-40B4-BE49-F238E27FC236}">
              <a16:creationId xmlns:a16="http://schemas.microsoft.com/office/drawing/2014/main" id="{7F0BDB90-919C-1319-18E6-2E8AA40A2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788E1E0B-8142-0630-24B2-42465373E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759" t="3553" r="8599" b="3484"/>
          <a:stretch/>
        </p:blipFill>
        <p:spPr>
          <a:xfrm>
            <a:off x="2636873" y="95733"/>
            <a:ext cx="6434101" cy="4969777"/>
          </a:xfrm>
          <a:prstGeom prst="rect">
            <a:avLst/>
          </a:prstGeom>
        </p:spPr>
      </p:pic>
      <p:sp>
        <p:nvSpPr>
          <p:cNvPr id="2" name="Google Shape;357;p32">
            <a:extLst>
              <a:ext uri="{FF2B5EF4-FFF2-40B4-BE49-F238E27FC236}">
                <a16:creationId xmlns:a16="http://schemas.microsoft.com/office/drawing/2014/main" id="{F7BE2069-E661-5CF0-DC7D-36E94A7C13AD}"/>
              </a:ext>
            </a:extLst>
          </p:cNvPr>
          <p:cNvSpPr txBox="1">
            <a:spLocks/>
          </p:cNvSpPr>
          <p:nvPr/>
        </p:nvSpPr>
        <p:spPr>
          <a:xfrm>
            <a:off x="261024" y="504209"/>
            <a:ext cx="2418379" cy="90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r>
              <a:rPr lang="en-US" noProof="0" dirty="0"/>
              <a:t>Trajectory Concept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EF1CD3A-2786-E443-26F8-CEA705C02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395398"/>
              </p:ext>
            </p:extLst>
          </p:nvPr>
        </p:nvGraphicFramePr>
        <p:xfrm>
          <a:off x="-722491" y="1671402"/>
          <a:ext cx="4176626" cy="2795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8509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>
          <a:extLst>
            <a:ext uri="{FF2B5EF4-FFF2-40B4-BE49-F238E27FC236}">
              <a16:creationId xmlns:a16="http://schemas.microsoft.com/office/drawing/2014/main" id="{5583C06E-9640-21B9-FBA3-8850300DF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7;p32">
            <a:extLst>
              <a:ext uri="{FF2B5EF4-FFF2-40B4-BE49-F238E27FC236}">
                <a16:creationId xmlns:a16="http://schemas.microsoft.com/office/drawing/2014/main" id="{BD7E24B9-75C1-A4F8-347D-E19A2AB8BE3D}"/>
              </a:ext>
            </a:extLst>
          </p:cNvPr>
          <p:cNvSpPr txBox="1">
            <a:spLocks/>
          </p:cNvSpPr>
          <p:nvPr/>
        </p:nvSpPr>
        <p:spPr>
          <a:xfrm>
            <a:off x="610057" y="235409"/>
            <a:ext cx="7364362" cy="90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3200" noProof="0" dirty="0"/>
              <a:t>Results, failures and improvements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3BE64F2-0540-FE08-4472-D130BEACFD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9173" t="56559" r="11239" b="14310"/>
          <a:stretch/>
        </p:blipFill>
        <p:spPr>
          <a:xfrm>
            <a:off x="5425498" y="1257277"/>
            <a:ext cx="1471613" cy="1557336"/>
          </a:xfrm>
          <a:prstGeom prst="rect">
            <a:avLst/>
          </a:prstGeom>
        </p:spPr>
      </p:pic>
      <p:sp>
        <p:nvSpPr>
          <p:cNvPr id="4" name="Google Shape;846;p55">
            <a:extLst>
              <a:ext uri="{FF2B5EF4-FFF2-40B4-BE49-F238E27FC236}">
                <a16:creationId xmlns:a16="http://schemas.microsoft.com/office/drawing/2014/main" id="{D26456A9-51ED-8A26-3D11-08F0E95FC009}"/>
              </a:ext>
            </a:extLst>
          </p:cNvPr>
          <p:cNvSpPr txBox="1"/>
          <p:nvPr/>
        </p:nvSpPr>
        <p:spPr>
          <a:xfrm>
            <a:off x="467711" y="3350466"/>
            <a:ext cx="7980965" cy="171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15000"/>
              </a:lnSpc>
              <a:spcBef>
                <a:spcPts val="1000"/>
              </a:spcBef>
              <a:buClr>
                <a:schemeClr val="accent2"/>
              </a:buClr>
              <a:buSzPts val="1400"/>
              <a:buFont typeface="Nunito"/>
              <a:buChar char="●"/>
            </a:pPr>
            <a:r>
              <a:rPr lang="en-US" b="1" dirty="0">
                <a:solidFill>
                  <a:schemeClr val="dk1"/>
                </a:solidFill>
                <a:latin typeface="Zen Kaku Gothic New" panose="020B0604020202020204" charset="-128"/>
                <a:ea typeface="Zen Kaku Gothic New" panose="020B0604020202020204" charset="-128"/>
                <a:cs typeface="Space Grotesk" panose="020B0604020202020204" charset="0"/>
                <a:sym typeface="Zen Kaku Gothic New"/>
              </a:rPr>
              <a:t>The multi-impulse low-thrust algorithm struggled to achieve Apophis interception. </a:t>
            </a:r>
          </a:p>
          <a:p>
            <a:pPr marL="457200" lvl="0" indent="-317500">
              <a:lnSpc>
                <a:spcPct val="115000"/>
              </a:lnSpc>
              <a:spcBef>
                <a:spcPts val="1000"/>
              </a:spcBef>
              <a:buClr>
                <a:schemeClr val="accent2"/>
              </a:buClr>
              <a:buSzPts val="1400"/>
              <a:buFont typeface="Nunito"/>
              <a:buChar char="●"/>
            </a:pPr>
            <a:r>
              <a:rPr lang="en-US" b="1" noProof="0" dirty="0">
                <a:solidFill>
                  <a:schemeClr val="dk1"/>
                </a:solidFill>
                <a:latin typeface="Zen Kaku Gothic New" panose="020B0604020202020204" charset="-128"/>
                <a:ea typeface="Zen Kaku Gothic New" panose="020B0604020202020204" charset="-128"/>
                <a:cs typeface="Space Grotesk" panose="020B0604020202020204" charset="0"/>
                <a:sym typeface="Zen Kaku Gothic New"/>
              </a:rPr>
              <a:t>Near Earth, a transition to the Earth-Moon CR3BP or higher-fidelity models is needed.</a:t>
            </a:r>
          </a:p>
          <a:p>
            <a:pPr marL="457200" lvl="0" indent="-317500">
              <a:lnSpc>
                <a:spcPct val="115000"/>
              </a:lnSpc>
              <a:spcBef>
                <a:spcPts val="1000"/>
              </a:spcBef>
              <a:buClr>
                <a:schemeClr val="accent2"/>
              </a:buClr>
              <a:buSzPts val="1400"/>
              <a:buFont typeface="Nunito"/>
              <a:buChar char="●"/>
            </a:pPr>
            <a:r>
              <a:rPr lang="en-US" b="1" dirty="0">
                <a:solidFill>
                  <a:schemeClr val="dk1"/>
                </a:solidFill>
                <a:latin typeface="Zen Kaku Gothic New" panose="020B0604020202020204" charset="-128"/>
                <a:ea typeface="Zen Kaku Gothic New" panose="020B0604020202020204" charset="-128"/>
                <a:cs typeface="Space Grotesk" panose="020B0604020202020204" charset="0"/>
                <a:sym typeface="Zen Kaku Gothic New"/>
              </a:rPr>
              <a:t>Over 3 km/s relative velocity allows measurements but requires precise interception.</a:t>
            </a:r>
            <a:endParaRPr lang="en-US" noProof="0" dirty="0">
              <a:solidFill>
                <a:schemeClr val="dk1"/>
              </a:solidFill>
              <a:latin typeface="Zen Kaku Gothic New" panose="020B0604020202020204" charset="-128"/>
              <a:ea typeface="Zen Kaku Gothic New" panose="020B0604020202020204" charset="-128"/>
              <a:cs typeface="Space Grotesk" panose="020B0604020202020204" charset="0"/>
              <a:sym typeface="Zen Kaku Gothic New"/>
            </a:endParaRP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endParaRPr lang="en-US" dirty="0">
              <a:solidFill>
                <a:schemeClr val="dk1"/>
              </a:solidFill>
              <a:latin typeface="Zen Kaku Gothic New" panose="020B0604020202020204" charset="-128"/>
              <a:ea typeface="Zen Kaku Gothic New" panose="020B0604020202020204" charset="-128"/>
              <a:cs typeface="Space Grotesk" panose="020B0604020202020204" charset="0"/>
              <a:sym typeface="Zen Kaku Gothic New"/>
            </a:endParaRP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endParaRPr lang="en-US" noProof="0" dirty="0">
              <a:solidFill>
                <a:schemeClr val="dk1"/>
              </a:solidFill>
              <a:latin typeface="Space Grotesk" panose="020B0604020202020204" charset="0"/>
              <a:ea typeface="Zen Kaku Gothic New"/>
              <a:cs typeface="Space Grotesk" panose="020B0604020202020204" charset="0"/>
              <a:sym typeface="Zen Kaku Gothic New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</a:pPr>
            <a:endParaRPr lang="en-US" dirty="0">
              <a:solidFill>
                <a:schemeClr val="dk1"/>
              </a:solidFill>
              <a:latin typeface="Space Grotesk" panose="020B0604020202020204" charset="0"/>
              <a:ea typeface="Zen Kaku Gothic New"/>
              <a:cs typeface="Space Grotesk" panose="020B0604020202020204" charset="0"/>
              <a:sym typeface="Zen Kaku Gothic New"/>
            </a:endParaRP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endParaRPr lang="en-US" noProof="0" dirty="0">
              <a:solidFill>
                <a:schemeClr val="dk1"/>
              </a:solidFill>
              <a:latin typeface="Space Grotesk" panose="020B0604020202020204" charset="0"/>
              <a:ea typeface="Zen Kaku Gothic New"/>
              <a:cs typeface="Space Grotesk" panose="020B0604020202020204" charset="0"/>
              <a:sym typeface="Zen Kaku Gothic New"/>
            </a:endParaRPr>
          </a:p>
        </p:txBody>
      </p:sp>
      <p:sp>
        <p:nvSpPr>
          <p:cNvPr id="5" name="Google Shape;375;p33">
            <a:extLst>
              <a:ext uri="{FF2B5EF4-FFF2-40B4-BE49-F238E27FC236}">
                <a16:creationId xmlns:a16="http://schemas.microsoft.com/office/drawing/2014/main" id="{5B64B1DE-841C-AC9E-0240-F2D0492B25FF}"/>
              </a:ext>
            </a:extLst>
          </p:cNvPr>
          <p:cNvSpPr txBox="1"/>
          <p:nvPr/>
        </p:nvSpPr>
        <p:spPr>
          <a:xfrm>
            <a:off x="3071040" y="4762630"/>
            <a:ext cx="3406669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9</a:t>
            </a:r>
            <a:r>
              <a:rPr lang="en-US" sz="900" baseline="300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th</a:t>
            </a:r>
            <a:r>
              <a:rPr lang="en-US" sz="9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 IAA Planetary Defense Conference – Student Competition</a:t>
            </a:r>
          </a:p>
        </p:txBody>
      </p:sp>
      <p:graphicFrame>
        <p:nvGraphicFramePr>
          <p:cNvPr id="7" name="Google Shape;694;p49">
            <a:extLst>
              <a:ext uri="{FF2B5EF4-FFF2-40B4-BE49-F238E27FC236}">
                <a16:creationId xmlns:a16="http://schemas.microsoft.com/office/drawing/2014/main" id="{EBE856AF-9589-DD1D-45EF-359AF720CE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641621"/>
              </p:ext>
            </p:extLst>
          </p:nvPr>
        </p:nvGraphicFramePr>
        <p:xfrm>
          <a:off x="962395" y="1192678"/>
          <a:ext cx="3934803" cy="1976971"/>
        </p:xfrm>
        <a:graphic>
          <a:graphicData uri="http://schemas.openxmlformats.org/drawingml/2006/table">
            <a:tbl>
              <a:tblPr>
                <a:noFill/>
                <a:tableStyleId>{D22F9DCC-5448-47CC-948C-67DF8C7E869C}</a:tableStyleId>
              </a:tblPr>
              <a:tblGrid>
                <a:gridCol w="3934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11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noProof="0" dirty="0">
                          <a:solidFill>
                            <a:schemeClr val="dk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Onuris Transfer Characteristics</a:t>
                      </a:r>
                    </a:p>
                  </a:txBody>
                  <a:tcPr marL="88745" marR="88745" marT="88745" marB="88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1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noProof="0" dirty="0">
                          <a:solidFill>
                            <a:schemeClr val="dk1"/>
                          </a:solidFill>
                          <a:latin typeface="Zen Kaku Gothic New" panose="020B0604020202020204" charset="-128"/>
                          <a:ea typeface="Zen Kaku Gothic New" panose="020B0604020202020204" charset="-128"/>
                          <a:cs typeface="Space Grotesk"/>
                          <a:sym typeface="Space Grotesk"/>
                        </a:rPr>
                        <a:t>Total transfer time: 160.8 days</a:t>
                      </a:r>
                    </a:p>
                  </a:txBody>
                  <a:tcPr marL="88745" marR="88745" marT="88745" marB="88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203703"/>
                  </a:ext>
                </a:extLst>
              </a:tr>
              <a:tr h="37283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Zen Kaku Gothic New" panose="020B0604020202020204" charset="-128"/>
                          <a:ea typeface="Zen Kaku Gothic New" panose="020B0604020202020204" charset="-128"/>
                          <a:cs typeface="Space Grotesk" panose="020B0604020202020204" charset="0"/>
                          <a:sym typeface="Zen Kaku Gothic New"/>
                        </a:rPr>
                        <a:t>∆V cost: 1.17 km/s</a:t>
                      </a:r>
                      <a:endParaRPr lang="en-US" sz="1200" noProof="0" dirty="0">
                        <a:solidFill>
                          <a:schemeClr val="dk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88745" marR="88745" marT="88745" marB="88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8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noProof="0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Low-thrust propulsion system (1 mN) </a:t>
                      </a:r>
                    </a:p>
                  </a:txBody>
                  <a:tcPr marL="88745" marR="88745" marT="88745" marB="88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noProof="0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Onuris mass: 15 kg </a:t>
                      </a:r>
                      <a:r>
                        <a:rPr lang="en-US" sz="1200" noProof="0" dirty="0">
                          <a:solidFill>
                            <a:schemeClr val="dk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(assumed constant)</a:t>
                      </a:r>
                    </a:p>
                  </a:txBody>
                  <a:tcPr marL="88745" marR="88745" marT="88745" marB="88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7D6F279-F908-5275-3489-DEF594591EA0}"/>
              </a:ext>
            </a:extLst>
          </p:cNvPr>
          <p:cNvSpPr txBox="1"/>
          <p:nvPr/>
        </p:nvSpPr>
        <p:spPr>
          <a:xfrm>
            <a:off x="7091369" y="1625350"/>
            <a:ext cx="18430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noProof="0" dirty="0">
                <a:solidFill>
                  <a:schemeClr val="dk1"/>
                </a:solidFill>
                <a:latin typeface="Zen Kaku Gothic New" panose="020B0604020202020204" charset="-128"/>
                <a:ea typeface="Zen Kaku Gothic New" panose="020B0604020202020204" charset="-128"/>
                <a:cs typeface="Space Grotesk" panose="020B0604020202020204" charset="0"/>
                <a:sym typeface="Zen Kaku Gothic New"/>
              </a:rPr>
              <a:t>Targeting Apophis at </a:t>
            </a:r>
            <a:r>
              <a:rPr lang="en-US" b="1" dirty="0">
                <a:solidFill>
                  <a:schemeClr val="dk1"/>
                </a:solidFill>
                <a:latin typeface="Zen Kaku Gothic New" panose="020B0604020202020204" charset="-128"/>
                <a:ea typeface="Zen Kaku Gothic New" panose="020B0604020202020204" charset="-128"/>
                <a:cs typeface="Space Grotesk" panose="020B0604020202020204" charset="0"/>
                <a:sym typeface="Zen Kaku Gothic New"/>
              </a:rPr>
              <a:t>closest approach became difficult!</a:t>
            </a:r>
            <a:endParaRPr lang="en-US" dirty="0"/>
          </a:p>
        </p:txBody>
      </p:sp>
      <p:sp>
        <p:nvSpPr>
          <p:cNvPr id="10" name="Google Shape;376;p33">
            <a:extLst>
              <a:ext uri="{FF2B5EF4-FFF2-40B4-BE49-F238E27FC236}">
                <a16:creationId xmlns:a16="http://schemas.microsoft.com/office/drawing/2014/main" id="{E38D3E63-2689-1289-7FDE-85324DDC4030}"/>
              </a:ext>
            </a:extLst>
          </p:cNvPr>
          <p:cNvSpPr txBox="1"/>
          <p:nvPr/>
        </p:nvSpPr>
        <p:spPr>
          <a:xfrm>
            <a:off x="5120034" y="2814613"/>
            <a:ext cx="2276135" cy="52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Final segment of Onuris' transfer</a:t>
            </a:r>
            <a:endParaRPr lang="en-US" sz="1050" b="1" i="1" noProof="0" dirty="0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</p:spTree>
    <p:extLst>
      <p:ext uri="{BB962C8B-B14F-4D97-AF65-F5344CB8AC3E}">
        <p14:creationId xmlns:p14="http://schemas.microsoft.com/office/powerpoint/2010/main" val="255417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>
          <a:extLst>
            <a:ext uri="{FF2B5EF4-FFF2-40B4-BE49-F238E27FC236}">
              <a16:creationId xmlns:a16="http://schemas.microsoft.com/office/drawing/2014/main" id="{87DBCB2A-BD87-5A1B-5D8F-0BCB4308F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7;p32">
            <a:extLst>
              <a:ext uri="{FF2B5EF4-FFF2-40B4-BE49-F238E27FC236}">
                <a16:creationId xmlns:a16="http://schemas.microsoft.com/office/drawing/2014/main" id="{4897BA48-D0EF-5259-A764-FE4784A56437}"/>
              </a:ext>
            </a:extLst>
          </p:cNvPr>
          <p:cNvSpPr txBox="1">
            <a:spLocks/>
          </p:cNvSpPr>
          <p:nvPr/>
        </p:nvSpPr>
        <p:spPr>
          <a:xfrm>
            <a:off x="610057" y="254461"/>
            <a:ext cx="7015614" cy="90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3200" noProof="0" dirty="0"/>
              <a:t>Planetary Defense Applications</a:t>
            </a:r>
          </a:p>
        </p:txBody>
      </p:sp>
      <p:sp>
        <p:nvSpPr>
          <p:cNvPr id="3" name="Google Shape;375;p33">
            <a:extLst>
              <a:ext uri="{FF2B5EF4-FFF2-40B4-BE49-F238E27FC236}">
                <a16:creationId xmlns:a16="http://schemas.microsoft.com/office/drawing/2014/main" id="{E2154492-18F2-6D95-9012-E1344236168C}"/>
              </a:ext>
            </a:extLst>
          </p:cNvPr>
          <p:cNvSpPr txBox="1"/>
          <p:nvPr/>
        </p:nvSpPr>
        <p:spPr>
          <a:xfrm>
            <a:off x="3071040" y="4762630"/>
            <a:ext cx="3406669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9</a:t>
            </a:r>
            <a:r>
              <a:rPr lang="en-US" sz="900" baseline="300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th</a:t>
            </a:r>
            <a:r>
              <a:rPr lang="en-US" sz="900" noProof="0" dirty="0">
                <a:solidFill>
                  <a:schemeClr val="tx1">
                    <a:lumMod val="85000"/>
                  </a:schemeClr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 IAA Planetary Defense Conference – Student Competition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3D572A9-8923-7A3D-BFC4-00DA62ED3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310663"/>
              </p:ext>
            </p:extLst>
          </p:nvPr>
        </p:nvGraphicFramePr>
        <p:xfrm>
          <a:off x="-488211" y="1838089"/>
          <a:ext cx="4176626" cy="2795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Google Shape;357;p32">
            <a:extLst>
              <a:ext uri="{FF2B5EF4-FFF2-40B4-BE49-F238E27FC236}">
                <a16:creationId xmlns:a16="http://schemas.microsoft.com/office/drawing/2014/main" id="{3BAAD081-0731-70F9-FAE3-8499052DD8DE}"/>
              </a:ext>
            </a:extLst>
          </p:cNvPr>
          <p:cNvSpPr txBox="1">
            <a:spLocks/>
          </p:cNvSpPr>
          <p:nvPr/>
        </p:nvSpPr>
        <p:spPr>
          <a:xfrm>
            <a:off x="585475" y="1311720"/>
            <a:ext cx="2205349" cy="41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r>
              <a:rPr lang="en-US" sz="1600" noProof="0" dirty="0"/>
              <a:t>Trajectory Scheme</a:t>
            </a:r>
          </a:p>
        </p:txBody>
      </p:sp>
      <p:pic>
        <p:nvPicPr>
          <p:cNvPr id="4098" name="Picture 2" descr="COMET-I">
            <a:extLst>
              <a:ext uri="{FF2B5EF4-FFF2-40B4-BE49-F238E27FC236}">
                <a16:creationId xmlns:a16="http://schemas.microsoft.com/office/drawing/2014/main" id="{10CE97CF-BCCC-DB4C-FE8D-F447ABBDB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9"/>
          <a:stretch/>
        </p:blipFill>
        <p:spPr bwMode="auto">
          <a:xfrm>
            <a:off x="6559564" y="1390550"/>
            <a:ext cx="2383608" cy="14648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376;p33">
            <a:extLst>
              <a:ext uri="{FF2B5EF4-FFF2-40B4-BE49-F238E27FC236}">
                <a16:creationId xmlns:a16="http://schemas.microsoft.com/office/drawing/2014/main" id="{1DA273E0-2D91-C721-94AE-7E07E99C6269}"/>
              </a:ext>
            </a:extLst>
          </p:cNvPr>
          <p:cNvSpPr txBox="1"/>
          <p:nvPr/>
        </p:nvSpPr>
        <p:spPr>
          <a:xfrm>
            <a:off x="6677745" y="2855398"/>
            <a:ext cx="2256716" cy="31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noProof="0" dirty="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Illustration Source: OHB Sweden</a:t>
            </a:r>
          </a:p>
        </p:txBody>
      </p:sp>
      <p:sp>
        <p:nvSpPr>
          <p:cNvPr id="9" name="Google Shape;846;p55">
            <a:extLst>
              <a:ext uri="{FF2B5EF4-FFF2-40B4-BE49-F238E27FC236}">
                <a16:creationId xmlns:a16="http://schemas.microsoft.com/office/drawing/2014/main" id="{E960D18F-B025-188D-403E-98BB65C098C2}"/>
              </a:ext>
            </a:extLst>
          </p:cNvPr>
          <p:cNvSpPr txBox="1"/>
          <p:nvPr/>
        </p:nvSpPr>
        <p:spPr>
          <a:xfrm>
            <a:off x="2916079" y="1766919"/>
            <a:ext cx="3471185" cy="73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r>
              <a:rPr lang="en-US" sz="1200" dirty="0">
                <a:solidFill>
                  <a:schemeClr val="dk1"/>
                </a:solidFill>
                <a:latin typeface="Zen Kaku Gothic New" panose="020B0604020202020204" charset="-128"/>
                <a:ea typeface="Zen Kaku Gothic New" panose="020B0604020202020204" charset="-128"/>
                <a:cs typeface="Space Grotesk" panose="020B0604020202020204" charset="0"/>
                <a:sym typeface="Zen Kaku Gothic New"/>
              </a:rPr>
              <a:t>ESA’s Comet Interceptor mission will wait near L₂ for an opportunity to intercept a comet.</a:t>
            </a:r>
            <a:endParaRPr lang="en-US" sz="1200" noProof="0" dirty="0">
              <a:solidFill>
                <a:schemeClr val="dk1"/>
              </a:solidFill>
              <a:latin typeface="Zen Kaku Gothic New" panose="020B0604020202020204" charset="-128"/>
              <a:ea typeface="Zen Kaku Gothic New" panose="020B0604020202020204" charset="-128"/>
              <a:cs typeface="Space Grotesk" panose="020B0604020202020204" charset="0"/>
              <a:sym typeface="Zen Kaku Gothic New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</a:pPr>
            <a:endParaRPr lang="en-US" dirty="0">
              <a:solidFill>
                <a:schemeClr val="dk1"/>
              </a:solidFill>
              <a:latin typeface="Space Grotesk" panose="020B0604020202020204" charset="0"/>
              <a:ea typeface="Zen Kaku Gothic New"/>
              <a:cs typeface="Space Grotesk" panose="020B0604020202020204" charset="0"/>
              <a:sym typeface="Zen Kaku Gothic New"/>
            </a:endParaRP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endParaRPr lang="en-US" noProof="0" dirty="0">
              <a:solidFill>
                <a:schemeClr val="dk1"/>
              </a:solidFill>
              <a:latin typeface="Space Grotesk" panose="020B0604020202020204" charset="0"/>
              <a:ea typeface="Zen Kaku Gothic New"/>
              <a:cs typeface="Space Grotesk" panose="020B0604020202020204" charset="0"/>
              <a:sym typeface="Zen Kaku Gothic New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4CF8F85-6DAE-5C70-BDE2-DB2169B85135}"/>
              </a:ext>
            </a:extLst>
          </p:cNvPr>
          <p:cNvSpPr/>
          <p:nvPr/>
        </p:nvSpPr>
        <p:spPr>
          <a:xfrm>
            <a:off x="3028174" y="1862151"/>
            <a:ext cx="3315472" cy="626489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357;p32">
            <a:extLst>
              <a:ext uri="{FF2B5EF4-FFF2-40B4-BE49-F238E27FC236}">
                <a16:creationId xmlns:a16="http://schemas.microsoft.com/office/drawing/2014/main" id="{C71EE688-453F-68EE-1F0A-BF4AE63DCBB4}"/>
              </a:ext>
            </a:extLst>
          </p:cNvPr>
          <p:cNvSpPr txBox="1">
            <a:spLocks/>
          </p:cNvSpPr>
          <p:nvPr/>
        </p:nvSpPr>
        <p:spPr>
          <a:xfrm>
            <a:off x="3071040" y="3351794"/>
            <a:ext cx="3968528" cy="36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r>
              <a:rPr lang="en-US" sz="1600" noProof="0" dirty="0">
                <a:latin typeface="Zen Kaku Gothic New" panose="020B0604020202020204" charset="-128"/>
                <a:ea typeface="Zen Kaku Gothic New" panose="020B0604020202020204" charset="-128"/>
              </a:rPr>
              <a:t>Scheme applied to Planetary Defense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BE6994F-E44C-6CEB-538C-ABE829D5EEEF}"/>
              </a:ext>
            </a:extLst>
          </p:cNvPr>
          <p:cNvCxnSpPr>
            <a:cxnSpLocks/>
          </p:cNvCxnSpPr>
          <p:nvPr/>
        </p:nvCxnSpPr>
        <p:spPr>
          <a:xfrm>
            <a:off x="2746213" y="1381189"/>
            <a:ext cx="0" cy="3301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357;p32">
            <a:extLst>
              <a:ext uri="{FF2B5EF4-FFF2-40B4-BE49-F238E27FC236}">
                <a16:creationId xmlns:a16="http://schemas.microsoft.com/office/drawing/2014/main" id="{586DF74F-8A8B-A78E-E422-43070B4DA3BE}"/>
              </a:ext>
            </a:extLst>
          </p:cNvPr>
          <p:cNvSpPr txBox="1">
            <a:spLocks/>
          </p:cNvSpPr>
          <p:nvPr/>
        </p:nvSpPr>
        <p:spPr>
          <a:xfrm>
            <a:off x="3111094" y="1307119"/>
            <a:ext cx="2205349" cy="41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r>
              <a:rPr lang="en-US" sz="1600" noProof="0" dirty="0"/>
              <a:t>Inspiration</a:t>
            </a:r>
          </a:p>
        </p:txBody>
      </p:sp>
      <p:sp>
        <p:nvSpPr>
          <p:cNvPr id="20" name="Google Shape;846;p55">
            <a:extLst>
              <a:ext uri="{FF2B5EF4-FFF2-40B4-BE49-F238E27FC236}">
                <a16:creationId xmlns:a16="http://schemas.microsoft.com/office/drawing/2014/main" id="{C587DC9F-7A08-B4A6-0B5E-EC7AE008252F}"/>
              </a:ext>
            </a:extLst>
          </p:cNvPr>
          <p:cNvSpPr txBox="1"/>
          <p:nvPr/>
        </p:nvSpPr>
        <p:spPr>
          <a:xfrm>
            <a:off x="2913562" y="3611109"/>
            <a:ext cx="5871182" cy="171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lnSpc>
                <a:spcPct val="115000"/>
              </a:lnSpc>
              <a:spcBef>
                <a:spcPts val="1000"/>
              </a:spcBef>
              <a:buClr>
                <a:schemeClr val="accent2"/>
              </a:buClr>
              <a:buSzPts val="1400"/>
              <a:buFont typeface="Nunito"/>
              <a:buChar char="●"/>
            </a:pPr>
            <a:r>
              <a:rPr lang="en-US" dirty="0">
                <a:solidFill>
                  <a:schemeClr val="tx1"/>
                </a:solidFill>
                <a:latin typeface="Zen Kaku Gothic New" panose="020B0604020202020204" charset="-128"/>
                <a:ea typeface="Zen Kaku Gothic New" panose="020B0604020202020204" charset="-128"/>
              </a:rPr>
              <a:t>A large platform orbiting around L₁ could deploy small spacecraft for rapid interception missions against hazardous asteroids.</a:t>
            </a: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endParaRPr lang="en-US" dirty="0">
              <a:solidFill>
                <a:schemeClr val="dk1"/>
              </a:solidFill>
              <a:latin typeface="Zen Kaku Gothic New" panose="020B0604020202020204" charset="-128"/>
              <a:ea typeface="Zen Kaku Gothic New" panose="020B0604020202020204" charset="-128"/>
              <a:cs typeface="Space Grotesk" panose="020B0604020202020204" charset="0"/>
              <a:sym typeface="Zen Kaku Gothic New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</a:pPr>
            <a:endParaRPr lang="en-US" noProof="0" dirty="0">
              <a:solidFill>
                <a:schemeClr val="dk1"/>
              </a:solidFill>
              <a:latin typeface="Zen Kaku Gothic New" panose="020B0604020202020204" charset="-128"/>
              <a:ea typeface="Zen Kaku Gothic New" panose="020B0604020202020204" charset="-128"/>
              <a:cs typeface="Space Grotesk" panose="020B0604020202020204" charset="0"/>
              <a:sym typeface="Zen Kaku Gothic New"/>
            </a:endParaRP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endParaRPr lang="en-US" dirty="0">
              <a:solidFill>
                <a:schemeClr val="dk1"/>
              </a:solidFill>
              <a:latin typeface="Zen Kaku Gothic New" panose="020B0604020202020204" charset="-128"/>
              <a:ea typeface="Zen Kaku Gothic New" panose="020B0604020202020204" charset="-128"/>
              <a:cs typeface="Space Grotesk" panose="020B0604020202020204" charset="0"/>
              <a:sym typeface="Zen Kaku Gothic New"/>
            </a:endParaRP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endParaRPr lang="en-US" noProof="0" dirty="0">
              <a:solidFill>
                <a:schemeClr val="dk1"/>
              </a:solidFill>
              <a:latin typeface="Space Grotesk" panose="020B0604020202020204" charset="0"/>
              <a:ea typeface="Zen Kaku Gothic New"/>
              <a:cs typeface="Space Grotesk" panose="020B0604020202020204" charset="0"/>
              <a:sym typeface="Zen Kaku Gothic New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</a:pPr>
            <a:endParaRPr lang="en-US" dirty="0">
              <a:solidFill>
                <a:schemeClr val="dk1"/>
              </a:solidFill>
              <a:latin typeface="Space Grotesk" panose="020B0604020202020204" charset="0"/>
              <a:ea typeface="Zen Kaku Gothic New"/>
              <a:cs typeface="Space Grotesk" panose="020B0604020202020204" charset="0"/>
              <a:sym typeface="Zen Kaku Gothic New"/>
            </a:endParaRP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</a:pPr>
            <a:endParaRPr lang="en-US" noProof="0" dirty="0">
              <a:solidFill>
                <a:schemeClr val="dk1"/>
              </a:solidFill>
              <a:latin typeface="Space Grotesk" panose="020B0604020202020204" charset="0"/>
              <a:ea typeface="Zen Kaku Gothic New"/>
              <a:cs typeface="Space Grotesk" panose="020B0604020202020204" charset="0"/>
              <a:sym typeface="Zen Kaku Gothic New"/>
            </a:endParaRPr>
          </a:p>
        </p:txBody>
      </p:sp>
    </p:spTree>
    <p:extLst>
      <p:ext uri="{BB962C8B-B14F-4D97-AF65-F5344CB8AC3E}">
        <p14:creationId xmlns:p14="http://schemas.microsoft.com/office/powerpoint/2010/main" val="12526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 txBox="1">
            <a:spLocks noGrp="1"/>
          </p:cNvSpPr>
          <p:nvPr>
            <p:ph type="ctrTitle"/>
          </p:nvPr>
        </p:nvSpPr>
        <p:spPr>
          <a:xfrm>
            <a:off x="964096" y="1358508"/>
            <a:ext cx="8333873" cy="18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Thank you </a:t>
            </a:r>
            <a:br>
              <a:rPr lang="en-US" noProof="0" dirty="0"/>
            </a:br>
            <a:r>
              <a:rPr lang="en-US" noProof="0" dirty="0"/>
              <a:t>for your time! </a:t>
            </a:r>
          </a:p>
        </p:txBody>
      </p:sp>
      <p:sp>
        <p:nvSpPr>
          <p:cNvPr id="358" name="Google Shape;358;p32"/>
          <p:cNvSpPr txBox="1">
            <a:spLocks noGrp="1"/>
          </p:cNvSpPr>
          <p:nvPr>
            <p:ph type="subTitle" idx="1"/>
          </p:nvPr>
        </p:nvSpPr>
        <p:spPr>
          <a:xfrm>
            <a:off x="1022635" y="3455041"/>
            <a:ext cx="5335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latin typeface="Zen Kaku Gothic New"/>
                <a:ea typeface="Zen Kaku Gothic New"/>
                <a:cs typeface="Zen Kaku Gothic New"/>
                <a:sym typeface="Zen Kaku Gothic New"/>
              </a:rPr>
              <a:t>lucasbarberosanchez@gmail.com</a:t>
            </a:r>
          </a:p>
        </p:txBody>
      </p:sp>
      <p:pic>
        <p:nvPicPr>
          <p:cNvPr id="359" name="Google Shape;359;p32"/>
          <p:cNvPicPr preferRelativeResize="0"/>
          <p:nvPr/>
        </p:nvPicPr>
        <p:blipFill rotWithShape="1">
          <a:blip r:embed="rId3">
            <a:alphaModFix/>
          </a:blip>
          <a:srcRect l="8172" r="8172"/>
          <a:stretch/>
        </p:blipFill>
        <p:spPr>
          <a:xfrm rot="-5400000">
            <a:off x="4473825" y="-1231399"/>
            <a:ext cx="2139024" cy="255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32"/>
          <p:cNvGrpSpPr/>
          <p:nvPr/>
        </p:nvGrpSpPr>
        <p:grpSpPr>
          <a:xfrm>
            <a:off x="5167649" y="887250"/>
            <a:ext cx="6394251" cy="6125126"/>
            <a:chOff x="5167649" y="887250"/>
            <a:chExt cx="6394251" cy="6125126"/>
          </a:xfrm>
        </p:grpSpPr>
        <p:pic>
          <p:nvPicPr>
            <p:cNvPr id="361" name="Google Shape;361;p32"/>
            <p:cNvPicPr preferRelativeResize="0"/>
            <p:nvPr/>
          </p:nvPicPr>
          <p:blipFill rotWithShape="1">
            <a:blip r:embed="rId4">
              <a:alphaModFix/>
            </a:blip>
            <a:srcRect l="1987" t="12372" r="1997" b="12372"/>
            <a:stretch/>
          </p:blipFill>
          <p:spPr>
            <a:xfrm rot="2096411">
              <a:off x="5844673" y="1974531"/>
              <a:ext cx="5040202" cy="395056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2" name="Google Shape;362;p32"/>
            <p:cNvGrpSpPr/>
            <p:nvPr/>
          </p:nvGrpSpPr>
          <p:grpSpPr>
            <a:xfrm>
              <a:off x="6316607" y="4404830"/>
              <a:ext cx="405723" cy="512825"/>
              <a:chOff x="6235575" y="4219125"/>
              <a:chExt cx="580350" cy="733550"/>
            </a:xfrm>
          </p:grpSpPr>
          <p:sp>
            <p:nvSpPr>
              <p:cNvPr id="363" name="Google Shape;363;p32"/>
              <p:cNvSpPr/>
              <p:nvPr/>
            </p:nvSpPr>
            <p:spPr>
              <a:xfrm>
                <a:off x="6235575" y="4608575"/>
                <a:ext cx="344100" cy="3441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6492525" y="4219125"/>
                <a:ext cx="247200" cy="2472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6721125" y="4600125"/>
                <a:ext cx="94800" cy="94800"/>
              </a:xfrm>
              <a:prstGeom prst="star4">
                <a:avLst>
                  <a:gd name="adj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noProof="0" dirty="0"/>
              </a:p>
            </p:txBody>
          </p:sp>
        </p:grpSp>
      </p:grpSp>
      <p:grpSp>
        <p:nvGrpSpPr>
          <p:cNvPr id="366" name="Google Shape;366;p32"/>
          <p:cNvGrpSpPr/>
          <p:nvPr/>
        </p:nvGrpSpPr>
        <p:grpSpPr>
          <a:xfrm>
            <a:off x="7410955" y="663098"/>
            <a:ext cx="405731" cy="310917"/>
            <a:chOff x="7457325" y="942525"/>
            <a:chExt cx="577800" cy="442775"/>
          </a:xfrm>
        </p:grpSpPr>
        <p:sp>
          <p:nvSpPr>
            <p:cNvPr id="367" name="Google Shape;367;p32"/>
            <p:cNvSpPr/>
            <p:nvPr/>
          </p:nvSpPr>
          <p:spPr>
            <a:xfrm>
              <a:off x="7457325" y="1041200"/>
              <a:ext cx="344100" cy="3441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7940325" y="942525"/>
              <a:ext cx="94800" cy="948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smic Forces Thesis Defense by Slidesgo">
  <a:themeElements>
    <a:clrScheme name="Simple Light">
      <a:dk1>
        <a:srgbClr val="FFFFFF"/>
      </a:dk1>
      <a:lt1>
        <a:srgbClr val="000304"/>
      </a:lt1>
      <a:dk2>
        <a:srgbClr val="05181E"/>
      </a:dk2>
      <a:lt2>
        <a:srgbClr val="0D434F"/>
      </a:lt2>
      <a:accent1>
        <a:srgbClr val="478297"/>
      </a:accent1>
      <a:accent2>
        <a:srgbClr val="CADDE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465</Words>
  <Application>Microsoft Office PowerPoint</Application>
  <PresentationFormat>Presentación en pantalla (16:9)</PresentationFormat>
  <Paragraphs>81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Zen Kaku Gothic New</vt:lpstr>
      <vt:lpstr>Space Grotesk</vt:lpstr>
      <vt:lpstr>Nunito</vt:lpstr>
      <vt:lpstr>Nunito Light</vt:lpstr>
      <vt:lpstr>Arial</vt:lpstr>
      <vt:lpstr>Cosmic Forces Thesis Defense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  for your time!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Lucas Barbero Sanchez</cp:lastModifiedBy>
  <cp:revision>6</cp:revision>
  <dcterms:modified xsi:type="dcterms:W3CDTF">2025-04-28T14:56:41Z</dcterms:modified>
</cp:coreProperties>
</file>