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 id="2147483760" r:id="rId5"/>
    <p:sldMasterId id="2147483763" r:id="rId6"/>
    <p:sldMasterId id="2147483767" r:id="rId7"/>
  </p:sldMasterIdLst>
  <p:notesMasterIdLst>
    <p:notesMasterId r:id="rId51"/>
  </p:notesMasterIdLst>
  <p:sldIdLst>
    <p:sldId id="258" r:id="rId8"/>
    <p:sldId id="38838" r:id="rId9"/>
    <p:sldId id="38840" r:id="rId10"/>
    <p:sldId id="38816" r:id="rId11"/>
    <p:sldId id="38828" r:id="rId12"/>
    <p:sldId id="16016" r:id="rId13"/>
    <p:sldId id="38278" r:id="rId14"/>
    <p:sldId id="38294" r:id="rId15"/>
    <p:sldId id="38573" r:id="rId16"/>
    <p:sldId id="38276" r:id="rId17"/>
    <p:sldId id="38280" r:id="rId18"/>
    <p:sldId id="38831" r:id="rId19"/>
    <p:sldId id="38863" r:id="rId20"/>
    <p:sldId id="38864" r:id="rId21"/>
    <p:sldId id="38865" r:id="rId22"/>
    <p:sldId id="38867" r:id="rId23"/>
    <p:sldId id="38866" r:id="rId24"/>
    <p:sldId id="38869" r:id="rId25"/>
    <p:sldId id="38832" r:id="rId26"/>
    <p:sldId id="38911" r:id="rId27"/>
    <p:sldId id="38912" r:id="rId28"/>
    <p:sldId id="38913" r:id="rId29"/>
    <p:sldId id="38914" r:id="rId30"/>
    <p:sldId id="38915" r:id="rId31"/>
    <p:sldId id="38916" r:id="rId32"/>
    <p:sldId id="38917" r:id="rId33"/>
    <p:sldId id="38918" r:id="rId34"/>
    <p:sldId id="38948" r:id="rId35"/>
    <p:sldId id="38826" r:id="rId36"/>
    <p:sldId id="38849" r:id="rId37"/>
    <p:sldId id="38847" r:id="rId38"/>
    <p:sldId id="38850" r:id="rId39"/>
    <p:sldId id="38334" r:id="rId40"/>
    <p:sldId id="38851" r:id="rId41"/>
    <p:sldId id="38843" r:id="rId42"/>
    <p:sldId id="38856" r:id="rId43"/>
    <p:sldId id="38857" r:id="rId44"/>
    <p:sldId id="38870" r:id="rId45"/>
    <p:sldId id="38949" r:id="rId46"/>
    <p:sldId id="38836" r:id="rId47"/>
    <p:sldId id="38852" r:id="rId48"/>
    <p:sldId id="38853" r:id="rId49"/>
    <p:sldId id="3882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 userDrawn="1">
          <p15:clr>
            <a:srgbClr val="A4A3A4"/>
          </p15:clr>
        </p15:guide>
        <p15:guide id="2" orient="horz" pos="1104" userDrawn="1">
          <p15:clr>
            <a:srgbClr val="A4A3A4"/>
          </p15:clr>
        </p15:guide>
        <p15:guide id="3" orient="horz" pos="33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61D"/>
    <a:srgbClr val="D6DEEF"/>
    <a:srgbClr val="D6DFEF"/>
    <a:srgbClr val="73A950"/>
    <a:srgbClr val="7289B0"/>
    <a:srgbClr val="F89416"/>
    <a:srgbClr val="050226"/>
    <a:srgbClr val="0C0655"/>
    <a:srgbClr val="B2D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64" autoAdjust="0"/>
    <p:restoredTop sz="96612"/>
  </p:normalViewPr>
  <p:slideViewPr>
    <p:cSldViewPr snapToGrid="0" snapToObjects="1" showGuides="1">
      <p:cViewPr varScale="1">
        <p:scale>
          <a:sx n="124" d="100"/>
          <a:sy n="124" d="100"/>
        </p:scale>
        <p:origin x="360" y="168"/>
      </p:cViewPr>
      <p:guideLst>
        <p:guide pos="288"/>
        <p:guide orient="horz" pos="1104"/>
        <p:guide orient="horz" pos="3312"/>
      </p:guideLst>
    </p:cSldViewPr>
  </p:slideViewPr>
  <p:notesTextViewPr>
    <p:cViewPr>
      <p:scale>
        <a:sx n="1" d="1"/>
        <a:sy n="1" d="1"/>
      </p:scale>
      <p:origin x="0" y="0"/>
    </p:cViewPr>
  </p:notesTextViewPr>
  <p:sorterViewPr>
    <p:cViewPr>
      <p:scale>
        <a:sx n="200" d="100"/>
        <a:sy n="200" d="100"/>
      </p:scale>
      <p:origin x="0" y="0"/>
    </p:cViewPr>
  </p:sorter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9A375-B218-184B-B243-CB7E0F1616A7}" type="datetimeFigureOut">
              <a:rPr lang="en-US" smtClean="0"/>
              <a:t>4/24/25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5F0F0-3408-9F4A-9B24-898CD7F5D4E4}" type="slidenum">
              <a:rPr lang="en-US" smtClean="0"/>
              <a:t>‹#›</a:t>
            </a:fld>
            <a:endParaRPr lang="en-US" dirty="0"/>
          </a:p>
        </p:txBody>
      </p:sp>
    </p:spTree>
    <p:extLst>
      <p:ext uri="{BB962C8B-B14F-4D97-AF65-F5344CB8AC3E}">
        <p14:creationId xmlns:p14="http://schemas.microsoft.com/office/powerpoint/2010/main" val="172700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1100815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the main types of hazards and how many people could be affected</a:t>
            </a:r>
          </a:p>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24</a:t>
            </a:fld>
            <a:endParaRPr lang="en-US" dirty="0"/>
          </a:p>
        </p:txBody>
      </p:sp>
    </p:spTree>
    <p:extLst>
      <p:ext uri="{BB962C8B-B14F-4D97-AF65-F5344CB8AC3E}">
        <p14:creationId xmlns:p14="http://schemas.microsoft.com/office/powerpoint/2010/main" val="300454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we’ll look that the overall probabilities of how many people might be affected if the asteroid hits earth. Overall, chances of no population damage or large population damage are both likely, with a</a:t>
            </a:r>
          </a:p>
          <a:p>
            <a:r>
              <a:rPr lang="en-US" dirty="0"/>
              <a:t>~50K people affected on average if Earth impact occurs </a:t>
            </a:r>
          </a:p>
          <a:p>
            <a:r>
              <a:rPr lang="en-US" dirty="0"/>
              <a:t>~51% chance of damage to populated regions among Earth-impacting cases.</a:t>
            </a:r>
          </a:p>
          <a:p>
            <a:r>
              <a:rPr lang="en-US" dirty="0"/>
              <a:t>Impacts over land likely to affect at least 1K–100K people</a:t>
            </a:r>
          </a:p>
          <a:p>
            <a:r>
              <a:rPr lang="en-US" dirty="0"/>
              <a:t>Worst cases could affect up to 5M people.</a:t>
            </a:r>
          </a:p>
          <a:p>
            <a:r>
              <a:rPr lang="en-US" dirty="0"/>
              <a:t>Likely no population significantly affected by remote impacts over ocean or Antarctic</a:t>
            </a:r>
          </a:p>
        </p:txBody>
      </p:sp>
      <p:sp>
        <p:nvSpPr>
          <p:cNvPr id="4" name="Slide Number Placeholder 3"/>
          <p:cNvSpPr>
            <a:spLocks noGrp="1"/>
          </p:cNvSpPr>
          <p:nvPr>
            <p:ph type="sldNum" sz="quarter" idx="5"/>
          </p:nvPr>
        </p:nvSpPr>
        <p:spPr/>
        <p:txBody>
          <a:bodyPr/>
          <a:lstStyle/>
          <a:p>
            <a:fld id="{4DD5F0F0-3408-9F4A-9B24-898CD7F5D4E4}" type="slidenum">
              <a:rPr lang="en-US" smtClean="0"/>
              <a:t>25</a:t>
            </a:fld>
            <a:endParaRPr lang="en-US" dirty="0"/>
          </a:p>
        </p:txBody>
      </p:sp>
    </p:spTree>
    <p:extLst>
      <p:ext uri="{BB962C8B-B14F-4D97-AF65-F5344CB8AC3E}">
        <p14:creationId xmlns:p14="http://schemas.microsoft.com/office/powerpoint/2010/main" val="2300663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kern="0" dirty="0"/>
              <a:t>Epoch 1 damage section stats:</a:t>
            </a:r>
          </a:p>
          <a:p>
            <a:pPr>
              <a:spcBef>
                <a:spcPts val="600"/>
              </a:spcBef>
            </a:pPr>
            <a:r>
              <a:rPr lang="en-US" kern="0" dirty="0"/>
              <a:t>Damage severities could reach </a:t>
            </a:r>
            <a:r>
              <a:rPr lang="en-US" b="1" kern="0" dirty="0"/>
              <a:t>unsurvivable </a:t>
            </a:r>
            <a:r>
              <a:rPr lang="en-US" kern="0" dirty="0"/>
              <a:t>levels near airburst, extending to larger areas of </a:t>
            </a:r>
            <a:r>
              <a:rPr lang="en-US" b="1" kern="0" dirty="0"/>
              <a:t>structural damage, fires, and shattered windows</a:t>
            </a:r>
            <a:endParaRPr lang="en-US" kern="0" dirty="0"/>
          </a:p>
          <a:p>
            <a:pPr>
              <a:spcBef>
                <a:spcPts val="600"/>
              </a:spcBef>
            </a:pPr>
            <a:r>
              <a:rPr lang="en-US" kern="0" dirty="0"/>
              <a:t>Outer serious damage areas are most likely between </a:t>
            </a:r>
            <a:r>
              <a:rPr lang="en-US" b="1" kern="0" dirty="0"/>
              <a:t>~40–110 km </a:t>
            </a:r>
            <a:r>
              <a:rPr lang="en-US" kern="0" dirty="0"/>
              <a:t>(~25–70 miles) in radius </a:t>
            </a:r>
            <a:br>
              <a:rPr lang="en-US" kern="0" dirty="0"/>
            </a:br>
            <a:r>
              <a:rPr lang="en-US" kern="0" dirty="0"/>
              <a:t>(median ~80 km, 50 mi)</a:t>
            </a:r>
            <a:endParaRPr lang="en-US" b="1" kern="0" dirty="0"/>
          </a:p>
          <a:p>
            <a:pPr>
              <a:spcBef>
                <a:spcPts val="600"/>
              </a:spcBef>
            </a:pPr>
            <a:r>
              <a:rPr lang="en-US" kern="0" dirty="0"/>
              <a:t>Large damage areas could extend out over ~</a:t>
            </a:r>
            <a:r>
              <a:rPr lang="en-US" b="1" kern="0" dirty="0"/>
              <a:t>130 km or so</a:t>
            </a:r>
            <a:br>
              <a:rPr lang="en-US" b="1" kern="0" dirty="0"/>
            </a:br>
            <a:r>
              <a:rPr lang="en-US" kern="0" dirty="0"/>
              <a:t>(~120 miles) or more in radius</a:t>
            </a:r>
          </a:p>
          <a:p>
            <a:pPr>
              <a:spcBef>
                <a:spcPts val="600"/>
              </a:spcBef>
            </a:pPr>
            <a:r>
              <a:rPr lang="en-US" kern="0" dirty="0"/>
              <a:t>(99</a:t>
            </a:r>
            <a:r>
              <a:rPr lang="en-US" kern="0" baseline="30000" dirty="0"/>
              <a:t>th</a:t>
            </a:r>
            <a:r>
              <a:rPr lang="en-US" kern="0" dirty="0"/>
              <a:t>% is 160 km, max modeled is 240 km)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p>
          <a:p>
            <a:endParaRPr lang="en-US" dirty="0"/>
          </a:p>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27</a:t>
            </a:fld>
            <a:endParaRPr lang="en-US" dirty="0"/>
          </a:p>
        </p:txBody>
      </p:sp>
    </p:spTree>
    <p:extLst>
      <p:ext uri="{BB962C8B-B14F-4D97-AF65-F5344CB8AC3E}">
        <p14:creationId xmlns:p14="http://schemas.microsoft.com/office/powerpoint/2010/main" val="3165357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8CAD4-3A5E-DAF6-3BB3-5A032C5F6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28ACC-1E75-D4D0-D96A-65112FBFA6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C796C-E8A5-D578-F6AD-E81C93BBE7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7B5FAE-5518-024F-890A-F8A611C19F4C}"/>
              </a:ext>
            </a:extLst>
          </p:cNvPr>
          <p:cNvSpPr>
            <a:spLocks noGrp="1"/>
          </p:cNvSpPr>
          <p:nvPr>
            <p:ph type="sldNum" sz="quarter" idx="5"/>
          </p:nvPr>
        </p:nvSpPr>
        <p:spPr/>
        <p:txBody>
          <a:bodyPr/>
          <a:lstStyle/>
          <a:p>
            <a:fld id="{4DD5F0F0-3408-9F4A-9B24-898CD7F5D4E4}" type="slidenum">
              <a:rPr lang="en-US" smtClean="0"/>
              <a:t>29</a:t>
            </a:fld>
            <a:endParaRPr lang="en-US" dirty="0"/>
          </a:p>
        </p:txBody>
      </p:sp>
    </p:spTree>
    <p:extLst>
      <p:ext uri="{BB962C8B-B14F-4D97-AF65-F5344CB8AC3E}">
        <p14:creationId xmlns:p14="http://schemas.microsoft.com/office/powerpoint/2010/main" val="1757254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D93B4-FE4F-A586-3B26-26F941ABC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7A3A2-8971-A84C-D5FC-23714763FC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4B14B-DB0D-5A5C-207E-E626A0C302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4B635F-7DF5-BF1E-84AE-528A972AD1FC}"/>
              </a:ext>
            </a:extLst>
          </p:cNvPr>
          <p:cNvSpPr>
            <a:spLocks noGrp="1"/>
          </p:cNvSpPr>
          <p:nvPr>
            <p:ph type="sldNum" sz="quarter" idx="5"/>
          </p:nvPr>
        </p:nvSpPr>
        <p:spPr/>
        <p:txBody>
          <a:bodyPr/>
          <a:lstStyle/>
          <a:p>
            <a:fld id="{4DD5F0F0-3408-9F4A-9B24-898CD7F5D4E4}" type="slidenum">
              <a:rPr lang="en-US" smtClean="0"/>
              <a:t>30</a:t>
            </a:fld>
            <a:endParaRPr lang="en-US" dirty="0"/>
          </a:p>
        </p:txBody>
      </p:sp>
    </p:spTree>
    <p:extLst>
      <p:ext uri="{BB962C8B-B14F-4D97-AF65-F5344CB8AC3E}">
        <p14:creationId xmlns:p14="http://schemas.microsoft.com/office/powerpoint/2010/main" val="1746733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C8DC3-EC45-36C1-B6B8-5773859EE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302801-84A7-2DAF-B84B-53705F820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98BDE9-43AC-1CF7-1F2E-9362D1630B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D17930-4722-CAAA-C9C3-0F0FE22948A1}"/>
              </a:ext>
            </a:extLst>
          </p:cNvPr>
          <p:cNvSpPr>
            <a:spLocks noGrp="1"/>
          </p:cNvSpPr>
          <p:nvPr>
            <p:ph type="sldNum" sz="quarter" idx="5"/>
          </p:nvPr>
        </p:nvSpPr>
        <p:spPr/>
        <p:txBody>
          <a:bodyPr/>
          <a:lstStyle/>
          <a:p>
            <a:fld id="{4DD5F0F0-3408-9F4A-9B24-898CD7F5D4E4}" type="slidenum">
              <a:rPr lang="en-US" smtClean="0"/>
              <a:t>31</a:t>
            </a:fld>
            <a:endParaRPr lang="en-US" dirty="0"/>
          </a:p>
        </p:txBody>
      </p:sp>
    </p:spTree>
    <p:extLst>
      <p:ext uri="{BB962C8B-B14F-4D97-AF65-F5344CB8AC3E}">
        <p14:creationId xmlns:p14="http://schemas.microsoft.com/office/powerpoint/2010/main" val="2132330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5B876-2E18-A24C-EBF0-EE3E746D5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FED5B-E2A3-139C-C2AB-64E272EF7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C094B-C063-A22B-7074-3A3C0FC23B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B8258D-8B71-C64F-1F5E-EB6C55AE9371}"/>
              </a:ext>
            </a:extLst>
          </p:cNvPr>
          <p:cNvSpPr>
            <a:spLocks noGrp="1"/>
          </p:cNvSpPr>
          <p:nvPr>
            <p:ph type="sldNum" sz="quarter" idx="5"/>
          </p:nvPr>
        </p:nvSpPr>
        <p:spPr/>
        <p:txBody>
          <a:bodyPr/>
          <a:lstStyle/>
          <a:p>
            <a:fld id="{4DD5F0F0-3408-9F4A-9B24-898CD7F5D4E4}" type="slidenum">
              <a:rPr lang="en-US" smtClean="0"/>
              <a:t>32</a:t>
            </a:fld>
            <a:endParaRPr lang="en-US" dirty="0"/>
          </a:p>
        </p:txBody>
      </p:sp>
    </p:spTree>
    <p:extLst>
      <p:ext uri="{BB962C8B-B14F-4D97-AF65-F5344CB8AC3E}">
        <p14:creationId xmlns:p14="http://schemas.microsoft.com/office/powerpoint/2010/main" val="4104249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9D14A-0C19-C96F-7DE1-12CA2DAED8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0484E-9557-67E8-D7DB-99D42FB63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DCEC96-5336-2EC1-6976-CEC11D4916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90225F-7850-C02A-FF7C-4678350DA2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769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64C0C-3261-A8B9-AA77-B6A970FD2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B4E38C-0FF1-9288-6C97-291A0D189E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FFBDDC-85DB-E0B3-6017-E29912BA6F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5FA013-B948-9B60-03C0-4B3C2A3C5AB9}"/>
              </a:ext>
            </a:extLst>
          </p:cNvPr>
          <p:cNvSpPr>
            <a:spLocks noGrp="1"/>
          </p:cNvSpPr>
          <p:nvPr>
            <p:ph type="sldNum" sz="quarter" idx="5"/>
          </p:nvPr>
        </p:nvSpPr>
        <p:spPr/>
        <p:txBody>
          <a:bodyPr/>
          <a:lstStyle/>
          <a:p>
            <a:fld id="{4DD5F0F0-3408-9F4A-9B24-898CD7F5D4E4}" type="slidenum">
              <a:rPr lang="en-US" smtClean="0"/>
              <a:t>40</a:t>
            </a:fld>
            <a:endParaRPr lang="en-US" dirty="0"/>
          </a:p>
        </p:txBody>
      </p:sp>
    </p:spTree>
    <p:extLst>
      <p:ext uri="{BB962C8B-B14F-4D97-AF65-F5344CB8AC3E}">
        <p14:creationId xmlns:p14="http://schemas.microsoft.com/office/powerpoint/2010/main" val="71748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4</a:t>
            </a:fld>
            <a:endParaRPr lang="en-US" dirty="0"/>
          </a:p>
        </p:txBody>
      </p:sp>
    </p:spTree>
    <p:extLst>
      <p:ext uri="{BB962C8B-B14F-4D97-AF65-F5344CB8AC3E}">
        <p14:creationId xmlns:p14="http://schemas.microsoft.com/office/powerpoint/2010/main" val="4281666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976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77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F6DF0-0DA7-D5DD-5518-D47AC8EAEF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64887-EBF2-C2DE-5B3F-06BDC45AB5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A6E14-5AE5-A10C-C870-A46AC91E4B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BF1B6-5D05-ABE8-172E-E1536FB388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314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F6DF0-0DA7-D5DD-5518-D47AC8EAEF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64887-EBF2-C2DE-5B3F-06BDC45AB5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A6E14-5AE5-A10C-C870-A46AC91E4B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BF1B6-5D05-ABE8-172E-E1536FB388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477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Rationale: Impact probabilities greater than 1 per cent are rare yet warrant awareness of possible effects. Most objects greater than 10 meters in size could have some effects (air blast and pieces) that could reach the Earth’s surface. IAWN is compelled to warn populations if bodies will have effects that reach the ground. Setting threshold at 1 per cent is a compromise between not being overly alarmist and not warning too late for necessary action to be initiated. It is a probability figure that individuals and governments can comprehend. An alert such as this demonstrates that the IAWN is functioning. Further, it ensures the flow of communications from IAWN to the public and the United Nations.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332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824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to transition from Davide’s briefing, I’ll show this snapshot connecting the full orbital uncertainty region to the portion impacting earth.</a:t>
            </a:r>
          </a:p>
          <a:p>
            <a:r>
              <a:rPr lang="en-US" dirty="0"/>
              <a:t>Emphasize that there is currently only a 1.6% chance of earth impact by an asteroid in this size that, and that we are now going to be looking at the potential damage and risk among those potential earth impacting cases.</a:t>
            </a:r>
          </a:p>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23</a:t>
            </a:fld>
            <a:endParaRPr lang="en-US" dirty="0"/>
          </a:p>
        </p:txBody>
      </p:sp>
    </p:spTree>
    <p:extLst>
      <p:ext uri="{BB962C8B-B14F-4D97-AF65-F5344CB8AC3E}">
        <p14:creationId xmlns:p14="http://schemas.microsoft.com/office/powerpoint/2010/main" val="2150447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L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E6E4F5-94CB-A128-E2E3-688B4444174A}"/>
              </a:ext>
            </a:extLst>
          </p:cNvPr>
          <p:cNvPicPr>
            <a:picLocks noChangeAspect="1"/>
          </p:cNvPicPr>
          <p:nvPr userDrawn="1"/>
        </p:nvPicPr>
        <p:blipFill>
          <a:blip r:embed="rId2"/>
          <a:srcRect l="11832" t="10388" r="8686" b="10130"/>
          <a:stretch/>
        </p:blipFill>
        <p:spPr>
          <a:xfrm>
            <a:off x="6145479" y="712519"/>
            <a:ext cx="5450776" cy="5450776"/>
          </a:xfrm>
          <a:prstGeom prst="ellipse">
            <a:avLst/>
          </a:prstGeom>
        </p:spPr>
      </p:pic>
      <p:sp>
        <p:nvSpPr>
          <p:cNvPr id="2" name="Title 1"/>
          <p:cNvSpPr>
            <a:spLocks noGrp="1"/>
          </p:cNvSpPr>
          <p:nvPr>
            <p:ph type="ctrTitle" hasCustomPrompt="1"/>
          </p:nvPr>
        </p:nvSpPr>
        <p:spPr>
          <a:xfrm>
            <a:off x="685800" y="2324100"/>
            <a:ext cx="9144000" cy="1572399"/>
          </a:xfrm>
        </p:spPr>
        <p:txBody>
          <a:bodyPr anchor="b">
            <a:normAutofit/>
          </a:bodyPr>
          <a:lstStyle>
            <a:lvl1pPr algn="l">
              <a:defRPr sz="4000">
                <a:solidFill>
                  <a:srgbClr val="0C0655"/>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a:solidFill>
                  <a:srgbClr val="7289B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cSld>
  <p:clrMapOvr>
    <a:masterClrMapping/>
  </p:clrMapOvr>
  <p:extLst>
    <p:ext uri="{DCECCB84-F9BA-43D5-87BE-67443E8EF086}">
      <p15:sldGuideLst xmlns:p15="http://schemas.microsoft.com/office/powerpoint/2012/main">
        <p15:guide id="5"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38459"/>
            <a:ext cx="2301354" cy="1243142"/>
          </a:xfrm>
        </p:spPr>
        <p:txBody>
          <a:bodyPr>
            <a:normAutofit/>
          </a:bodyPr>
          <a:lstStyle>
            <a:lvl1pPr marL="0" indent="0">
              <a:spcBef>
                <a:spcPts val="600"/>
              </a:spcBef>
              <a:spcAft>
                <a:spcPts val="0"/>
              </a:spcAft>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33658"/>
            <a:ext cx="2301386"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38459"/>
            <a:ext cx="2332240" cy="1243142"/>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33658"/>
            <a:ext cx="2332272"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10" y="3938459"/>
            <a:ext cx="2302372" cy="1243142"/>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33658"/>
            <a:ext cx="2301386"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38459"/>
            <a:ext cx="2338690" cy="1243142"/>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33658"/>
            <a:ext cx="2337688"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9" name="Text Placeholder 12"/>
          <p:cNvSpPr>
            <a:spLocks noGrp="1"/>
          </p:cNvSpPr>
          <p:nvPr>
            <p:ph type="body" sz="quarter" idx="14" hasCustomPrompt="1"/>
          </p:nvPr>
        </p:nvSpPr>
        <p:spPr>
          <a:xfrm>
            <a:off x="952500" y="5548312"/>
            <a:ext cx="10286999"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B81DCCAD-EC26-2F55-4FF9-32D18601676A}"/>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16231"/>
            <a:ext cx="2301354" cy="965370"/>
          </a:xfrm>
        </p:spPr>
        <p:txBody>
          <a:bodyPr>
            <a:normAutofit/>
          </a:bodyPr>
          <a:lstStyle>
            <a:lvl1pPr marL="0" indent="0">
              <a:spcBef>
                <a:spcPts val="600"/>
              </a:spcBef>
              <a:spcAft>
                <a:spcPts val="0"/>
              </a:spcAft>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11430"/>
            <a:ext cx="2301386"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16231"/>
            <a:ext cx="2332240" cy="965370"/>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11430"/>
            <a:ext cx="2332272"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10" y="4216231"/>
            <a:ext cx="2302372" cy="965370"/>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911430"/>
            <a:ext cx="2301386"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9" name="Content Placeholder 2"/>
          <p:cNvSpPr>
            <a:spLocks noGrp="1"/>
          </p:cNvSpPr>
          <p:nvPr>
            <p:ph idx="27" hasCustomPrompt="1"/>
          </p:nvPr>
        </p:nvSpPr>
        <p:spPr>
          <a:xfrm>
            <a:off x="8899761" y="4216231"/>
            <a:ext cx="2338690" cy="965370"/>
          </a:xfrm>
        </p:spPr>
        <p:txBody>
          <a:bodyPr>
            <a:normAutofit/>
          </a:bodyPr>
          <a:lstStyle>
            <a:lvl1pPr marL="0" indent="0">
              <a:spcBef>
                <a:spcPts val="600"/>
              </a:spcBef>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11430"/>
            <a:ext cx="2337688"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9"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20"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21" name="Text Placeholder 12"/>
          <p:cNvSpPr>
            <a:spLocks noGrp="1"/>
          </p:cNvSpPr>
          <p:nvPr>
            <p:ph type="body" sz="quarter" idx="14" hasCustomPrompt="1"/>
          </p:nvPr>
        </p:nvSpPr>
        <p:spPr>
          <a:xfrm>
            <a:off x="952500" y="5548312"/>
            <a:ext cx="10286999"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2" name="Slide Number Placeholder 11"/>
          <p:cNvSpPr>
            <a:spLocks noGrp="1"/>
          </p:cNvSpPr>
          <p:nvPr>
            <p:ph type="sldNum" sz="quarter" idx="32"/>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FFA6193C-AEAE-9D97-60AB-2CA7551E5723}"/>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0" y="2829927"/>
            <a:ext cx="2456925"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0" y="1181100"/>
            <a:ext cx="2456925"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9" name="Text Placeholder 9"/>
          <p:cNvSpPr>
            <a:spLocks noGrp="1"/>
          </p:cNvSpPr>
          <p:nvPr>
            <p:ph type="body" sz="quarter" idx="22" hasCustomPrompt="1"/>
          </p:nvPr>
        </p:nvSpPr>
        <p:spPr>
          <a:xfrm>
            <a:off x="3581400" y="28299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1" name="Text Placeholder 9"/>
          <p:cNvSpPr>
            <a:spLocks noGrp="1"/>
          </p:cNvSpPr>
          <p:nvPr>
            <p:ph type="body" sz="quarter" idx="24" hasCustomPrompt="1"/>
          </p:nvPr>
        </p:nvSpPr>
        <p:spPr>
          <a:xfrm>
            <a:off x="6181726" y="28299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0" name="Text Placeholder 9"/>
          <p:cNvSpPr>
            <a:spLocks noGrp="1"/>
          </p:cNvSpPr>
          <p:nvPr>
            <p:ph type="body" sz="quarter" idx="26" hasCustomPrompt="1"/>
          </p:nvPr>
        </p:nvSpPr>
        <p:spPr>
          <a:xfrm>
            <a:off x="8793163" y="28299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2" name="Text Placeholder 9"/>
          <p:cNvSpPr>
            <a:spLocks noGrp="1"/>
          </p:cNvSpPr>
          <p:nvPr>
            <p:ph type="body" sz="quarter" idx="28" hasCustomPrompt="1"/>
          </p:nvPr>
        </p:nvSpPr>
        <p:spPr>
          <a:xfrm>
            <a:off x="952500" y="5183771"/>
            <a:ext cx="2456925"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0" y="3543300"/>
            <a:ext cx="2456925"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4" name="Text Placeholder 9"/>
          <p:cNvSpPr>
            <a:spLocks noGrp="1"/>
          </p:cNvSpPr>
          <p:nvPr>
            <p:ph type="body" sz="quarter" idx="30" hasCustomPrompt="1"/>
          </p:nvPr>
        </p:nvSpPr>
        <p:spPr>
          <a:xfrm>
            <a:off x="3581400" y="51837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6" name="Text Placeholder 9"/>
          <p:cNvSpPr>
            <a:spLocks noGrp="1"/>
          </p:cNvSpPr>
          <p:nvPr>
            <p:ph type="body" sz="quarter" idx="32" hasCustomPrompt="1"/>
          </p:nvPr>
        </p:nvSpPr>
        <p:spPr>
          <a:xfrm>
            <a:off x="6181726" y="51837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8" name="Text Placeholder 9"/>
          <p:cNvSpPr>
            <a:spLocks noGrp="1"/>
          </p:cNvSpPr>
          <p:nvPr>
            <p:ph type="body" sz="quarter" idx="34" hasCustomPrompt="1"/>
          </p:nvPr>
        </p:nvSpPr>
        <p:spPr>
          <a:xfrm>
            <a:off x="8793163" y="51837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3" name="Title 1"/>
          <p:cNvSpPr>
            <a:spLocks noGrp="1"/>
          </p:cNvSpPr>
          <p:nvPr>
            <p:ph type="title" hasCustomPrompt="1"/>
          </p:nvPr>
        </p:nvSpPr>
        <p:spPr>
          <a:xfrm>
            <a:off x="457200" y="419100"/>
            <a:ext cx="11277600" cy="762000"/>
          </a:xfrm>
        </p:spPr>
        <p:txBody>
          <a:bodyPr/>
          <a:lstStyle/>
          <a:p>
            <a:r>
              <a:rPr lang="en-US" dirty="0"/>
              <a:t>Click to add title</a:t>
            </a:r>
          </a:p>
        </p:txBody>
      </p:sp>
      <p:sp>
        <p:nvSpPr>
          <p:cNvPr id="11" name="Slide Number Placeholder 10"/>
          <p:cNvSpPr>
            <a:spLocks noGrp="1"/>
          </p:cNvSpPr>
          <p:nvPr>
            <p:ph type="sldNum" sz="quarter" idx="38"/>
          </p:nvPr>
        </p:nvSpPr>
        <p:spPr/>
        <p:txBody>
          <a:bodyPr/>
          <a:lstStyle/>
          <a:p>
            <a:fld id="{4EBCDCBD-78E1-0D41-A999-31B5EBF8E02C}" type="slidenum">
              <a:rPr lang="en-US" smtClean="0"/>
              <a:pPr/>
              <a:t>‹#›</a:t>
            </a:fld>
            <a:endParaRPr lang="en-US" dirty="0"/>
          </a:p>
        </p:txBody>
      </p:sp>
      <p:sp>
        <p:nvSpPr>
          <p:cNvPr id="3" name="Footer Placeholder 13">
            <a:extLst>
              <a:ext uri="{FF2B5EF4-FFF2-40B4-BE49-F238E27FC236}">
                <a16:creationId xmlns:a16="http://schemas.microsoft.com/office/drawing/2014/main" id="{298C9552-B382-496F-A6DD-8B91E680861B}"/>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0" y="3134727"/>
            <a:ext cx="2456925"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0" y="1485900"/>
            <a:ext cx="2456925"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2" name="Text Placeholder 9"/>
          <p:cNvSpPr>
            <a:spLocks noGrp="1"/>
          </p:cNvSpPr>
          <p:nvPr>
            <p:ph type="body" sz="quarter" idx="28" hasCustomPrompt="1"/>
          </p:nvPr>
        </p:nvSpPr>
        <p:spPr>
          <a:xfrm>
            <a:off x="952500" y="5488571"/>
            <a:ext cx="2456925"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0" y="3848100"/>
            <a:ext cx="2456925"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2"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24"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11" name="Slide Number Placeholder 10"/>
          <p:cNvSpPr>
            <a:spLocks noGrp="1"/>
          </p:cNvSpPr>
          <p:nvPr>
            <p:ph type="sldNum" sz="quarter" idx="38"/>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7032D7EA-F8F3-531E-DCB1-202D1F63516B}"/>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B710BD-8A39-C2E7-5B44-AF40E337381E}"/>
              </a:ext>
            </a:extLst>
          </p:cNvPr>
          <p:cNvPicPr>
            <a:picLocks noChangeAspect="1"/>
          </p:cNvPicPr>
          <p:nvPr userDrawn="1"/>
        </p:nvPicPr>
        <p:blipFill>
          <a:blip r:embed="rId2"/>
          <a:srcRect l="13131" t="10215" r="9034" b="10390"/>
          <a:stretch/>
        </p:blipFill>
        <p:spPr>
          <a:xfrm>
            <a:off x="6234545" y="700644"/>
            <a:ext cx="5337960" cy="5444837"/>
          </a:xfrm>
          <a:prstGeom prst="rect">
            <a:avLst/>
          </a:prstGeom>
        </p:spPr>
      </p:pic>
      <p:sp>
        <p:nvSpPr>
          <p:cNvPr id="2" name="Title 1"/>
          <p:cNvSpPr>
            <a:spLocks noGrp="1"/>
          </p:cNvSpPr>
          <p:nvPr>
            <p:ph type="title" hasCustomPrompt="1"/>
          </p:nvPr>
        </p:nvSpPr>
        <p:spPr>
          <a:xfrm>
            <a:off x="685800" y="1181100"/>
            <a:ext cx="9144000" cy="1143000"/>
          </a:xfrm>
        </p:spPr>
        <p:txBody>
          <a:bodyPr anchor="b">
            <a:noAutofit/>
          </a:bodyPr>
          <a:lstStyle>
            <a:lvl1pPr>
              <a:defRPr sz="4000" baseline="0"/>
            </a:lvl1pPr>
          </a:lstStyle>
          <a:p>
            <a:r>
              <a:rPr lang="en-US" dirty="0"/>
              <a:t>Click to add title</a:t>
            </a:r>
          </a:p>
        </p:txBody>
      </p:sp>
      <p:sp>
        <p:nvSpPr>
          <p:cNvPr id="3" name="Text Placeholder 2"/>
          <p:cNvSpPr>
            <a:spLocks noGrp="1"/>
          </p:cNvSpPr>
          <p:nvPr>
            <p:ph type="body" idx="1" hasCustomPrompt="1"/>
          </p:nvPr>
        </p:nvSpPr>
        <p:spPr>
          <a:xfrm>
            <a:off x="685798" y="2437483"/>
            <a:ext cx="9145706" cy="501371"/>
          </a:xfrm>
        </p:spPr>
        <p:txBody>
          <a:bodyPr lIns="0" tIns="0" rIns="0" bIns="0">
            <a:normAutofit/>
          </a:bodyPr>
          <a:lstStyle>
            <a:lvl1pPr marL="0" indent="0">
              <a:buNone/>
              <a:defRPr sz="2400" b="1">
                <a:solidFill>
                  <a:srgbClr val="7289B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3" name="Slide Number Placeholder 12"/>
          <p:cNvSpPr>
            <a:spLocks noGrp="1"/>
          </p:cNvSpPr>
          <p:nvPr>
            <p:ph type="sldNum" sz="quarter" idx="12"/>
          </p:nvPr>
        </p:nvSpPr>
        <p:spPr/>
        <p:txBody>
          <a:bodyPr/>
          <a:lstStyle/>
          <a:p>
            <a:fld id="{4EBCDCBD-78E1-0D41-A999-31B5EBF8E02C}" type="slidenum">
              <a:rPr lang="en-US" smtClean="0"/>
              <a:pPr/>
              <a:t>‹#›</a:t>
            </a:fld>
            <a:endParaRPr lang="en-US" dirty="0"/>
          </a:p>
        </p:txBody>
      </p:sp>
      <p:sp>
        <p:nvSpPr>
          <p:cNvPr id="5" name="Footer Placeholder 13">
            <a:extLst>
              <a:ext uri="{FF2B5EF4-FFF2-40B4-BE49-F238E27FC236}">
                <a16:creationId xmlns:a16="http://schemas.microsoft.com/office/drawing/2014/main" id="{AAAF1AC2-BCBB-3289-8A16-FB210A3FAE69}"/>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15:guide id="3" pos="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with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226CA6-8643-333F-566C-63860965E047}"/>
              </a:ext>
            </a:extLst>
          </p:cNvPr>
          <p:cNvPicPr>
            <a:picLocks noChangeAspect="1"/>
          </p:cNvPicPr>
          <p:nvPr userDrawn="1"/>
        </p:nvPicPr>
        <p:blipFill>
          <a:blip r:embed="rId2"/>
          <a:srcRect l="12802" t="11558" b="10385"/>
          <a:stretch/>
        </p:blipFill>
        <p:spPr>
          <a:xfrm>
            <a:off x="9203376" y="3825129"/>
            <a:ext cx="2988623" cy="2675346"/>
          </a:xfrm>
          <a:prstGeom prst="rect">
            <a:avLst/>
          </a:prstGeom>
        </p:spPr>
      </p:pic>
      <p:sp>
        <p:nvSpPr>
          <p:cNvPr id="2" name="Title 1"/>
          <p:cNvSpPr>
            <a:spLocks noGrp="1"/>
          </p:cNvSpPr>
          <p:nvPr>
            <p:ph type="title" hasCustomPrompt="1"/>
          </p:nvPr>
        </p:nvSpPr>
        <p:spPr>
          <a:xfrm>
            <a:off x="685800" y="3825129"/>
            <a:ext cx="9144000" cy="594360"/>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5"/>
            <a:ext cx="9144000" cy="499215"/>
          </a:xfrm>
        </p:spPr>
        <p:txBody>
          <a:bodyPr lIns="0" tIns="0" rIns="0" bIns="0">
            <a:normAutofit/>
          </a:bodyPr>
          <a:lstStyle>
            <a:lvl1pPr marL="0" indent="0">
              <a:buNone/>
              <a:defRPr sz="2400" b="1">
                <a:solidFill>
                  <a:srgbClr val="7289B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9053"/>
            <a:ext cx="12192000" cy="3441700"/>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3" name="Slide Number Placeholder 12"/>
          <p:cNvSpPr>
            <a:spLocks noGrp="1"/>
          </p:cNvSpPr>
          <p:nvPr>
            <p:ph type="sldNum" sz="quarter" idx="24"/>
          </p:nvPr>
        </p:nvSpPr>
        <p:spPr/>
        <p:txBody>
          <a:bodyPr/>
          <a:lstStyle/>
          <a:p>
            <a:fld id="{4EBCDCBD-78E1-0D41-A999-31B5EBF8E02C}" type="slidenum">
              <a:rPr lang="en-US" smtClean="0"/>
              <a:pPr/>
              <a:t>‹#›</a:t>
            </a:fld>
            <a:endParaRPr lang="en-US" dirty="0"/>
          </a:p>
        </p:txBody>
      </p:sp>
      <p:sp>
        <p:nvSpPr>
          <p:cNvPr id="5" name="Footer Placeholder 13">
            <a:extLst>
              <a:ext uri="{FF2B5EF4-FFF2-40B4-BE49-F238E27FC236}">
                <a16:creationId xmlns:a16="http://schemas.microsoft.com/office/drawing/2014/main" id="{8049C8C6-9FD1-9609-E259-8DF9330BAADB}"/>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74"/>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DE25908C-FDB1-135C-893F-9F726AF80425}"/>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74"/>
          </a:xfrm>
          <a:noFill/>
          <a:ln>
            <a:noFill/>
          </a:ln>
        </p:spPr>
        <p:txBody>
          <a:bodyPr anchor="ctr"/>
          <a:lstStyle>
            <a:lvl1pPr marL="0" indent="0" algn="ctr">
              <a:buNone/>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26"/>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7838BE0D-89B5-177F-3E8A-CE84843FED8B}"/>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1"/>
            <a:ext cx="12192000" cy="6500473"/>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2" name="Text Placeholder 11"/>
          <p:cNvSpPr>
            <a:spLocks noGrp="1"/>
          </p:cNvSpPr>
          <p:nvPr>
            <p:ph type="body" sz="quarter" idx="22" hasCustomPrompt="1"/>
          </p:nvPr>
        </p:nvSpPr>
        <p:spPr>
          <a:xfrm>
            <a:off x="8089900" y="5462403"/>
            <a:ext cx="3644900" cy="747897"/>
          </a:xfrm>
          <a:solidFill>
            <a:schemeClr val="bg1"/>
          </a:solidFill>
        </p:spPr>
        <p:txBody>
          <a:bodyPr lIns="365760" tIns="274320" rIns="365760" bIns="274320" anchor="t" anchorCtr="0">
            <a:spAutoFit/>
          </a:bodyPr>
          <a:lstStyle>
            <a:lvl1pPr marL="0" indent="0">
              <a:buNone/>
              <a:defRPr sz="12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11" name="Slide Number Placeholder 10"/>
          <p:cNvSpPr>
            <a:spLocks noGrp="1"/>
          </p:cNvSpPr>
          <p:nvPr>
            <p:ph type="sldNum" sz="quarter" idx="25"/>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90D0054B-4B69-85C9-2251-B2EDF3C60F94}"/>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11" name="Slide Number Placeholder 10"/>
          <p:cNvSpPr>
            <a:spLocks noGrp="1"/>
          </p:cNvSpPr>
          <p:nvPr>
            <p:ph type="sldNum" sz="quarter" idx="12"/>
          </p:nvPr>
        </p:nvSpPr>
        <p:spPr/>
        <p:txBody>
          <a:bodyPr/>
          <a:lstStyle/>
          <a:p>
            <a:fld id="{4EBCDCBD-78E1-0D41-A999-31B5EBF8E02C}" type="slidenum">
              <a:rPr lang="en-US" smtClean="0"/>
              <a:pPr/>
              <a:t>‹#›</a:t>
            </a:fld>
            <a:endParaRPr lang="en-US" dirty="0"/>
          </a:p>
        </p:txBody>
      </p:sp>
      <p:sp>
        <p:nvSpPr>
          <p:cNvPr id="3" name="Footer Placeholder 13">
            <a:extLst>
              <a:ext uri="{FF2B5EF4-FFF2-40B4-BE49-F238E27FC236}">
                <a16:creationId xmlns:a16="http://schemas.microsoft.com/office/drawing/2014/main" id="{E2F8470B-2E81-061E-8360-C4A781D67B86}"/>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p:cNvSpPr>
            <a:spLocks noGrp="1"/>
          </p:cNvSpPr>
          <p:nvPr>
            <p:ph type="ftr" sz="quarter" idx="15"/>
          </p:nvPr>
        </p:nvSpPr>
        <p:spPr>
          <a:xfrm>
            <a:off x="0" y="6500814"/>
            <a:ext cx="3197406" cy="355600"/>
          </a:xfrm>
        </p:spPr>
        <p:txBody>
          <a:bodyPr lIns="182880"/>
          <a:lstStyle/>
          <a:p>
            <a:endParaRPr lang="en-US" dirty="0"/>
          </a:p>
        </p:txBody>
      </p:sp>
      <p:sp>
        <p:nvSpPr>
          <p:cNvPr id="15" name="Slide Number Placeholder 14"/>
          <p:cNvSpPr>
            <a:spLocks noGrp="1"/>
          </p:cNvSpPr>
          <p:nvPr>
            <p:ph type="sldNum" sz="quarter" idx="16"/>
          </p:nvPr>
        </p:nvSpPr>
        <p:spPr>
          <a:xfrm>
            <a:off x="11811000" y="6500474"/>
            <a:ext cx="381000" cy="357526"/>
          </a:xfrm>
        </p:spPr>
        <p:txBody>
          <a:bodyPr/>
          <a:lstStyle/>
          <a:p>
            <a:fld id="{4EBCDCBD-78E1-0D41-A999-31B5EBF8E02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9"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12" name="Slide Number Placeholder 11"/>
          <p:cNvSpPr>
            <a:spLocks noGrp="1"/>
          </p:cNvSpPr>
          <p:nvPr>
            <p:ph type="sldNum" sz="quarter" idx="16"/>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BDF43126-05EC-52E4-D460-F2E947FDF78A}"/>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6" name="Rectangle 5"/>
          <p:cNvSpPr/>
          <p:nvPr userDrawn="1"/>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703" y="6565216"/>
            <a:ext cx="212200" cy="228116"/>
          </a:xfrm>
          <a:prstGeom prst="rect">
            <a:avLst/>
          </a:prstGeom>
        </p:spPr>
      </p:pic>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7A484C48-3783-58B8-C2AD-335063F2C32C}"/>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89709"/>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7620"/>
            <a:ext cx="0" cy="56124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0" y="3695999"/>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7875"/>
            <a:ext cx="5295900"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4384"/>
            <a:ext cx="5295900"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7200" y="4295396"/>
            <a:ext cx="5295899"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7200" y="4001905"/>
            <a:ext cx="5295900"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4158"/>
            <a:ext cx="5292183"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6" y="1150667"/>
            <a:ext cx="5292183"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5900"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a:t>
            </a:r>
            <a:r>
              <a:rPr lang="en-US"/>
              <a:t>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10" name="Slide Number Placeholder 9"/>
          <p:cNvSpPr>
            <a:spLocks noGrp="1"/>
          </p:cNvSpPr>
          <p:nvPr>
            <p:ph type="sldNum" sz="quarter" idx="39"/>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03498509-FCCD-79D7-A181-02400FCC8FC2}"/>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0" cy="64992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0" y="419100"/>
            <a:ext cx="5296821"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5899"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199" y="3586931"/>
            <a:ext cx="5295901"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3104"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210588"/>
          </a:xfrm>
        </p:spPr>
        <p:txBody>
          <a:bodyPr wrap="square" lIns="0" tIns="0" rIns="0" bIns="0">
            <a:normAutofit/>
          </a:bodyPr>
          <a:lstStyle>
            <a:lvl1pPr marL="137160" indent="-137160">
              <a:lnSpc>
                <a:spcPct val="100000"/>
              </a:lnSpc>
              <a:spcBef>
                <a:spcPts val="500"/>
              </a:spcBef>
              <a:defRPr sz="1400">
                <a:solidFill>
                  <a:schemeClr val="bg1">
                    <a:lumMod val="50000"/>
                  </a:schemeClr>
                </a:solidFill>
              </a:defRPr>
            </a:lvl1pPr>
            <a:lvl2pPr marL="320040" indent="-137160">
              <a:spcBef>
                <a:spcPts val="500"/>
              </a:spcBef>
              <a:defRPr sz="1200">
                <a:solidFill>
                  <a:schemeClr val="bg1">
                    <a:lumMod val="50000"/>
                  </a:schemeClr>
                </a:solidFill>
              </a:defRPr>
            </a:lvl2pPr>
            <a:lvl3pPr marL="594360" indent="-137160">
              <a:spcBef>
                <a:spcPts val="500"/>
              </a:spcBef>
              <a:defRPr sz="1200">
                <a:solidFill>
                  <a:schemeClr val="bg1">
                    <a:lumMod val="50000"/>
                  </a:schemeClr>
                </a:solidFill>
              </a:defRPr>
            </a:lvl3pPr>
            <a:lvl4pPr marL="868680" indent="-137160">
              <a:spcBef>
                <a:spcPts val="500"/>
              </a:spcBef>
              <a:defRPr sz="1200">
                <a:solidFill>
                  <a:schemeClr val="bg1">
                    <a:lumMod val="50000"/>
                  </a:schemeClr>
                </a:solidFill>
              </a:defRPr>
            </a:lvl4pPr>
            <a:lvl5pPr marL="1143000" indent="-137160">
              <a:spcBef>
                <a:spcPts val="500"/>
              </a:spcBef>
              <a:defRPr sz="1200">
                <a:solidFill>
                  <a:schemeClr val="bg1">
                    <a:lumMod val="50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1" y="3583214"/>
            <a:ext cx="5293104" cy="221599"/>
          </a:xfrm>
        </p:spPr>
        <p:txBody>
          <a:bodyPr wrap="square" lIns="0" tIns="0" rIns="0" bIns="0">
            <a:normAutofit/>
          </a:bodyPr>
          <a:lstStyle>
            <a:lvl1pPr marL="0" indent="0">
              <a:buNone/>
              <a:defRPr sz="1600" b="1" baseline="0">
                <a:solidFill>
                  <a:srgbClr val="7289B0"/>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12" name="Slide Number Placeholder 11"/>
          <p:cNvSpPr>
            <a:spLocks noGrp="1"/>
          </p:cNvSpPr>
          <p:nvPr>
            <p:ph type="sldNum" sz="quarter" idx="39"/>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0015F238-DFF6-E30B-B1E0-E5F85D650BBA}"/>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2 Light">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6858001" y="570368"/>
            <a:ext cx="5334000" cy="5721790"/>
          </a:xfrm>
          <a:solidFill>
            <a:schemeClr val="bg1">
              <a:lumMod val="85000"/>
            </a:schemeClr>
          </a:solidFill>
          <a:ln>
            <a:solidFill>
              <a:schemeClr val="bg1">
                <a:lumMod val="95000"/>
              </a:schemeClr>
            </a:solidFill>
          </a:ln>
        </p:spPr>
        <p:txBody>
          <a:bodyPr anchor="ctr"/>
          <a:lstStyle>
            <a:lvl1pPr marL="0" indent="0" algn="ctr">
              <a:buNone/>
              <a:defRPr baseline="0">
                <a:solidFill>
                  <a:schemeClr val="bg1">
                    <a:lumMod val="50000"/>
                  </a:schemeClr>
                </a:solidFill>
              </a:defRPr>
            </a:lvl1pPr>
          </a:lstStyle>
          <a:p>
            <a:r>
              <a:rPr lang="en-US" dirty="0"/>
              <a:t>Click to add image</a:t>
            </a:r>
          </a:p>
        </p:txBody>
      </p:sp>
      <p:pic>
        <p:nvPicPr>
          <p:cNvPr id="6" name="Picture 5">
            <a:extLst>
              <a:ext uri="{FF2B5EF4-FFF2-40B4-BE49-F238E27FC236}">
                <a16:creationId xmlns:a16="http://schemas.microsoft.com/office/drawing/2014/main" id="{D254F1B3-F28E-2995-002F-0A50E5953DFF}"/>
              </a:ext>
            </a:extLst>
          </p:cNvPr>
          <p:cNvPicPr>
            <a:picLocks noChangeAspect="1"/>
          </p:cNvPicPr>
          <p:nvPr userDrawn="1"/>
        </p:nvPicPr>
        <p:blipFill>
          <a:blip r:embed="rId2"/>
          <a:srcRect l="11602" t="11216" r="8563" b="11090"/>
          <a:stretch/>
        </p:blipFill>
        <p:spPr>
          <a:xfrm>
            <a:off x="685800" y="290191"/>
            <a:ext cx="2434433" cy="2369128"/>
          </a:xfrm>
          <a:prstGeom prst="rect">
            <a:avLst/>
          </a:prstGeom>
        </p:spPr>
      </p:pic>
      <p:sp>
        <p:nvSpPr>
          <p:cNvPr id="22" name="Slide Number Placeholder 21"/>
          <p:cNvSpPr>
            <a:spLocks noGrp="1"/>
          </p:cNvSpPr>
          <p:nvPr>
            <p:ph type="sldNum" sz="quarter" idx="17"/>
          </p:nvPr>
        </p:nvSpPr>
        <p:spPr/>
        <p:txBody>
          <a:bodyPr/>
          <a:lstStyle/>
          <a:p>
            <a:fld id="{4EBCDCBD-78E1-0D41-A999-31B5EBF8E02C}" type="slidenum">
              <a:rPr lang="en-US" smtClean="0"/>
              <a:pPr/>
              <a:t>‹#›</a:t>
            </a:fld>
            <a:endParaRPr lang="en-US" dirty="0"/>
          </a:p>
        </p:txBody>
      </p:sp>
      <p:sp>
        <p:nvSpPr>
          <p:cNvPr id="2" name="Title 1"/>
          <p:cNvSpPr>
            <a:spLocks noGrp="1"/>
          </p:cNvSpPr>
          <p:nvPr>
            <p:ph type="ctrTitle" hasCustomPrompt="1"/>
          </p:nvPr>
        </p:nvSpPr>
        <p:spPr>
          <a:xfrm>
            <a:off x="685800" y="2324100"/>
            <a:ext cx="5410200" cy="1572399"/>
          </a:xfrm>
        </p:spPr>
        <p:txBody>
          <a:bodyPr anchor="b">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rgbClr val="7289B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5" name="Footer Placeholder 13">
            <a:extLst>
              <a:ext uri="{FF2B5EF4-FFF2-40B4-BE49-F238E27FC236}">
                <a16:creationId xmlns:a16="http://schemas.microsoft.com/office/drawing/2014/main" id="{AE28800F-DECD-784D-9976-C2810797025A}"/>
              </a:ext>
            </a:extLst>
          </p:cNvPr>
          <p:cNvSpPr>
            <a:spLocks noGrp="1"/>
          </p:cNvSpPr>
          <p:nvPr>
            <p:ph type="ftr" sz="quarter" idx="18"/>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3 L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2C9EB2-BC5F-94B9-B65D-781B6818F3DB}"/>
              </a:ext>
            </a:extLst>
          </p:cNvPr>
          <p:cNvPicPr>
            <a:picLocks noChangeAspect="1"/>
          </p:cNvPicPr>
          <p:nvPr userDrawn="1"/>
        </p:nvPicPr>
        <p:blipFill>
          <a:blip r:embed="rId2"/>
          <a:srcRect l="11602" t="11216" r="8563" b="11090"/>
          <a:stretch/>
        </p:blipFill>
        <p:spPr>
          <a:xfrm>
            <a:off x="718457" y="3782291"/>
            <a:ext cx="2434433" cy="2369128"/>
          </a:xfrm>
          <a:prstGeom prst="rect">
            <a:avLst/>
          </a:prstGeom>
        </p:spPr>
      </p:pic>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baseline="0">
                <a:solidFill>
                  <a:srgbClr val="7289B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0" y="0"/>
            <a:ext cx="12192000" cy="3440288"/>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cxnSp>
        <p:nvCxnSpPr>
          <p:cNvPr id="16" name="Straight Connector 15"/>
          <p:cNvCxnSpPr/>
          <p:nvPr/>
        </p:nvCxnSpPr>
        <p:spPr>
          <a:xfrm>
            <a:off x="3778686" y="3886200"/>
            <a:ext cx="0" cy="232410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13">
            <a:extLst>
              <a:ext uri="{FF2B5EF4-FFF2-40B4-BE49-F238E27FC236}">
                <a16:creationId xmlns:a16="http://schemas.microsoft.com/office/drawing/2014/main" id="{91208460-E46A-2EE3-FAB7-FA5C338F8356}"/>
              </a:ext>
            </a:extLst>
          </p:cNvPr>
          <p:cNvSpPr>
            <a:spLocks noGrp="1"/>
          </p:cNvSpPr>
          <p:nvPr>
            <p:ph type="ftr" sz="quarter" idx="18"/>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4 Light">
    <p:spTree>
      <p:nvGrpSpPr>
        <p:cNvPr id="1" name=""/>
        <p:cNvGrpSpPr/>
        <p:nvPr/>
      </p:nvGrpSpPr>
      <p:grpSpPr>
        <a:xfrm>
          <a:off x="0" y="0"/>
          <a:ext cx="0" cy="0"/>
          <a:chOff x="0" y="0"/>
          <a:chExt cx="0" cy="0"/>
        </a:xfrm>
      </p:grpSpPr>
      <p:sp>
        <p:nvSpPr>
          <p:cNvPr id="19" name="Slide Number Placeholder 18"/>
          <p:cNvSpPr>
            <a:spLocks noGrp="1"/>
          </p:cNvSpPr>
          <p:nvPr>
            <p:ph type="sldNum" sz="quarter" idx="20"/>
          </p:nvPr>
        </p:nvSpPr>
        <p:spPr/>
        <p:txBody>
          <a:bodyPr/>
          <a:lstStyle/>
          <a:p>
            <a:fld id="{4EBCDCBD-78E1-0D41-A999-31B5EBF8E02C}" type="slidenum">
              <a:rPr lang="en-US" smtClean="0"/>
              <a:pPr/>
              <a:t>‹#›</a:t>
            </a:fld>
            <a:endParaRPr lang="en-US" dirty="0"/>
          </a:p>
        </p:txBody>
      </p:sp>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a:solidFill>
                  <a:srgbClr val="7289B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21" name="Picture Placeholder 7"/>
          <p:cNvSpPr>
            <a:spLocks noGrp="1"/>
          </p:cNvSpPr>
          <p:nvPr>
            <p:ph type="pic" sz="quarter" idx="15" hasCustomPrompt="1"/>
          </p:nvPr>
        </p:nvSpPr>
        <p:spPr>
          <a:xfrm>
            <a:off x="1" y="0"/>
            <a:ext cx="4063999"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sp>
        <p:nvSpPr>
          <p:cNvPr id="22" name="Picture Placeholder 7"/>
          <p:cNvSpPr>
            <a:spLocks noGrp="1"/>
          </p:cNvSpPr>
          <p:nvPr>
            <p:ph type="pic" sz="quarter" idx="16" hasCustomPrompt="1"/>
          </p:nvPr>
        </p:nvSpPr>
        <p:spPr>
          <a:xfrm>
            <a:off x="4064000" y="0"/>
            <a:ext cx="4061625"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sp>
        <p:nvSpPr>
          <p:cNvPr id="23" name="Picture Placeholder 7"/>
          <p:cNvSpPr>
            <a:spLocks noGrp="1"/>
          </p:cNvSpPr>
          <p:nvPr>
            <p:ph type="pic" sz="quarter" idx="17" hasCustomPrompt="1"/>
          </p:nvPr>
        </p:nvSpPr>
        <p:spPr>
          <a:xfrm>
            <a:off x="8125625" y="0"/>
            <a:ext cx="4066375"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cxnSp>
        <p:nvCxnSpPr>
          <p:cNvPr id="18" name="Straight Connector 17"/>
          <p:cNvCxnSpPr/>
          <p:nvPr/>
        </p:nvCxnSpPr>
        <p:spPr>
          <a:xfrm>
            <a:off x="3778686" y="3886200"/>
            <a:ext cx="0" cy="23241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13">
            <a:extLst>
              <a:ext uri="{FF2B5EF4-FFF2-40B4-BE49-F238E27FC236}">
                <a16:creationId xmlns:a16="http://schemas.microsoft.com/office/drawing/2014/main" id="{5E20C870-29FB-693D-7685-30D342751D55}"/>
              </a:ext>
            </a:extLst>
          </p:cNvPr>
          <p:cNvSpPr>
            <a:spLocks noGrp="1"/>
          </p:cNvSpPr>
          <p:nvPr>
            <p:ph type="ftr" sz="quarter" idx="21"/>
          </p:nvPr>
        </p:nvSpPr>
        <p:spPr>
          <a:xfrm>
            <a:off x="0" y="6500814"/>
            <a:ext cx="3197406" cy="355600"/>
          </a:xfrm>
        </p:spPr>
        <p:txBody>
          <a:bodyPr lIns="182880"/>
          <a:lstStyle/>
          <a:p>
            <a:endParaRPr lang="en-US" dirty="0"/>
          </a:p>
        </p:txBody>
      </p:sp>
      <p:pic>
        <p:nvPicPr>
          <p:cNvPr id="6" name="Picture 5">
            <a:extLst>
              <a:ext uri="{FF2B5EF4-FFF2-40B4-BE49-F238E27FC236}">
                <a16:creationId xmlns:a16="http://schemas.microsoft.com/office/drawing/2014/main" id="{19AC62D2-4BE6-A692-587C-34CACACF986E}"/>
              </a:ext>
            </a:extLst>
          </p:cNvPr>
          <p:cNvPicPr>
            <a:picLocks noChangeAspect="1"/>
          </p:cNvPicPr>
          <p:nvPr userDrawn="1"/>
        </p:nvPicPr>
        <p:blipFill>
          <a:blip r:embed="rId2"/>
          <a:srcRect l="11602" t="11216" r="8563" b="11090"/>
          <a:stretch/>
        </p:blipFill>
        <p:spPr>
          <a:xfrm>
            <a:off x="718457" y="3782291"/>
            <a:ext cx="2434433" cy="2369128"/>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5 L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CA5F0C-3B62-1A10-9005-0BE60F3183A9}"/>
              </a:ext>
            </a:extLst>
          </p:cNvPr>
          <p:cNvPicPr>
            <a:picLocks noChangeAspect="1"/>
          </p:cNvPicPr>
          <p:nvPr userDrawn="1"/>
        </p:nvPicPr>
        <p:blipFill>
          <a:blip r:embed="rId2"/>
          <a:stretch>
            <a:fillRect/>
          </a:stretch>
        </p:blipFill>
        <p:spPr>
          <a:xfrm>
            <a:off x="364693" y="667859"/>
            <a:ext cx="3049300" cy="3049300"/>
          </a:xfrm>
          <a:prstGeom prst="rect">
            <a:avLst/>
          </a:prstGeom>
        </p:spPr>
      </p:pic>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lvl1pPr>
          </a:lstStyle>
          <a:p>
            <a:r>
              <a:rPr lang="en-US" dirty="0"/>
              <a:t>Click to add title</a:t>
            </a:r>
            <a:br>
              <a:rPr lang="en-US" dirty="0"/>
            </a:br>
            <a:r>
              <a:rPr lang="en-US" dirty="0"/>
              <a:t>(recommended for titles that </a:t>
            </a:r>
            <a:br>
              <a:rPr lang="en-US" dirty="0"/>
            </a:br>
            <a:r>
              <a:rPr lang="en-US" dirty="0"/>
              <a:t>are 2-3 lines long)</a:t>
            </a:r>
          </a:p>
        </p:txBody>
      </p:sp>
      <p:cxnSp>
        <p:nvCxnSpPr>
          <p:cNvPr id="8" name="Straight Connector 7"/>
          <p:cNvCxnSpPr/>
          <p:nvPr/>
        </p:nvCxnSpPr>
        <p:spPr>
          <a:xfrm>
            <a:off x="4191000" y="3855309"/>
            <a:ext cx="6819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6"/>
            <a:ext cx="6819900" cy="2233594"/>
          </a:xfrm>
        </p:spPr>
        <p:txBody>
          <a:bodyPr lIns="0" tIns="0" rIns="0" bIns="0">
            <a:normAutofit/>
          </a:bodyPr>
          <a:lstStyle>
            <a:lvl1pPr marL="0" indent="0">
              <a:spcBef>
                <a:spcPts val="200"/>
              </a:spcBef>
              <a:buNone/>
              <a:defRPr lang="en-US" sz="1000" smtClean="0">
                <a:solidFill>
                  <a:schemeClr val="accent1"/>
                </a:solidFill>
                <a:effectLst/>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sp>
        <p:nvSpPr>
          <p:cNvPr id="9" name="Subtitle 2"/>
          <p:cNvSpPr>
            <a:spLocks noGrp="1"/>
          </p:cNvSpPr>
          <p:nvPr>
            <p:ph type="subTitle" idx="1" hasCustomPrompt="1"/>
          </p:nvPr>
        </p:nvSpPr>
        <p:spPr>
          <a:xfrm>
            <a:off x="4191001" y="2514601"/>
            <a:ext cx="6819900" cy="354954"/>
          </a:xfrm>
        </p:spPr>
        <p:txBody>
          <a:bodyPr lIns="0" tIns="0" rIns="0" bIns="0">
            <a:normAutofit/>
          </a:bodyPr>
          <a:lstStyle>
            <a:lvl1pPr marL="0" indent="0" algn="l">
              <a:buNone/>
              <a:defRPr sz="1600" b="1" baseline="0">
                <a:solidFill>
                  <a:srgbClr val="7289B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0" name="Text Placeholder 11"/>
          <p:cNvSpPr>
            <a:spLocks noGrp="1"/>
          </p:cNvSpPr>
          <p:nvPr>
            <p:ph type="body" sz="quarter" idx="13" hasCustomPrompt="1"/>
          </p:nvPr>
        </p:nvSpPr>
        <p:spPr>
          <a:xfrm>
            <a:off x="4191000" y="2869555"/>
            <a:ext cx="6819900" cy="790832"/>
          </a:xfrm>
        </p:spPr>
        <p:txBody>
          <a:bodyPr lIns="0" tIns="0" rIns="0" bIns="0">
            <a:normAutofit/>
          </a:bodyPr>
          <a:lstStyle>
            <a:lvl1pPr marL="0" indent="0">
              <a:spcBef>
                <a:spcPts val="0"/>
              </a:spcBef>
              <a:buNone/>
              <a:defRPr sz="1200">
                <a:solidFill>
                  <a:srgbClr val="7289B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5" name="Footer Placeholder 13">
            <a:extLst>
              <a:ext uri="{FF2B5EF4-FFF2-40B4-BE49-F238E27FC236}">
                <a16:creationId xmlns:a16="http://schemas.microsoft.com/office/drawing/2014/main" id="{6E13440C-8781-04D1-EB13-146B87908176}"/>
              </a:ext>
            </a:extLst>
          </p:cNvPr>
          <p:cNvSpPr>
            <a:spLocks noGrp="1"/>
          </p:cNvSpPr>
          <p:nvPr>
            <p:ph type="ftr" sz="quarter" idx="18"/>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15:guide id="25" pos="693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d Light">
    <p:spTree>
      <p:nvGrpSpPr>
        <p:cNvPr id="1" name=""/>
        <p:cNvGrpSpPr/>
        <p:nvPr/>
      </p:nvGrpSpPr>
      <p:grpSpPr>
        <a:xfrm>
          <a:off x="0" y="0"/>
          <a:ext cx="0" cy="0"/>
          <a:chOff x="0" y="0"/>
          <a:chExt cx="0" cy="0"/>
        </a:xfrm>
      </p:grpSpPr>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70E6877-EED0-FAE2-F024-AFBF53589D27}"/>
              </a:ext>
            </a:extLst>
          </p:cNvPr>
          <p:cNvPicPr>
            <a:picLocks noChangeAspect="1"/>
          </p:cNvPicPr>
          <p:nvPr userDrawn="1"/>
        </p:nvPicPr>
        <p:blipFill>
          <a:blip r:embed="rId2"/>
          <a:stretch>
            <a:fillRect/>
          </a:stretch>
        </p:blipFill>
        <p:spPr>
          <a:xfrm>
            <a:off x="2667000" y="0"/>
            <a:ext cx="6858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2735"/>
            <a:ext cx="11277600" cy="342899"/>
          </a:xfrm>
        </p:spPr>
        <p:txBody>
          <a:bodyPr>
            <a:noAutofit/>
          </a:bodyPr>
          <a:lstStyle>
            <a:lvl1pPr>
              <a:defRPr sz="2800"/>
            </a:lvl1pPr>
          </a:lstStyle>
          <a:p>
            <a:r>
              <a:rPr lang="en-US" dirty="0"/>
              <a:t>Click to add title </a:t>
            </a:r>
          </a:p>
        </p:txBody>
      </p:sp>
      <p:sp>
        <p:nvSpPr>
          <p:cNvPr id="3" name="Content Placeholder 2"/>
          <p:cNvSpPr>
            <a:spLocks noGrp="1"/>
          </p:cNvSpPr>
          <p:nvPr>
            <p:ph idx="1" hasCustomPrompt="1"/>
          </p:nvPr>
        </p:nvSpPr>
        <p:spPr>
          <a:xfrm>
            <a:off x="952500" y="1485900"/>
            <a:ext cx="10287000" cy="47244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5015"/>
            <a:ext cx="11277600" cy="386085"/>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4" name="Footer Placeholder 13">
            <a:extLst>
              <a:ext uri="{FF2B5EF4-FFF2-40B4-BE49-F238E27FC236}">
                <a16:creationId xmlns:a16="http://schemas.microsoft.com/office/drawing/2014/main" id="{A51F1D78-24B9-CFBF-C844-61FB27B5912B}"/>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38912"/>
            <a:ext cx="9267932" cy="762000"/>
          </a:xfrm>
        </p:spPr>
        <p:txBody>
          <a:bodyPr anchor="ctr"/>
          <a:lstStyle>
            <a:lvl1pPr>
              <a:defRPr>
                <a:solidFill>
                  <a:schemeClr val="tx1"/>
                </a:solidFill>
              </a:defRPr>
            </a:lvl1p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tx1"/>
                </a:solidFill>
              </a:defRPr>
            </a:lvl1pPr>
          </a:lstStyle>
          <a:p>
            <a:fld id="{F56BC59D-B5BE-F144-B671-E6D8AF7F34E3}" type="datetime3">
              <a:rPr lang="en-US" smtClean="0"/>
              <a:t>24 April 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96846583-1799-DBC7-BABE-D69FE7DD5751}"/>
              </a:ext>
            </a:extLst>
          </p:cNvPr>
          <p:cNvPicPr>
            <a:picLocks noChangeAspect="1"/>
          </p:cNvPicPr>
          <p:nvPr userDrawn="1"/>
        </p:nvPicPr>
        <p:blipFill>
          <a:blip r:embed="rId2"/>
          <a:srcRect/>
          <a:stretch/>
        </p:blipFill>
        <p:spPr>
          <a:xfrm>
            <a:off x="9725132" y="54653"/>
            <a:ext cx="2396490" cy="889494"/>
          </a:xfrm>
          <a:prstGeom prst="rect">
            <a:avLst/>
          </a:prstGeom>
        </p:spPr>
      </p:pic>
      <p:sp>
        <p:nvSpPr>
          <p:cNvPr id="8" name="TextBox 7">
            <a:extLst>
              <a:ext uri="{FF2B5EF4-FFF2-40B4-BE49-F238E27FC236}">
                <a16:creationId xmlns:a16="http://schemas.microsoft.com/office/drawing/2014/main" id="{776A02BA-C083-52F4-3267-61C21F90B7F8}"/>
              </a:ext>
            </a:extLst>
          </p:cNvPr>
          <p:cNvSpPr txBox="1"/>
          <p:nvPr userDrawn="1"/>
        </p:nvSpPr>
        <p:spPr>
          <a:xfrm>
            <a:off x="3842017" y="6882"/>
            <a:ext cx="4507965" cy="400110"/>
          </a:xfrm>
          <a:prstGeom prst="rect">
            <a:avLst/>
          </a:prstGeom>
          <a:noFill/>
          <a:ln w="19050">
            <a:noFill/>
          </a:ln>
        </p:spPr>
        <p:txBody>
          <a:bodyPr wrap="none" rtlCol="0">
            <a:spAutoFit/>
          </a:bodyPr>
          <a:lstStyle/>
          <a:p>
            <a:r>
              <a:rPr lang="en-US" sz="2000" dirty="0">
                <a:solidFill>
                  <a:srgbClr val="FF0000"/>
                </a:solidFill>
              </a:rPr>
              <a:t>EXERCISE   EXERCISE   EXERCISE</a:t>
            </a:r>
          </a:p>
        </p:txBody>
      </p:sp>
      <p:sp>
        <p:nvSpPr>
          <p:cNvPr id="9" name="TextBox 8">
            <a:extLst>
              <a:ext uri="{FF2B5EF4-FFF2-40B4-BE49-F238E27FC236}">
                <a16:creationId xmlns:a16="http://schemas.microsoft.com/office/drawing/2014/main" id="{9BC085AB-17B5-3832-FAB5-805F64E6B408}"/>
              </a:ext>
            </a:extLst>
          </p:cNvPr>
          <p:cNvSpPr txBox="1"/>
          <p:nvPr userDrawn="1"/>
        </p:nvSpPr>
        <p:spPr>
          <a:xfrm>
            <a:off x="3842017" y="6451008"/>
            <a:ext cx="4507965" cy="400110"/>
          </a:xfrm>
          <a:prstGeom prst="rect">
            <a:avLst/>
          </a:prstGeom>
          <a:noFill/>
          <a:ln w="19050">
            <a:noFill/>
          </a:ln>
        </p:spPr>
        <p:txBody>
          <a:bodyPr wrap="none" rtlCol="0">
            <a:spAutoFit/>
          </a:bodyPr>
          <a:lstStyle/>
          <a:p>
            <a:r>
              <a:rPr lang="en-US" sz="2000" dirty="0">
                <a:solidFill>
                  <a:srgbClr val="FF0000"/>
                </a:solidFill>
              </a:rPr>
              <a:t>EXERCISE   EXERCISE   EXERCISE</a:t>
            </a:r>
          </a:p>
        </p:txBody>
      </p:sp>
    </p:spTree>
    <p:extLst>
      <p:ext uri="{BB962C8B-B14F-4D97-AF65-F5344CB8AC3E}">
        <p14:creationId xmlns:p14="http://schemas.microsoft.com/office/powerpoint/2010/main" val="1141208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435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406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8618C7-49FD-B29F-2FC1-1EDE898BD7CE}"/>
              </a:ext>
            </a:extLst>
          </p:cNvPr>
          <p:cNvSpPr/>
          <p:nvPr userDrawn="1"/>
        </p:nvSpPr>
        <p:spPr>
          <a:xfrm>
            <a:off x="3625530" y="6537402"/>
            <a:ext cx="494094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86C97"/>
                </a:solidFill>
                <a:effectLst/>
                <a:uLnTx/>
                <a:uFillTx/>
                <a:latin typeface="Arial" panose="020B0604020202020204" pitchFamily="34" charset="0"/>
                <a:ea typeface="+mn-ea"/>
                <a:cs typeface="Arial" panose="020B0604020202020204" pitchFamily="34" charset="0"/>
              </a:rPr>
              <a:t>https://iawn.net/</a:t>
            </a:r>
          </a:p>
        </p:txBody>
      </p:sp>
    </p:spTree>
    <p:extLst>
      <p:ext uri="{BB962C8B-B14F-4D97-AF65-F5344CB8AC3E}">
        <p14:creationId xmlns:p14="http://schemas.microsoft.com/office/powerpoint/2010/main" val="1370387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130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29FA0A-3865-8B71-D42C-1CA32E8E4B04}"/>
              </a:ext>
            </a:extLst>
          </p:cNvPr>
          <p:cNvSpPr/>
          <p:nvPr userDrawn="1"/>
        </p:nvSpPr>
        <p:spPr>
          <a:xfrm>
            <a:off x="3625530" y="6537402"/>
            <a:ext cx="494094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86C97"/>
                </a:solidFill>
                <a:effectLst/>
                <a:uLnTx/>
                <a:uFillTx/>
                <a:latin typeface="Arial" panose="020B0604020202020204" pitchFamily="34" charset="0"/>
                <a:ea typeface="+mn-ea"/>
                <a:cs typeface="Arial" panose="020B0604020202020204" pitchFamily="34" charset="0"/>
              </a:rPr>
              <a:t>https://iawn.net/</a:t>
            </a:r>
          </a:p>
        </p:txBody>
      </p:sp>
    </p:spTree>
    <p:extLst>
      <p:ext uri="{BB962C8B-B14F-4D97-AF65-F5344CB8AC3E}">
        <p14:creationId xmlns:p14="http://schemas.microsoft.com/office/powerpoint/2010/main" val="2186124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_ Only">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F1F0DE39-83A0-0FC8-E0CB-009019DCDE4A}"/>
              </a:ext>
            </a:extLst>
          </p:cNvPr>
          <p:cNvSpPr>
            <a:spLocks noGrp="1"/>
          </p:cNvSpPr>
          <p:nvPr>
            <p:ph type="subTitle" idx="1" hasCustomPrompt="1"/>
          </p:nvPr>
        </p:nvSpPr>
        <p:spPr>
          <a:xfrm>
            <a:off x="1078992" y="438912"/>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3" name="Title 2">
            <a:extLst>
              <a:ext uri="{FF2B5EF4-FFF2-40B4-BE49-F238E27FC236}">
                <a16:creationId xmlns:a16="http://schemas.microsoft.com/office/drawing/2014/main" id="{D50C9FFE-FAB8-4440-8772-8317E150AEED}"/>
              </a:ext>
            </a:extLst>
          </p:cNvPr>
          <p:cNvSpPr>
            <a:spLocks noGrp="1"/>
          </p:cNvSpPr>
          <p:nvPr>
            <p:ph type="title" hasCustomPrompt="1"/>
          </p:nvPr>
        </p:nvSpPr>
        <p:spPr/>
        <p:txBody>
          <a:bodyPr/>
          <a:lstStyle>
            <a:lvl1pPr>
              <a:defRPr/>
            </a:lvl1pPr>
          </a:lstStyle>
          <a:p>
            <a:r>
              <a:rPr lang="en-US" dirty="0"/>
              <a:t>Click to edit title</a:t>
            </a:r>
          </a:p>
        </p:txBody>
      </p:sp>
      <p:sp>
        <p:nvSpPr>
          <p:cNvPr id="5" name="Footer Placeholder 4">
            <a:extLst>
              <a:ext uri="{FF2B5EF4-FFF2-40B4-BE49-F238E27FC236}">
                <a16:creationId xmlns:a16="http://schemas.microsoft.com/office/drawing/2014/main" id="{21D1B2D5-DFA1-41A6-85A8-75AC5E9C0D9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054345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_ Col">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16C4B48-7716-4E28-8ADE-6E5366C85383}"/>
              </a:ext>
            </a:extLst>
          </p:cNvPr>
          <p:cNvSpPr>
            <a:spLocks noGrp="1"/>
          </p:cNvSpPr>
          <p:nvPr>
            <p:ph type="subTitle" idx="1" hasCustomPrompt="1"/>
          </p:nvPr>
        </p:nvSpPr>
        <p:spPr>
          <a:xfrm>
            <a:off x="1078992" y="438912"/>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6" name="Title 5">
            <a:extLst>
              <a:ext uri="{FF2B5EF4-FFF2-40B4-BE49-F238E27FC236}">
                <a16:creationId xmlns:a16="http://schemas.microsoft.com/office/drawing/2014/main" id="{EFB59AE5-A6CB-4081-A49E-F3D3C95D31C5}"/>
              </a:ext>
            </a:extLst>
          </p:cNvPr>
          <p:cNvSpPr>
            <a:spLocks noGrp="1"/>
          </p:cNvSpPr>
          <p:nvPr>
            <p:ph type="title" hasCustomPrompt="1"/>
          </p:nvPr>
        </p:nvSpPr>
        <p:spPr>
          <a:xfrm>
            <a:off x="1078992" y="877824"/>
            <a:ext cx="8924544" cy="694944"/>
          </a:xfrm>
        </p:spPr>
        <p:txBody>
          <a:bodyPr/>
          <a:lstStyle>
            <a:lvl1pPr>
              <a:defRPr/>
            </a:lvl1pPr>
          </a:lstStyle>
          <a:p>
            <a:r>
              <a:rPr lang="en-US" dirty="0"/>
              <a:t>Click to edit title</a:t>
            </a:r>
          </a:p>
        </p:txBody>
      </p:sp>
      <p:sp>
        <p:nvSpPr>
          <p:cNvPr id="4" name="Content Placeholder 3">
            <a:extLst>
              <a:ext uri="{FF2B5EF4-FFF2-40B4-BE49-F238E27FC236}">
                <a16:creationId xmlns:a16="http://schemas.microsoft.com/office/drawing/2014/main" id="{054BD1C4-22D7-40F3-B111-1B5A39233FDB}"/>
              </a:ext>
            </a:extLst>
          </p:cNvPr>
          <p:cNvSpPr>
            <a:spLocks noGrp="1"/>
          </p:cNvSpPr>
          <p:nvPr>
            <p:ph sz="quarter" idx="13" hasCustomPrompt="1"/>
          </p:nvPr>
        </p:nvSpPr>
        <p:spPr>
          <a:xfrm>
            <a:off x="1078992" y="2103120"/>
            <a:ext cx="10030968"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1D1B2D5-DFA1-41A6-85A8-75AC5E9C0D9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54759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_ Col">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9D28EB15-9FBA-429E-8F27-27351AE66ACE}"/>
              </a:ext>
            </a:extLst>
          </p:cNvPr>
          <p:cNvSpPr>
            <a:spLocks noGrp="1"/>
          </p:cNvSpPr>
          <p:nvPr>
            <p:ph type="subTitle" idx="1" hasCustomPrompt="1"/>
          </p:nvPr>
        </p:nvSpPr>
        <p:spPr>
          <a:xfrm>
            <a:off x="1078992" y="438912"/>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4" name="Title 3">
            <a:extLst>
              <a:ext uri="{FF2B5EF4-FFF2-40B4-BE49-F238E27FC236}">
                <a16:creationId xmlns:a16="http://schemas.microsoft.com/office/drawing/2014/main" id="{601A0B8A-4263-483F-9142-D0F25D413183}"/>
              </a:ext>
            </a:extLst>
          </p:cNvPr>
          <p:cNvSpPr>
            <a:spLocks noGrp="1"/>
          </p:cNvSpPr>
          <p:nvPr>
            <p:ph type="title" hasCustomPrompt="1"/>
          </p:nvPr>
        </p:nvSpPr>
        <p:spPr/>
        <p:txBody>
          <a:bodyPr/>
          <a:lstStyle>
            <a:lvl1pPr>
              <a:defRPr/>
            </a:lvl1pPr>
          </a:lstStyle>
          <a:p>
            <a:r>
              <a:rPr lang="en-US" dirty="0"/>
              <a:t>Click to edit title</a:t>
            </a:r>
          </a:p>
        </p:txBody>
      </p:sp>
      <p:sp>
        <p:nvSpPr>
          <p:cNvPr id="11" name="Content Placeholder 10">
            <a:extLst>
              <a:ext uri="{FF2B5EF4-FFF2-40B4-BE49-F238E27FC236}">
                <a16:creationId xmlns:a16="http://schemas.microsoft.com/office/drawing/2014/main" id="{4A38D06F-09B3-4E93-8BFD-AA553A1B73EE}"/>
              </a:ext>
            </a:extLst>
          </p:cNvPr>
          <p:cNvSpPr>
            <a:spLocks noGrp="1"/>
          </p:cNvSpPr>
          <p:nvPr>
            <p:ph sz="quarter" idx="16" hasCustomPrompt="1"/>
          </p:nvPr>
        </p:nvSpPr>
        <p:spPr>
          <a:xfrm>
            <a:off x="1078992" y="2103120"/>
            <a:ext cx="4809744"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0">
            <a:extLst>
              <a:ext uri="{FF2B5EF4-FFF2-40B4-BE49-F238E27FC236}">
                <a16:creationId xmlns:a16="http://schemas.microsoft.com/office/drawing/2014/main" id="{4FEE5220-C017-474F-AE85-6ED31EC73E1A}"/>
              </a:ext>
            </a:extLst>
          </p:cNvPr>
          <p:cNvSpPr>
            <a:spLocks noGrp="1"/>
          </p:cNvSpPr>
          <p:nvPr>
            <p:ph sz="quarter" idx="17" hasCustomPrompt="1"/>
          </p:nvPr>
        </p:nvSpPr>
        <p:spPr>
          <a:xfrm>
            <a:off x="6309360" y="2103120"/>
            <a:ext cx="4800600"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F28E80EB-CC34-4996-80D2-1EB74A232983}"/>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4174051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 _ 2/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B0F028A-752D-4633-BFED-BFFCFD5584C4}"/>
              </a:ext>
            </a:extLst>
          </p:cNvPr>
          <p:cNvSpPr>
            <a:spLocks noGrp="1"/>
          </p:cNvSpPr>
          <p:nvPr>
            <p:ph type="subTitle" idx="1" hasCustomPrompt="1"/>
          </p:nvPr>
        </p:nvSpPr>
        <p:spPr>
          <a:xfrm>
            <a:off x="1078992" y="438912"/>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5" name="Title 1">
            <a:extLst>
              <a:ext uri="{FF2B5EF4-FFF2-40B4-BE49-F238E27FC236}">
                <a16:creationId xmlns:a16="http://schemas.microsoft.com/office/drawing/2014/main" id="{629AFABC-AFED-4614-9F5F-0296EAA986A2}"/>
              </a:ext>
            </a:extLst>
          </p:cNvPr>
          <p:cNvSpPr>
            <a:spLocks noGrp="1"/>
          </p:cNvSpPr>
          <p:nvPr>
            <p:ph type="title" hasCustomPrompt="1"/>
          </p:nvPr>
        </p:nvSpPr>
        <p:spPr>
          <a:xfrm>
            <a:off x="1078992" y="877824"/>
            <a:ext cx="8924544" cy="694944"/>
          </a:xfrm>
        </p:spPr>
        <p:txBody>
          <a:bodyPr/>
          <a:lstStyle>
            <a:lvl1pPr>
              <a:defRPr/>
            </a:lvl1pPr>
          </a:lstStyle>
          <a:p>
            <a:r>
              <a:rPr lang="en-US" dirty="0"/>
              <a:t>Click to edit title</a:t>
            </a:r>
          </a:p>
        </p:txBody>
      </p:sp>
      <p:sp>
        <p:nvSpPr>
          <p:cNvPr id="13" name="Content Placeholder 10">
            <a:extLst>
              <a:ext uri="{FF2B5EF4-FFF2-40B4-BE49-F238E27FC236}">
                <a16:creationId xmlns:a16="http://schemas.microsoft.com/office/drawing/2014/main" id="{D0802CE6-29DA-4F39-8537-D501E03451FA}"/>
              </a:ext>
            </a:extLst>
          </p:cNvPr>
          <p:cNvSpPr>
            <a:spLocks noGrp="1"/>
          </p:cNvSpPr>
          <p:nvPr>
            <p:ph sz="quarter" idx="16" hasCustomPrompt="1"/>
          </p:nvPr>
        </p:nvSpPr>
        <p:spPr>
          <a:xfrm>
            <a:off x="1078992" y="2103120"/>
            <a:ext cx="2615184"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0">
            <a:extLst>
              <a:ext uri="{FF2B5EF4-FFF2-40B4-BE49-F238E27FC236}">
                <a16:creationId xmlns:a16="http://schemas.microsoft.com/office/drawing/2014/main" id="{F5D53AC1-E6DE-4A92-AF17-77FBFB4CA23B}"/>
              </a:ext>
            </a:extLst>
          </p:cNvPr>
          <p:cNvSpPr>
            <a:spLocks noGrp="1"/>
          </p:cNvSpPr>
          <p:nvPr>
            <p:ph sz="quarter" idx="17" hasCustomPrompt="1"/>
          </p:nvPr>
        </p:nvSpPr>
        <p:spPr>
          <a:xfrm>
            <a:off x="4562856" y="2103120"/>
            <a:ext cx="6547104"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5">
            <a:extLst>
              <a:ext uri="{FF2B5EF4-FFF2-40B4-BE49-F238E27FC236}">
                <a16:creationId xmlns:a16="http://schemas.microsoft.com/office/drawing/2014/main" id="{B0D522F0-9E43-45AD-BEE9-4CA339BCB959}"/>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1084997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952500" y="1181100"/>
            <a:ext cx="4953000" cy="41762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0" y="5548312"/>
            <a:ext cx="10286999"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1" y="1181100"/>
            <a:ext cx="4952998" cy="41762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Footer Placeholder 13">
            <a:extLst>
              <a:ext uri="{FF2B5EF4-FFF2-40B4-BE49-F238E27FC236}">
                <a16:creationId xmlns:a16="http://schemas.microsoft.com/office/drawing/2014/main" id="{AD19C863-8F03-776E-6C6A-C064B2DE7357}"/>
              </a:ext>
            </a:extLst>
          </p:cNvPr>
          <p:cNvSpPr>
            <a:spLocks noGrp="1"/>
          </p:cNvSpPr>
          <p:nvPr>
            <p:ph type="ftr" sz="quarter" idx="18"/>
          </p:nvPr>
        </p:nvSpPr>
        <p:spPr>
          <a:xfrm>
            <a:off x="0" y="6500814"/>
            <a:ext cx="3197406" cy="355600"/>
          </a:xfrm>
        </p:spPr>
        <p:txBody>
          <a:bodyPr lIns="182880"/>
          <a:lstStyle/>
          <a:p>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 _ 1/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002EB6B1-A011-4F73-A23B-C23F6AF78DE3}"/>
              </a:ext>
            </a:extLst>
          </p:cNvPr>
          <p:cNvSpPr>
            <a:spLocks noGrp="1"/>
          </p:cNvSpPr>
          <p:nvPr>
            <p:ph type="subTitle" idx="1" hasCustomPrompt="1"/>
          </p:nvPr>
        </p:nvSpPr>
        <p:spPr>
          <a:xfrm>
            <a:off x="1078992" y="438912"/>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5" name="Title 1">
            <a:extLst>
              <a:ext uri="{FF2B5EF4-FFF2-40B4-BE49-F238E27FC236}">
                <a16:creationId xmlns:a16="http://schemas.microsoft.com/office/drawing/2014/main" id="{629AFABC-AFED-4614-9F5F-0296EAA986A2}"/>
              </a:ext>
            </a:extLst>
          </p:cNvPr>
          <p:cNvSpPr>
            <a:spLocks noGrp="1"/>
          </p:cNvSpPr>
          <p:nvPr>
            <p:ph type="title" hasCustomPrompt="1"/>
          </p:nvPr>
        </p:nvSpPr>
        <p:spPr>
          <a:xfrm>
            <a:off x="1078992" y="877824"/>
            <a:ext cx="8924544" cy="694944"/>
          </a:xfrm>
        </p:spPr>
        <p:txBody>
          <a:bodyPr/>
          <a:lstStyle>
            <a:lvl1pPr>
              <a:defRPr/>
            </a:lvl1pPr>
          </a:lstStyle>
          <a:p>
            <a:r>
              <a:rPr lang="en-US" dirty="0"/>
              <a:t>Click to edit title</a:t>
            </a:r>
          </a:p>
        </p:txBody>
      </p:sp>
      <p:sp>
        <p:nvSpPr>
          <p:cNvPr id="13" name="Content Placeholder 10">
            <a:extLst>
              <a:ext uri="{FF2B5EF4-FFF2-40B4-BE49-F238E27FC236}">
                <a16:creationId xmlns:a16="http://schemas.microsoft.com/office/drawing/2014/main" id="{D0802CE6-29DA-4F39-8537-D501E03451FA}"/>
              </a:ext>
            </a:extLst>
          </p:cNvPr>
          <p:cNvSpPr>
            <a:spLocks noGrp="1"/>
          </p:cNvSpPr>
          <p:nvPr>
            <p:ph sz="quarter" idx="16" hasCustomPrompt="1"/>
          </p:nvPr>
        </p:nvSpPr>
        <p:spPr>
          <a:xfrm>
            <a:off x="1078992" y="2103120"/>
            <a:ext cx="6556248"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0">
            <a:extLst>
              <a:ext uri="{FF2B5EF4-FFF2-40B4-BE49-F238E27FC236}">
                <a16:creationId xmlns:a16="http://schemas.microsoft.com/office/drawing/2014/main" id="{F5D53AC1-E6DE-4A92-AF17-77FBFB4CA23B}"/>
              </a:ext>
            </a:extLst>
          </p:cNvPr>
          <p:cNvSpPr>
            <a:spLocks noGrp="1"/>
          </p:cNvSpPr>
          <p:nvPr>
            <p:ph sz="quarter" idx="17" hasCustomPrompt="1"/>
          </p:nvPr>
        </p:nvSpPr>
        <p:spPr>
          <a:xfrm>
            <a:off x="8503920" y="2103120"/>
            <a:ext cx="2606040"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5">
            <a:extLst>
              <a:ext uri="{FF2B5EF4-FFF2-40B4-BE49-F238E27FC236}">
                <a16:creationId xmlns:a16="http://schemas.microsoft.com/office/drawing/2014/main" id="{B0D522F0-9E43-45AD-BEE9-4CA339BCB959}"/>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3344865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_ Col">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A7E267EF-4516-40D7-8E7D-FA4DB2D312A0}"/>
              </a:ext>
            </a:extLst>
          </p:cNvPr>
          <p:cNvSpPr>
            <a:spLocks noGrp="1"/>
          </p:cNvSpPr>
          <p:nvPr>
            <p:ph type="subTitle" idx="1" hasCustomPrompt="1"/>
          </p:nvPr>
        </p:nvSpPr>
        <p:spPr>
          <a:xfrm>
            <a:off x="1078992" y="438912"/>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4" name="Title 3">
            <a:extLst>
              <a:ext uri="{FF2B5EF4-FFF2-40B4-BE49-F238E27FC236}">
                <a16:creationId xmlns:a16="http://schemas.microsoft.com/office/drawing/2014/main" id="{9D882AA0-9009-4A6B-BDCE-0EEDC40BCDD9}"/>
              </a:ext>
            </a:extLst>
          </p:cNvPr>
          <p:cNvSpPr>
            <a:spLocks noGrp="1"/>
          </p:cNvSpPr>
          <p:nvPr>
            <p:ph type="title" hasCustomPrompt="1"/>
          </p:nvPr>
        </p:nvSpPr>
        <p:spPr/>
        <p:txBody>
          <a:bodyPr/>
          <a:lstStyle>
            <a:lvl1pPr>
              <a:defRPr/>
            </a:lvl1pPr>
          </a:lstStyle>
          <a:p>
            <a:r>
              <a:rPr lang="en-US" dirty="0"/>
              <a:t>Click to edit title</a:t>
            </a:r>
          </a:p>
        </p:txBody>
      </p:sp>
      <p:sp>
        <p:nvSpPr>
          <p:cNvPr id="12" name="Content Placeholder 10">
            <a:extLst>
              <a:ext uri="{FF2B5EF4-FFF2-40B4-BE49-F238E27FC236}">
                <a16:creationId xmlns:a16="http://schemas.microsoft.com/office/drawing/2014/main" id="{7A8506C9-94CB-40A6-AD13-8DA6FD01BACF}"/>
              </a:ext>
            </a:extLst>
          </p:cNvPr>
          <p:cNvSpPr>
            <a:spLocks noGrp="1"/>
          </p:cNvSpPr>
          <p:nvPr>
            <p:ph sz="quarter" idx="16" hasCustomPrompt="1"/>
          </p:nvPr>
        </p:nvSpPr>
        <p:spPr>
          <a:xfrm>
            <a:off x="1078992" y="2103120"/>
            <a:ext cx="3063240"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0">
            <a:extLst>
              <a:ext uri="{FF2B5EF4-FFF2-40B4-BE49-F238E27FC236}">
                <a16:creationId xmlns:a16="http://schemas.microsoft.com/office/drawing/2014/main" id="{2A100DF3-284B-419A-B1E6-D0F483DDDF6B}"/>
              </a:ext>
            </a:extLst>
          </p:cNvPr>
          <p:cNvSpPr>
            <a:spLocks noGrp="1"/>
          </p:cNvSpPr>
          <p:nvPr>
            <p:ph sz="quarter" idx="17" hasCustomPrompt="1"/>
          </p:nvPr>
        </p:nvSpPr>
        <p:spPr>
          <a:xfrm>
            <a:off x="4562856" y="2103120"/>
            <a:ext cx="3063240"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0">
            <a:extLst>
              <a:ext uri="{FF2B5EF4-FFF2-40B4-BE49-F238E27FC236}">
                <a16:creationId xmlns:a16="http://schemas.microsoft.com/office/drawing/2014/main" id="{DC0B54FB-064F-411D-BC49-C2B3654C264D}"/>
              </a:ext>
            </a:extLst>
          </p:cNvPr>
          <p:cNvSpPr>
            <a:spLocks noGrp="1"/>
          </p:cNvSpPr>
          <p:nvPr>
            <p:ph sz="quarter" idx="18" hasCustomPrompt="1"/>
          </p:nvPr>
        </p:nvSpPr>
        <p:spPr>
          <a:xfrm>
            <a:off x="8055864" y="2103120"/>
            <a:ext cx="3054096"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5">
            <a:extLst>
              <a:ext uri="{FF2B5EF4-FFF2-40B4-BE49-F238E27FC236}">
                <a16:creationId xmlns:a16="http://schemas.microsoft.com/office/drawing/2014/main" id="{ED94E8B3-CE14-4832-B92A-759F48B924B1}"/>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1511304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_ Col">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DF21A702-7E30-4092-9424-128B24DE251D}"/>
              </a:ext>
            </a:extLst>
          </p:cNvPr>
          <p:cNvSpPr>
            <a:spLocks noGrp="1"/>
          </p:cNvSpPr>
          <p:nvPr>
            <p:ph type="subTitle" idx="1" hasCustomPrompt="1"/>
          </p:nvPr>
        </p:nvSpPr>
        <p:spPr>
          <a:xfrm>
            <a:off x="1078992" y="438912"/>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5" name="Title 1">
            <a:extLst>
              <a:ext uri="{FF2B5EF4-FFF2-40B4-BE49-F238E27FC236}">
                <a16:creationId xmlns:a16="http://schemas.microsoft.com/office/drawing/2014/main" id="{629AFABC-AFED-4614-9F5F-0296EAA986A2}"/>
              </a:ext>
            </a:extLst>
          </p:cNvPr>
          <p:cNvSpPr>
            <a:spLocks noGrp="1"/>
          </p:cNvSpPr>
          <p:nvPr>
            <p:ph type="title" hasCustomPrompt="1"/>
          </p:nvPr>
        </p:nvSpPr>
        <p:spPr>
          <a:xfrm>
            <a:off x="1078992" y="877824"/>
            <a:ext cx="8924544" cy="694944"/>
          </a:xfrm>
        </p:spPr>
        <p:txBody>
          <a:bodyPr/>
          <a:lstStyle>
            <a:lvl1pPr>
              <a:defRPr/>
            </a:lvl1pPr>
          </a:lstStyle>
          <a:p>
            <a:r>
              <a:rPr lang="en-US" dirty="0"/>
              <a:t>Click to edit title</a:t>
            </a:r>
          </a:p>
        </p:txBody>
      </p:sp>
      <p:sp>
        <p:nvSpPr>
          <p:cNvPr id="13" name="Content Placeholder 10">
            <a:extLst>
              <a:ext uri="{FF2B5EF4-FFF2-40B4-BE49-F238E27FC236}">
                <a16:creationId xmlns:a16="http://schemas.microsoft.com/office/drawing/2014/main" id="{D0802CE6-29DA-4F39-8537-D501E03451FA}"/>
              </a:ext>
            </a:extLst>
          </p:cNvPr>
          <p:cNvSpPr>
            <a:spLocks noGrp="1"/>
          </p:cNvSpPr>
          <p:nvPr>
            <p:ph sz="quarter" idx="16" hasCustomPrompt="1"/>
          </p:nvPr>
        </p:nvSpPr>
        <p:spPr>
          <a:xfrm>
            <a:off x="1078992" y="2103120"/>
            <a:ext cx="2185416"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0">
            <a:extLst>
              <a:ext uri="{FF2B5EF4-FFF2-40B4-BE49-F238E27FC236}">
                <a16:creationId xmlns:a16="http://schemas.microsoft.com/office/drawing/2014/main" id="{F5D53AC1-E6DE-4A92-AF17-77FBFB4CA23B}"/>
              </a:ext>
            </a:extLst>
          </p:cNvPr>
          <p:cNvSpPr>
            <a:spLocks noGrp="1"/>
          </p:cNvSpPr>
          <p:nvPr>
            <p:ph sz="quarter" idx="17" hasCustomPrompt="1"/>
          </p:nvPr>
        </p:nvSpPr>
        <p:spPr>
          <a:xfrm>
            <a:off x="3685032" y="2103120"/>
            <a:ext cx="2185416"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0">
            <a:extLst>
              <a:ext uri="{FF2B5EF4-FFF2-40B4-BE49-F238E27FC236}">
                <a16:creationId xmlns:a16="http://schemas.microsoft.com/office/drawing/2014/main" id="{793E4856-67E0-4AD1-82FC-8C7265D2DB47}"/>
              </a:ext>
            </a:extLst>
          </p:cNvPr>
          <p:cNvSpPr>
            <a:spLocks noGrp="1"/>
          </p:cNvSpPr>
          <p:nvPr>
            <p:ph sz="quarter" idx="18" hasCustomPrompt="1"/>
          </p:nvPr>
        </p:nvSpPr>
        <p:spPr>
          <a:xfrm>
            <a:off x="6309360" y="2103120"/>
            <a:ext cx="2185416"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0">
            <a:extLst>
              <a:ext uri="{FF2B5EF4-FFF2-40B4-BE49-F238E27FC236}">
                <a16:creationId xmlns:a16="http://schemas.microsoft.com/office/drawing/2014/main" id="{3D2C8FA6-568C-4CE8-B93F-2D17F5E5D9C4}"/>
              </a:ext>
            </a:extLst>
          </p:cNvPr>
          <p:cNvSpPr>
            <a:spLocks noGrp="1"/>
          </p:cNvSpPr>
          <p:nvPr>
            <p:ph sz="quarter" idx="19" hasCustomPrompt="1"/>
          </p:nvPr>
        </p:nvSpPr>
        <p:spPr>
          <a:xfrm>
            <a:off x="8924544" y="2103120"/>
            <a:ext cx="2185416" cy="3858768"/>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5">
            <a:extLst>
              <a:ext uri="{FF2B5EF4-FFF2-40B4-BE49-F238E27FC236}">
                <a16:creationId xmlns:a16="http://schemas.microsoft.com/office/drawing/2014/main" id="{B0D522F0-9E43-45AD-BEE9-4CA339BCB959}"/>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40324221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1CF8D7A-20FC-4228-24C8-5946C9326DB1}"/>
              </a:ext>
            </a:extLst>
          </p:cNvPr>
          <p:cNvSpPr>
            <a:spLocks noGrp="1"/>
          </p:cNvSpPr>
          <p:nvPr>
            <p:ph type="subTitle" idx="1" hasCustomPrompt="1"/>
          </p:nvPr>
        </p:nvSpPr>
        <p:spPr>
          <a:xfrm>
            <a:off x="1078992" y="438912"/>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4" name="Title 1">
            <a:extLst>
              <a:ext uri="{FF2B5EF4-FFF2-40B4-BE49-F238E27FC236}">
                <a16:creationId xmlns:a16="http://schemas.microsoft.com/office/drawing/2014/main" id="{9693F6BB-5693-959B-3F91-7EE9A8581DAD}"/>
              </a:ext>
            </a:extLst>
          </p:cNvPr>
          <p:cNvSpPr>
            <a:spLocks noGrp="1"/>
          </p:cNvSpPr>
          <p:nvPr>
            <p:ph type="title" hasCustomPrompt="1"/>
          </p:nvPr>
        </p:nvSpPr>
        <p:spPr>
          <a:xfrm>
            <a:off x="1078992" y="-961838"/>
            <a:ext cx="8924544" cy="694944"/>
          </a:xfrm>
        </p:spPr>
        <p:txBody>
          <a:bodyPr/>
          <a:lstStyle>
            <a:lvl1pPr>
              <a:defRPr>
                <a:solidFill>
                  <a:schemeClr val="tx1"/>
                </a:solidFill>
              </a:defRPr>
            </a:lvl1pPr>
          </a:lstStyle>
          <a:p>
            <a:r>
              <a:rPr lang="en-US" dirty="0"/>
              <a:t>Click to edit title to meet accessibility standards</a:t>
            </a:r>
          </a:p>
        </p:txBody>
      </p:sp>
      <p:sp>
        <p:nvSpPr>
          <p:cNvPr id="3" name="Footer Placeholder 2">
            <a:extLst>
              <a:ext uri="{FF2B5EF4-FFF2-40B4-BE49-F238E27FC236}">
                <a16:creationId xmlns:a16="http://schemas.microsoft.com/office/drawing/2014/main" id="{2EF5CA87-D1E2-4981-A4A2-CD75FAB1E0CA}"/>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780995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_ Only Light">
    <p:bg>
      <p:bgPr>
        <a:solidFill>
          <a:schemeClr val="bg2"/>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CDB7048-C9B1-4314-A49D-5E7B171BA9D5}"/>
              </a:ext>
            </a:extLst>
          </p:cNvPr>
          <p:cNvSpPr>
            <a:spLocks noGrp="1"/>
          </p:cNvSpPr>
          <p:nvPr>
            <p:ph type="subTitle" idx="12" hasCustomPrompt="1"/>
          </p:nvPr>
        </p:nvSpPr>
        <p:spPr>
          <a:xfrm>
            <a:off x="1078992" y="442446"/>
            <a:ext cx="4809744" cy="222625"/>
          </a:xfrm>
        </p:spPr>
        <p:txBody>
          <a:bodyPr wrap="none" anchor="b">
            <a:no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3" name="Title 2">
            <a:extLst>
              <a:ext uri="{FF2B5EF4-FFF2-40B4-BE49-F238E27FC236}">
                <a16:creationId xmlns:a16="http://schemas.microsoft.com/office/drawing/2014/main" id="{B5D8535C-2820-4435-AF05-C3B9EE3A6970}"/>
              </a:ext>
            </a:extLst>
          </p:cNvPr>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2" name="Footer Placeholder 1">
            <a:extLst>
              <a:ext uri="{FF2B5EF4-FFF2-40B4-BE49-F238E27FC236}">
                <a16:creationId xmlns:a16="http://schemas.microsoft.com/office/drawing/2014/main" id="{1B2248F4-8A2B-4C3D-8D6F-ADDABAF2C4DC}"/>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5730990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_ Col Light">
    <p:bg>
      <p:bgPr>
        <a:solidFill>
          <a:schemeClr val="bg2"/>
        </a:solid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C834F469-F85E-4261-8083-286FEBD2B8E0}"/>
              </a:ext>
            </a:extLst>
          </p:cNvPr>
          <p:cNvSpPr>
            <a:spLocks noGrp="1"/>
          </p:cNvSpPr>
          <p:nvPr>
            <p:ph type="subTitle" idx="12" hasCustomPrompt="1"/>
          </p:nvPr>
        </p:nvSpPr>
        <p:spPr>
          <a:xfrm>
            <a:off x="1078992" y="444887"/>
            <a:ext cx="4809744" cy="222625"/>
          </a:xfrm>
        </p:spPr>
        <p:txBody>
          <a:bodyPr wrap="none" anchor="b">
            <a:no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6" name="Title 5">
            <a:extLst>
              <a:ext uri="{FF2B5EF4-FFF2-40B4-BE49-F238E27FC236}">
                <a16:creationId xmlns:a16="http://schemas.microsoft.com/office/drawing/2014/main" id="{EFB59AE5-A6CB-4081-A49E-F3D3C95D31C5}"/>
              </a:ext>
            </a:extLst>
          </p:cNvPr>
          <p:cNvSpPr>
            <a:spLocks noGrp="1"/>
          </p:cNvSpPr>
          <p:nvPr>
            <p:ph type="title" hasCustomPrompt="1"/>
          </p:nvPr>
        </p:nvSpPr>
        <p:spPr>
          <a:xfrm>
            <a:off x="1078992" y="877824"/>
            <a:ext cx="8924544" cy="694944"/>
          </a:xfrm>
        </p:spPr>
        <p:txBody>
          <a:bodyPr/>
          <a:lstStyle>
            <a:lvl1pPr>
              <a:defRPr>
                <a:solidFill>
                  <a:schemeClr val="tx1"/>
                </a:solidFill>
              </a:defRPr>
            </a:lvl1pPr>
          </a:lstStyle>
          <a:p>
            <a:r>
              <a:rPr lang="en-US" dirty="0"/>
              <a:t>Click to edit title</a:t>
            </a:r>
          </a:p>
        </p:txBody>
      </p:sp>
      <p:sp>
        <p:nvSpPr>
          <p:cNvPr id="7" name="Content Placeholder 10">
            <a:extLst>
              <a:ext uri="{FF2B5EF4-FFF2-40B4-BE49-F238E27FC236}">
                <a16:creationId xmlns:a16="http://schemas.microsoft.com/office/drawing/2014/main" id="{550820F6-3107-4B48-A464-54DCB1A7AAAD}"/>
              </a:ext>
            </a:extLst>
          </p:cNvPr>
          <p:cNvSpPr>
            <a:spLocks noGrp="1"/>
          </p:cNvSpPr>
          <p:nvPr>
            <p:ph sz="quarter" idx="16" hasCustomPrompt="1"/>
          </p:nvPr>
        </p:nvSpPr>
        <p:spPr>
          <a:xfrm>
            <a:off x="1078992" y="2103120"/>
            <a:ext cx="10030968"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Arial" panose="020B0604020202020204" pitchFamily="34" charset="0"/>
              <a:buChar char="​"/>
              <a:defRPr/>
            </a:lvl7pPr>
            <a:lvl8pPr>
              <a:defRPr/>
            </a:lvl8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a:extLst>
              <a:ext uri="{FF2B5EF4-FFF2-40B4-BE49-F238E27FC236}">
                <a16:creationId xmlns:a16="http://schemas.microsoft.com/office/drawing/2014/main" id="{21D1B2D5-DFA1-41A6-85A8-75AC5E9C0D9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376319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_ Col Light">
    <p:bg>
      <p:bgPr>
        <a:solidFill>
          <a:schemeClr val="bg2"/>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062771D-987A-4E46-93F0-496BBCDAA175}"/>
              </a:ext>
            </a:extLst>
          </p:cNvPr>
          <p:cNvSpPr>
            <a:spLocks noGrp="1"/>
          </p:cNvSpPr>
          <p:nvPr>
            <p:ph type="subTitle" idx="12" hasCustomPrompt="1"/>
          </p:nvPr>
        </p:nvSpPr>
        <p:spPr>
          <a:xfrm>
            <a:off x="1078992" y="444887"/>
            <a:ext cx="4809744" cy="222625"/>
          </a:xfrm>
        </p:spPr>
        <p:txBody>
          <a:bodyPr wrap="none" anchor="b">
            <a:no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0" name="Title 3">
            <a:extLst>
              <a:ext uri="{FF2B5EF4-FFF2-40B4-BE49-F238E27FC236}">
                <a16:creationId xmlns:a16="http://schemas.microsoft.com/office/drawing/2014/main" id="{BC15099A-A891-4B22-AE92-75921DD9892D}"/>
              </a:ext>
            </a:extLst>
          </p:cNvPr>
          <p:cNvSpPr>
            <a:spLocks noGrp="1"/>
          </p:cNvSpPr>
          <p:nvPr>
            <p:ph type="title" hasCustomPrompt="1"/>
          </p:nvPr>
        </p:nvSpPr>
        <p:spPr>
          <a:xfrm>
            <a:off x="1078992" y="877824"/>
            <a:ext cx="8924544" cy="694944"/>
          </a:xfrm>
        </p:spPr>
        <p:txBody>
          <a:bodyPr/>
          <a:lstStyle>
            <a:lvl1pPr>
              <a:defRPr>
                <a:solidFill>
                  <a:schemeClr val="tx1"/>
                </a:solidFill>
              </a:defRPr>
            </a:lvl1pPr>
          </a:lstStyle>
          <a:p>
            <a:r>
              <a:rPr lang="en-US" dirty="0"/>
              <a:t>Click to edit title</a:t>
            </a:r>
          </a:p>
        </p:txBody>
      </p:sp>
      <p:sp>
        <p:nvSpPr>
          <p:cNvPr id="13" name="Content Placeholder 10">
            <a:extLst>
              <a:ext uri="{FF2B5EF4-FFF2-40B4-BE49-F238E27FC236}">
                <a16:creationId xmlns:a16="http://schemas.microsoft.com/office/drawing/2014/main" id="{A8B2F885-32D2-4813-92B6-ACE27E9CC4B9}"/>
              </a:ext>
            </a:extLst>
          </p:cNvPr>
          <p:cNvSpPr>
            <a:spLocks noGrp="1"/>
          </p:cNvSpPr>
          <p:nvPr>
            <p:ph sz="quarter" idx="16" hasCustomPrompt="1"/>
          </p:nvPr>
        </p:nvSpPr>
        <p:spPr>
          <a:xfrm>
            <a:off x="1078992" y="2103120"/>
            <a:ext cx="4809744"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Roboto" panose="02000000000000000000" pitchFamily="2" charset="0"/>
              <a:buChar char="​"/>
              <a:defRPr/>
            </a:lvl7pPr>
            <a:lvl8pPr>
              <a:defRPr/>
            </a:lvl8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4" name="Content Placeholder 10">
            <a:extLst>
              <a:ext uri="{FF2B5EF4-FFF2-40B4-BE49-F238E27FC236}">
                <a16:creationId xmlns:a16="http://schemas.microsoft.com/office/drawing/2014/main" id="{4B0FD31F-740C-427D-81DE-4D916E530710}"/>
              </a:ext>
            </a:extLst>
          </p:cNvPr>
          <p:cNvSpPr>
            <a:spLocks noGrp="1"/>
          </p:cNvSpPr>
          <p:nvPr>
            <p:ph sz="quarter" idx="17" hasCustomPrompt="1"/>
          </p:nvPr>
        </p:nvSpPr>
        <p:spPr>
          <a:xfrm>
            <a:off x="6309360" y="2103120"/>
            <a:ext cx="4800600"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Roboto" panose="02000000000000000000" pitchFamily="2" charset="0"/>
              <a:buChar char="​"/>
              <a:defRPr/>
            </a:lvl7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5">
            <a:extLst>
              <a:ext uri="{FF2B5EF4-FFF2-40B4-BE49-F238E27FC236}">
                <a16:creationId xmlns:a16="http://schemas.microsoft.com/office/drawing/2014/main" id="{FB6F95FD-E99D-4847-A07E-81ED2ED93950}"/>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831157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 _ 2/3 Light">
    <p:bg>
      <p:bgPr>
        <a:solidFill>
          <a:schemeClr val="bg2"/>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062771D-987A-4E46-93F0-496BBCDAA175}"/>
              </a:ext>
            </a:extLst>
          </p:cNvPr>
          <p:cNvSpPr>
            <a:spLocks noGrp="1"/>
          </p:cNvSpPr>
          <p:nvPr>
            <p:ph type="subTitle" idx="12" hasCustomPrompt="1"/>
          </p:nvPr>
        </p:nvSpPr>
        <p:spPr>
          <a:xfrm>
            <a:off x="1078992" y="444887"/>
            <a:ext cx="4809744" cy="222625"/>
          </a:xfrm>
        </p:spPr>
        <p:txBody>
          <a:bodyPr wrap="none" anchor="b">
            <a:no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0" name="Title 3">
            <a:extLst>
              <a:ext uri="{FF2B5EF4-FFF2-40B4-BE49-F238E27FC236}">
                <a16:creationId xmlns:a16="http://schemas.microsoft.com/office/drawing/2014/main" id="{BC15099A-A891-4B22-AE92-75921DD9892D}"/>
              </a:ext>
            </a:extLst>
          </p:cNvPr>
          <p:cNvSpPr>
            <a:spLocks noGrp="1"/>
          </p:cNvSpPr>
          <p:nvPr>
            <p:ph type="title" hasCustomPrompt="1"/>
          </p:nvPr>
        </p:nvSpPr>
        <p:spPr>
          <a:xfrm>
            <a:off x="1078992" y="877824"/>
            <a:ext cx="8924544" cy="694944"/>
          </a:xfrm>
        </p:spPr>
        <p:txBody>
          <a:bodyPr/>
          <a:lstStyle>
            <a:lvl1pPr>
              <a:defRPr>
                <a:solidFill>
                  <a:schemeClr val="tx1"/>
                </a:solidFill>
              </a:defRPr>
            </a:lvl1pPr>
          </a:lstStyle>
          <a:p>
            <a:r>
              <a:rPr lang="en-US" dirty="0"/>
              <a:t>Click to edit title</a:t>
            </a:r>
          </a:p>
        </p:txBody>
      </p:sp>
      <p:sp>
        <p:nvSpPr>
          <p:cNvPr id="13" name="Content Placeholder 10">
            <a:extLst>
              <a:ext uri="{FF2B5EF4-FFF2-40B4-BE49-F238E27FC236}">
                <a16:creationId xmlns:a16="http://schemas.microsoft.com/office/drawing/2014/main" id="{A8B2F885-32D2-4813-92B6-ACE27E9CC4B9}"/>
              </a:ext>
            </a:extLst>
          </p:cNvPr>
          <p:cNvSpPr>
            <a:spLocks noGrp="1"/>
          </p:cNvSpPr>
          <p:nvPr>
            <p:ph sz="quarter" idx="16" hasCustomPrompt="1"/>
          </p:nvPr>
        </p:nvSpPr>
        <p:spPr>
          <a:xfrm>
            <a:off x="1078992" y="2103120"/>
            <a:ext cx="2615184"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Roboto" panose="02000000000000000000" pitchFamily="2" charset="0"/>
              <a:buChar char="​"/>
              <a:defRPr/>
            </a:lvl7pPr>
            <a:lvl8pPr>
              <a:defRPr/>
            </a:lvl8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4" name="Content Placeholder 10">
            <a:extLst>
              <a:ext uri="{FF2B5EF4-FFF2-40B4-BE49-F238E27FC236}">
                <a16:creationId xmlns:a16="http://schemas.microsoft.com/office/drawing/2014/main" id="{4B0FD31F-740C-427D-81DE-4D916E530710}"/>
              </a:ext>
            </a:extLst>
          </p:cNvPr>
          <p:cNvSpPr>
            <a:spLocks noGrp="1"/>
          </p:cNvSpPr>
          <p:nvPr>
            <p:ph sz="quarter" idx="17" hasCustomPrompt="1"/>
          </p:nvPr>
        </p:nvSpPr>
        <p:spPr>
          <a:xfrm>
            <a:off x="4562856" y="2103120"/>
            <a:ext cx="6547104"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Roboto" panose="02000000000000000000" pitchFamily="2" charset="0"/>
              <a:buChar char="​"/>
              <a:defRPr/>
            </a:lvl7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5">
            <a:extLst>
              <a:ext uri="{FF2B5EF4-FFF2-40B4-BE49-F238E27FC236}">
                <a16:creationId xmlns:a16="http://schemas.microsoft.com/office/drawing/2014/main" id="{FB6F95FD-E99D-4847-A07E-81ED2ED93950}"/>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1627704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 _ 1/3 Light">
    <p:bg>
      <p:bgPr>
        <a:solidFill>
          <a:schemeClr val="bg2"/>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062771D-987A-4E46-93F0-496BBCDAA175}"/>
              </a:ext>
            </a:extLst>
          </p:cNvPr>
          <p:cNvSpPr>
            <a:spLocks noGrp="1"/>
          </p:cNvSpPr>
          <p:nvPr>
            <p:ph type="subTitle" idx="12" hasCustomPrompt="1"/>
          </p:nvPr>
        </p:nvSpPr>
        <p:spPr>
          <a:xfrm>
            <a:off x="1078992" y="444887"/>
            <a:ext cx="4809744" cy="222625"/>
          </a:xfrm>
        </p:spPr>
        <p:txBody>
          <a:bodyPr wrap="none" anchor="b">
            <a:no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0" name="Title 3">
            <a:extLst>
              <a:ext uri="{FF2B5EF4-FFF2-40B4-BE49-F238E27FC236}">
                <a16:creationId xmlns:a16="http://schemas.microsoft.com/office/drawing/2014/main" id="{BC15099A-A891-4B22-AE92-75921DD9892D}"/>
              </a:ext>
            </a:extLst>
          </p:cNvPr>
          <p:cNvSpPr>
            <a:spLocks noGrp="1"/>
          </p:cNvSpPr>
          <p:nvPr>
            <p:ph type="title" hasCustomPrompt="1"/>
          </p:nvPr>
        </p:nvSpPr>
        <p:spPr>
          <a:xfrm>
            <a:off x="1078992" y="877824"/>
            <a:ext cx="8924544" cy="694944"/>
          </a:xfrm>
        </p:spPr>
        <p:txBody>
          <a:bodyPr/>
          <a:lstStyle>
            <a:lvl1pPr>
              <a:defRPr>
                <a:solidFill>
                  <a:schemeClr val="tx1"/>
                </a:solidFill>
              </a:defRPr>
            </a:lvl1pPr>
          </a:lstStyle>
          <a:p>
            <a:r>
              <a:rPr lang="en-US" dirty="0"/>
              <a:t>Click to edit title</a:t>
            </a:r>
          </a:p>
        </p:txBody>
      </p:sp>
      <p:sp>
        <p:nvSpPr>
          <p:cNvPr id="13" name="Content Placeholder 10">
            <a:extLst>
              <a:ext uri="{FF2B5EF4-FFF2-40B4-BE49-F238E27FC236}">
                <a16:creationId xmlns:a16="http://schemas.microsoft.com/office/drawing/2014/main" id="{A8B2F885-32D2-4813-92B6-ACE27E9CC4B9}"/>
              </a:ext>
            </a:extLst>
          </p:cNvPr>
          <p:cNvSpPr>
            <a:spLocks noGrp="1"/>
          </p:cNvSpPr>
          <p:nvPr>
            <p:ph sz="quarter" idx="16" hasCustomPrompt="1"/>
          </p:nvPr>
        </p:nvSpPr>
        <p:spPr>
          <a:xfrm>
            <a:off x="1078992" y="2103120"/>
            <a:ext cx="6556248"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Roboto" panose="02000000000000000000" pitchFamily="2" charset="0"/>
              <a:buChar char="​"/>
              <a:defRPr/>
            </a:lvl7pPr>
            <a:lvl8pPr>
              <a:defRPr/>
            </a:lvl8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4" name="Content Placeholder 10">
            <a:extLst>
              <a:ext uri="{FF2B5EF4-FFF2-40B4-BE49-F238E27FC236}">
                <a16:creationId xmlns:a16="http://schemas.microsoft.com/office/drawing/2014/main" id="{4B0FD31F-740C-427D-81DE-4D916E530710}"/>
              </a:ext>
            </a:extLst>
          </p:cNvPr>
          <p:cNvSpPr>
            <a:spLocks noGrp="1"/>
          </p:cNvSpPr>
          <p:nvPr>
            <p:ph sz="quarter" idx="17" hasCustomPrompt="1"/>
          </p:nvPr>
        </p:nvSpPr>
        <p:spPr>
          <a:xfrm>
            <a:off x="8503920" y="2103120"/>
            <a:ext cx="2606040"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Roboto" panose="02000000000000000000" pitchFamily="2" charset="0"/>
              <a:buChar char="​"/>
              <a:defRPr/>
            </a:lvl7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5">
            <a:extLst>
              <a:ext uri="{FF2B5EF4-FFF2-40B4-BE49-F238E27FC236}">
                <a16:creationId xmlns:a16="http://schemas.microsoft.com/office/drawing/2014/main" id="{FB6F95FD-E99D-4847-A07E-81ED2ED93950}"/>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3512230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_ Col Light">
    <p:bg>
      <p:bgPr>
        <a:solidFill>
          <a:schemeClr val="bg2"/>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062771D-987A-4E46-93F0-496BBCDAA175}"/>
              </a:ext>
            </a:extLst>
          </p:cNvPr>
          <p:cNvSpPr>
            <a:spLocks noGrp="1"/>
          </p:cNvSpPr>
          <p:nvPr>
            <p:ph type="subTitle" idx="12" hasCustomPrompt="1"/>
          </p:nvPr>
        </p:nvSpPr>
        <p:spPr>
          <a:xfrm>
            <a:off x="1078992" y="444887"/>
            <a:ext cx="4809744" cy="222625"/>
          </a:xfrm>
        </p:spPr>
        <p:txBody>
          <a:bodyPr wrap="none" anchor="b">
            <a:no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0" name="Title 3">
            <a:extLst>
              <a:ext uri="{FF2B5EF4-FFF2-40B4-BE49-F238E27FC236}">
                <a16:creationId xmlns:a16="http://schemas.microsoft.com/office/drawing/2014/main" id="{BC15099A-A891-4B22-AE92-75921DD9892D}"/>
              </a:ext>
            </a:extLst>
          </p:cNvPr>
          <p:cNvSpPr>
            <a:spLocks noGrp="1"/>
          </p:cNvSpPr>
          <p:nvPr>
            <p:ph type="title" hasCustomPrompt="1"/>
          </p:nvPr>
        </p:nvSpPr>
        <p:spPr>
          <a:xfrm>
            <a:off x="1078992" y="877824"/>
            <a:ext cx="8924544" cy="694944"/>
          </a:xfrm>
        </p:spPr>
        <p:txBody>
          <a:bodyPr/>
          <a:lstStyle>
            <a:lvl1pPr>
              <a:defRPr>
                <a:solidFill>
                  <a:schemeClr val="tx1"/>
                </a:solidFill>
              </a:defRPr>
            </a:lvl1pPr>
          </a:lstStyle>
          <a:p>
            <a:r>
              <a:rPr lang="en-US" dirty="0"/>
              <a:t>Click to edit title</a:t>
            </a:r>
          </a:p>
        </p:txBody>
      </p:sp>
      <p:sp>
        <p:nvSpPr>
          <p:cNvPr id="13" name="Content Placeholder 10">
            <a:extLst>
              <a:ext uri="{FF2B5EF4-FFF2-40B4-BE49-F238E27FC236}">
                <a16:creationId xmlns:a16="http://schemas.microsoft.com/office/drawing/2014/main" id="{A8B2F885-32D2-4813-92B6-ACE27E9CC4B9}"/>
              </a:ext>
            </a:extLst>
          </p:cNvPr>
          <p:cNvSpPr>
            <a:spLocks noGrp="1"/>
          </p:cNvSpPr>
          <p:nvPr>
            <p:ph sz="quarter" idx="16" hasCustomPrompt="1"/>
          </p:nvPr>
        </p:nvSpPr>
        <p:spPr>
          <a:xfrm>
            <a:off x="1078992" y="2103120"/>
            <a:ext cx="3063240"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Roboto" panose="02000000000000000000" pitchFamily="2" charset="0"/>
              <a:buChar char="​"/>
              <a:defRPr/>
            </a:lvl7pPr>
            <a:lvl8pPr>
              <a:defRPr/>
            </a:lvl8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4" name="Content Placeholder 10">
            <a:extLst>
              <a:ext uri="{FF2B5EF4-FFF2-40B4-BE49-F238E27FC236}">
                <a16:creationId xmlns:a16="http://schemas.microsoft.com/office/drawing/2014/main" id="{4B0FD31F-740C-427D-81DE-4D916E530710}"/>
              </a:ext>
            </a:extLst>
          </p:cNvPr>
          <p:cNvSpPr>
            <a:spLocks noGrp="1"/>
          </p:cNvSpPr>
          <p:nvPr>
            <p:ph sz="quarter" idx="17" hasCustomPrompt="1"/>
          </p:nvPr>
        </p:nvSpPr>
        <p:spPr>
          <a:xfrm>
            <a:off x="4562856" y="2103120"/>
            <a:ext cx="3063240"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8" name="Content Placeholder 10">
            <a:extLst>
              <a:ext uri="{FF2B5EF4-FFF2-40B4-BE49-F238E27FC236}">
                <a16:creationId xmlns:a16="http://schemas.microsoft.com/office/drawing/2014/main" id="{FCCF9E13-8C77-4133-A6D9-8071852BCDE3}"/>
              </a:ext>
            </a:extLst>
          </p:cNvPr>
          <p:cNvSpPr>
            <a:spLocks noGrp="1"/>
          </p:cNvSpPr>
          <p:nvPr>
            <p:ph sz="quarter" idx="18" hasCustomPrompt="1"/>
          </p:nvPr>
        </p:nvSpPr>
        <p:spPr>
          <a:xfrm>
            <a:off x="8055864" y="2103120"/>
            <a:ext cx="3054096"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5">
            <a:extLst>
              <a:ext uri="{FF2B5EF4-FFF2-40B4-BE49-F238E27FC236}">
                <a16:creationId xmlns:a16="http://schemas.microsoft.com/office/drawing/2014/main" id="{FB6F95FD-E99D-4847-A07E-81ED2ED93950}"/>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3581506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0" y="5548312"/>
            <a:ext cx="10286999"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1" y="1485900"/>
            <a:ext cx="4952998"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2" name="Text Placeholder 8"/>
          <p:cNvSpPr>
            <a:spLocks noGrp="1"/>
          </p:cNvSpPr>
          <p:nvPr>
            <p:ph type="body" sz="quarter" idx="18"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18" name="Slide Number Placeholder 17"/>
          <p:cNvSpPr>
            <a:spLocks noGrp="1"/>
          </p:cNvSpPr>
          <p:nvPr>
            <p:ph type="sldNum" sz="quarter" idx="21"/>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08B97B5C-2275-04D7-983D-0DC0233CC69C}"/>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_ Col Light">
    <p:bg>
      <p:bgPr>
        <a:solidFill>
          <a:schemeClr val="bg2"/>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062771D-987A-4E46-93F0-496BBCDAA175}"/>
              </a:ext>
            </a:extLst>
          </p:cNvPr>
          <p:cNvSpPr>
            <a:spLocks noGrp="1"/>
          </p:cNvSpPr>
          <p:nvPr>
            <p:ph type="subTitle" idx="12" hasCustomPrompt="1"/>
          </p:nvPr>
        </p:nvSpPr>
        <p:spPr>
          <a:xfrm>
            <a:off x="1078992" y="444887"/>
            <a:ext cx="4809744" cy="222625"/>
          </a:xfrm>
        </p:spPr>
        <p:txBody>
          <a:bodyPr wrap="none" anchor="b">
            <a:no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0" name="Title 3">
            <a:extLst>
              <a:ext uri="{FF2B5EF4-FFF2-40B4-BE49-F238E27FC236}">
                <a16:creationId xmlns:a16="http://schemas.microsoft.com/office/drawing/2014/main" id="{BC15099A-A891-4B22-AE92-75921DD9892D}"/>
              </a:ext>
            </a:extLst>
          </p:cNvPr>
          <p:cNvSpPr>
            <a:spLocks noGrp="1"/>
          </p:cNvSpPr>
          <p:nvPr>
            <p:ph type="title" hasCustomPrompt="1"/>
          </p:nvPr>
        </p:nvSpPr>
        <p:spPr>
          <a:xfrm>
            <a:off x="1078992" y="877824"/>
            <a:ext cx="8924544" cy="694944"/>
          </a:xfrm>
        </p:spPr>
        <p:txBody>
          <a:bodyPr/>
          <a:lstStyle>
            <a:lvl1pPr>
              <a:defRPr>
                <a:solidFill>
                  <a:schemeClr val="tx1"/>
                </a:solidFill>
              </a:defRPr>
            </a:lvl1pPr>
          </a:lstStyle>
          <a:p>
            <a:r>
              <a:rPr lang="en-US" dirty="0"/>
              <a:t>Click to edit title</a:t>
            </a:r>
          </a:p>
        </p:txBody>
      </p:sp>
      <p:sp>
        <p:nvSpPr>
          <p:cNvPr id="13" name="Content Placeholder 10">
            <a:extLst>
              <a:ext uri="{FF2B5EF4-FFF2-40B4-BE49-F238E27FC236}">
                <a16:creationId xmlns:a16="http://schemas.microsoft.com/office/drawing/2014/main" id="{A8B2F885-32D2-4813-92B6-ACE27E9CC4B9}"/>
              </a:ext>
            </a:extLst>
          </p:cNvPr>
          <p:cNvSpPr>
            <a:spLocks noGrp="1"/>
          </p:cNvSpPr>
          <p:nvPr>
            <p:ph sz="quarter" idx="16" hasCustomPrompt="1"/>
          </p:nvPr>
        </p:nvSpPr>
        <p:spPr>
          <a:xfrm>
            <a:off x="1078992" y="2103120"/>
            <a:ext cx="2185416"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vl7pPr marL="0" indent="0">
              <a:buFont typeface="Roboto" panose="02000000000000000000" pitchFamily="2" charset="0"/>
              <a:buChar char="​"/>
              <a:defRPr/>
            </a:lvl7pPr>
            <a:lvl8pPr>
              <a:defRPr/>
            </a:lvl8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4" name="Content Placeholder 10">
            <a:extLst>
              <a:ext uri="{FF2B5EF4-FFF2-40B4-BE49-F238E27FC236}">
                <a16:creationId xmlns:a16="http://schemas.microsoft.com/office/drawing/2014/main" id="{4B0FD31F-740C-427D-81DE-4D916E530710}"/>
              </a:ext>
            </a:extLst>
          </p:cNvPr>
          <p:cNvSpPr>
            <a:spLocks noGrp="1"/>
          </p:cNvSpPr>
          <p:nvPr>
            <p:ph sz="quarter" idx="17" hasCustomPrompt="1"/>
          </p:nvPr>
        </p:nvSpPr>
        <p:spPr>
          <a:xfrm>
            <a:off x="3685032" y="2103120"/>
            <a:ext cx="2185416"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8" name="Content Placeholder 10">
            <a:extLst>
              <a:ext uri="{FF2B5EF4-FFF2-40B4-BE49-F238E27FC236}">
                <a16:creationId xmlns:a16="http://schemas.microsoft.com/office/drawing/2014/main" id="{FCCF9E13-8C77-4133-A6D9-8071852BCDE3}"/>
              </a:ext>
            </a:extLst>
          </p:cNvPr>
          <p:cNvSpPr>
            <a:spLocks noGrp="1"/>
          </p:cNvSpPr>
          <p:nvPr>
            <p:ph sz="quarter" idx="18" hasCustomPrompt="1"/>
          </p:nvPr>
        </p:nvSpPr>
        <p:spPr>
          <a:xfrm>
            <a:off x="6309360" y="2103120"/>
            <a:ext cx="2185416"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Content Placeholder 10">
            <a:extLst>
              <a:ext uri="{FF2B5EF4-FFF2-40B4-BE49-F238E27FC236}">
                <a16:creationId xmlns:a16="http://schemas.microsoft.com/office/drawing/2014/main" id="{933E9AA2-691D-45B9-A2B0-9FA507E6108C}"/>
              </a:ext>
            </a:extLst>
          </p:cNvPr>
          <p:cNvSpPr>
            <a:spLocks noGrp="1"/>
          </p:cNvSpPr>
          <p:nvPr>
            <p:ph sz="quarter" idx="19" hasCustomPrompt="1"/>
          </p:nvPr>
        </p:nvSpPr>
        <p:spPr>
          <a:xfrm>
            <a:off x="8924544" y="2103120"/>
            <a:ext cx="2185416" cy="3858768"/>
          </a:xfrm>
        </p:spPr>
        <p:txBody>
          <a:bodyPr/>
          <a:lstStyle>
            <a:lvl1pPr>
              <a:defRPr>
                <a:solidFill>
                  <a:schemeClr val="tx1"/>
                </a:solidFill>
              </a:defRPr>
            </a:lvl1pPr>
            <a:lvl2pPr>
              <a:defRPr>
                <a:solidFill>
                  <a:schemeClr val="tx1"/>
                </a:solidFill>
              </a:defRPr>
            </a:lvl2pPr>
            <a:lvl3pPr>
              <a:defRPr>
                <a:solidFill>
                  <a:schemeClr val="accent4"/>
                </a:solidFill>
              </a:defRPr>
            </a:lvl3pPr>
            <a:lvl4pPr>
              <a:defRPr>
                <a:solidFill>
                  <a:schemeClr val="accent3"/>
                </a:solidFill>
              </a:defRPr>
            </a:lvl4pPr>
            <a:lvl5pPr>
              <a:defRPr>
                <a:solidFill>
                  <a:schemeClr val="tx1"/>
                </a:solidFill>
              </a:defRPr>
            </a:lvl5pPr>
            <a:lvl6pPr>
              <a:defRPr>
                <a:solidFill>
                  <a:schemeClr val="tx1"/>
                </a:solidFill>
              </a:defRPr>
            </a:lvl6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5">
            <a:extLst>
              <a:ext uri="{FF2B5EF4-FFF2-40B4-BE49-F238E27FC236}">
                <a16:creationId xmlns:a16="http://schemas.microsoft.com/office/drawing/2014/main" id="{FB6F95FD-E99D-4847-A07E-81ED2ED93950}"/>
              </a:ext>
            </a:extLst>
          </p:cNvPr>
          <p:cNvSpPr>
            <a:spLocks noGrp="1"/>
          </p:cNvSpPr>
          <p:nvPr>
            <p:ph type="ftr" sz="quarter" idx="15"/>
          </p:nvPr>
        </p:nvSpPr>
        <p:spPr>
          <a:xfrm>
            <a:off x="1078992" y="6172200"/>
            <a:ext cx="8924544" cy="249329"/>
          </a:xfrm>
        </p:spPr>
        <p:txBody>
          <a:bodyPr/>
          <a:lstStyle/>
          <a:p>
            <a:endParaRPr lang="en-US" dirty="0"/>
          </a:p>
        </p:txBody>
      </p:sp>
    </p:spTree>
    <p:extLst>
      <p:ext uri="{BB962C8B-B14F-4D97-AF65-F5344CB8AC3E}">
        <p14:creationId xmlns:p14="http://schemas.microsoft.com/office/powerpoint/2010/main" val="18497196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Light">
    <p:bg>
      <p:bgPr>
        <a:solidFill>
          <a:schemeClr val="bg2"/>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9029EA9-FFAE-7F6D-B827-B379C286AD36}"/>
              </a:ext>
            </a:extLst>
          </p:cNvPr>
          <p:cNvSpPr>
            <a:spLocks noGrp="1"/>
          </p:cNvSpPr>
          <p:nvPr>
            <p:ph type="subTitle" idx="12" hasCustomPrompt="1"/>
          </p:nvPr>
        </p:nvSpPr>
        <p:spPr>
          <a:xfrm>
            <a:off x="1078992" y="444887"/>
            <a:ext cx="4809744" cy="222625"/>
          </a:xfrm>
        </p:spPr>
        <p:txBody>
          <a:bodyPr wrap="none" anchor="b">
            <a:no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2" name="Title 1">
            <a:extLst>
              <a:ext uri="{FF2B5EF4-FFF2-40B4-BE49-F238E27FC236}">
                <a16:creationId xmlns:a16="http://schemas.microsoft.com/office/drawing/2014/main" id="{84FE2B49-C7AA-DBC4-79E8-437D9C1CDF00}"/>
              </a:ext>
            </a:extLst>
          </p:cNvPr>
          <p:cNvSpPr>
            <a:spLocks noGrp="1"/>
          </p:cNvSpPr>
          <p:nvPr>
            <p:ph type="title" hasCustomPrompt="1"/>
          </p:nvPr>
        </p:nvSpPr>
        <p:spPr>
          <a:xfrm>
            <a:off x="1078992" y="-963676"/>
            <a:ext cx="8924544" cy="694944"/>
          </a:xfrm>
        </p:spPr>
        <p:txBody>
          <a:bodyPr/>
          <a:lstStyle>
            <a:lvl1pPr>
              <a:defRPr>
                <a:solidFill>
                  <a:schemeClr val="tx1"/>
                </a:solidFill>
              </a:defRPr>
            </a:lvl1pPr>
          </a:lstStyle>
          <a:p>
            <a:r>
              <a:rPr lang="en-US" dirty="0"/>
              <a:t>Click to edit title to meet accessibility standards</a:t>
            </a:r>
          </a:p>
        </p:txBody>
      </p:sp>
      <p:sp>
        <p:nvSpPr>
          <p:cNvPr id="3" name="Footer Placeholder 2">
            <a:extLst>
              <a:ext uri="{FF2B5EF4-FFF2-40B4-BE49-F238E27FC236}">
                <a16:creationId xmlns:a16="http://schemas.microsoft.com/office/drawing/2014/main" id="{82B94934-BF8A-49C9-8259-DCF0E33EA0AA}"/>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693427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Light">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23D531-B8CB-1FCF-29E7-D5462D490592}"/>
              </a:ext>
              <a:ext uri="{C183D7F6-B498-43B3-948B-1728B52AA6E4}">
                <adec:decorative xmlns:adec="http://schemas.microsoft.com/office/drawing/2017/decorative" val="1"/>
              </a:ext>
            </a:extLst>
          </p:cNvPr>
          <p:cNvGrpSpPr/>
          <p:nvPr userDrawn="1"/>
        </p:nvGrpSpPr>
        <p:grpSpPr>
          <a:xfrm>
            <a:off x="9367537" y="0"/>
            <a:ext cx="2824464" cy="6858001"/>
            <a:chOff x="9367537" y="0"/>
            <a:chExt cx="2824464" cy="6858001"/>
          </a:xfrm>
        </p:grpSpPr>
        <p:sp>
          <p:nvSpPr>
            <p:cNvPr id="12" name="Freeform: Shape 11">
              <a:extLst>
                <a:ext uri="{FF2B5EF4-FFF2-40B4-BE49-F238E27FC236}">
                  <a16:creationId xmlns:a16="http://schemas.microsoft.com/office/drawing/2014/main" id="{4090FDC5-F5E4-45D4-9958-9C5935E84DAD}"/>
                </a:ext>
                <a:ext uri="{C183D7F6-B498-43B3-948B-1728B52AA6E4}">
                  <adec:decorative xmlns:adec="http://schemas.microsoft.com/office/drawing/2017/decorative" val="1"/>
                </a:ext>
              </a:extLst>
            </p:cNvPr>
            <p:cNvSpPr/>
            <p:nvPr userDrawn="1"/>
          </p:nvSpPr>
          <p:spPr bwMode="gray">
            <a:xfrm rot="5400000" flipV="1">
              <a:off x="9546992" y="4212992"/>
              <a:ext cx="4348561" cy="941457"/>
            </a:xfrm>
            <a:custGeom>
              <a:avLst/>
              <a:gdLst>
                <a:gd name="connsiteX0" fmla="*/ 0 w 4348561"/>
                <a:gd name="connsiteY0" fmla="*/ 470729 h 941457"/>
                <a:gd name="connsiteX1" fmla="*/ 470728 w 4348561"/>
                <a:gd name="connsiteY1" fmla="*/ 941457 h 941457"/>
                <a:gd name="connsiteX2" fmla="*/ 4348561 w 4348561"/>
                <a:gd name="connsiteY2" fmla="*/ 941457 h 941457"/>
                <a:gd name="connsiteX3" fmla="*/ 4348561 w 4348561"/>
                <a:gd name="connsiteY3" fmla="*/ 0 h 941457"/>
                <a:gd name="connsiteX4" fmla="*/ 470728 w 4348561"/>
                <a:gd name="connsiteY4" fmla="*/ 0 h 941457"/>
                <a:gd name="connsiteX5" fmla="*/ 0 w 4348561"/>
                <a:gd name="connsiteY5" fmla="*/ 470729 h 94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8561" h="941457">
                  <a:moveTo>
                    <a:pt x="0" y="470729"/>
                  </a:moveTo>
                  <a:cubicBezTo>
                    <a:pt x="0" y="730705"/>
                    <a:pt x="210752" y="941457"/>
                    <a:pt x="470728" y="941457"/>
                  </a:cubicBezTo>
                  <a:lnTo>
                    <a:pt x="4348561" y="941457"/>
                  </a:lnTo>
                  <a:lnTo>
                    <a:pt x="4348561" y="0"/>
                  </a:lnTo>
                  <a:lnTo>
                    <a:pt x="470728" y="0"/>
                  </a:lnTo>
                  <a:cubicBezTo>
                    <a:pt x="210752" y="0"/>
                    <a:pt x="0" y="210753"/>
                    <a:pt x="0" y="470729"/>
                  </a:cubicBezTo>
                  <a:close/>
                </a:path>
              </a:pathLst>
            </a:custGeom>
            <a:gradFill>
              <a:gsLst>
                <a:gs pos="0">
                  <a:schemeClr val="accent1"/>
                </a:gs>
                <a:gs pos="100000">
                  <a:schemeClr val="accent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7985CA4A-E0A2-4196-B32B-5849AF9F892C}"/>
                </a:ext>
                <a:ext uri="{C183D7F6-B498-43B3-948B-1728B52AA6E4}">
                  <adec:decorative xmlns:adec="http://schemas.microsoft.com/office/drawing/2017/decorative" val="1"/>
                </a:ext>
              </a:extLst>
            </p:cNvPr>
            <p:cNvSpPr/>
            <p:nvPr userDrawn="1"/>
          </p:nvSpPr>
          <p:spPr bwMode="gray">
            <a:xfrm rot="16200000">
              <a:off x="9246143" y="2004401"/>
              <a:ext cx="4950258" cy="941456"/>
            </a:xfrm>
            <a:custGeom>
              <a:avLst/>
              <a:gdLst>
                <a:gd name="connsiteX0" fmla="*/ 4950258 w 4950258"/>
                <a:gd name="connsiteY0" fmla="*/ 0 h 941456"/>
                <a:gd name="connsiteX1" fmla="*/ 4950258 w 4950258"/>
                <a:gd name="connsiteY1" fmla="*/ 941456 h 941456"/>
                <a:gd name="connsiteX2" fmla="*/ 470728 w 4950258"/>
                <a:gd name="connsiteY2" fmla="*/ 941456 h 941456"/>
                <a:gd name="connsiteX3" fmla="*/ 0 w 4950258"/>
                <a:gd name="connsiteY3" fmla="*/ 470728 h 941456"/>
                <a:gd name="connsiteX4" fmla="*/ 470728 w 4950258"/>
                <a:gd name="connsiteY4" fmla="*/ 0 h 94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258" h="941456">
                  <a:moveTo>
                    <a:pt x="4950258" y="0"/>
                  </a:moveTo>
                  <a:lnTo>
                    <a:pt x="4950258" y="941456"/>
                  </a:lnTo>
                  <a:lnTo>
                    <a:pt x="470728" y="941456"/>
                  </a:lnTo>
                  <a:cubicBezTo>
                    <a:pt x="210752" y="941456"/>
                    <a:pt x="0" y="730704"/>
                    <a:pt x="0" y="470728"/>
                  </a:cubicBezTo>
                  <a:cubicBezTo>
                    <a:pt x="0" y="210752"/>
                    <a:pt x="210752" y="0"/>
                    <a:pt x="470728" y="0"/>
                  </a:cubicBezTo>
                  <a:close/>
                </a:path>
              </a:pathLst>
            </a:custGeom>
            <a:gradFill>
              <a:gsLst>
                <a:gs pos="0">
                  <a:srgbClr val="FF69B0"/>
                </a:gs>
                <a:gs pos="100000">
                  <a:srgbClr val="FF69B0">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D2C14977-F99D-4945-83BF-FCEA19B75E7D}"/>
                </a:ext>
                <a:ext uri="{C183D7F6-B498-43B3-948B-1728B52AA6E4}">
                  <adec:decorative xmlns:adec="http://schemas.microsoft.com/office/drawing/2017/decorative" val="1"/>
                </a:ext>
              </a:extLst>
            </p:cNvPr>
            <p:cNvSpPr/>
            <p:nvPr userDrawn="1"/>
          </p:nvSpPr>
          <p:spPr bwMode="gray">
            <a:xfrm rot="16200000">
              <a:off x="9666185" y="2077770"/>
              <a:ext cx="2227165" cy="941553"/>
            </a:xfrm>
            <a:custGeom>
              <a:avLst/>
              <a:gdLst>
                <a:gd name="connsiteX0" fmla="*/ 2227165 w 2227165"/>
                <a:gd name="connsiteY0" fmla="*/ 947470 h 947470"/>
                <a:gd name="connsiteX1" fmla="*/ 473735 w 2227165"/>
                <a:gd name="connsiteY1" fmla="*/ 947470 h 947470"/>
                <a:gd name="connsiteX2" fmla="*/ 0 w 2227165"/>
                <a:gd name="connsiteY2" fmla="*/ 473735 h 947470"/>
                <a:gd name="connsiteX3" fmla="*/ 473735 w 2227165"/>
                <a:gd name="connsiteY3" fmla="*/ 0 h 947470"/>
                <a:gd name="connsiteX4" fmla="*/ 1286016 w 2227165"/>
                <a:gd name="connsiteY4" fmla="*/ 0 h 947470"/>
                <a:gd name="connsiteX5" fmla="*/ 1285712 w 2227165"/>
                <a:gd name="connsiteY5" fmla="*/ 6017 h 947470"/>
                <a:gd name="connsiteX6" fmla="*/ 2227165 w 2227165"/>
                <a:gd name="connsiteY6" fmla="*/ 947470 h 94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165" h="947470">
                  <a:moveTo>
                    <a:pt x="2227165" y="947470"/>
                  </a:moveTo>
                  <a:lnTo>
                    <a:pt x="473735" y="947470"/>
                  </a:lnTo>
                  <a:cubicBezTo>
                    <a:pt x="212098" y="947470"/>
                    <a:pt x="0" y="735372"/>
                    <a:pt x="0" y="473735"/>
                  </a:cubicBezTo>
                  <a:cubicBezTo>
                    <a:pt x="0" y="212098"/>
                    <a:pt x="212098" y="0"/>
                    <a:pt x="473735" y="0"/>
                  </a:cubicBezTo>
                  <a:lnTo>
                    <a:pt x="1286016" y="0"/>
                  </a:lnTo>
                  <a:lnTo>
                    <a:pt x="1285712" y="6017"/>
                  </a:lnTo>
                  <a:cubicBezTo>
                    <a:pt x="1285712" y="525967"/>
                    <a:pt x="1707215" y="947470"/>
                    <a:pt x="2227165" y="947470"/>
                  </a:cubicBezTo>
                  <a:close/>
                </a:path>
              </a:pathLst>
            </a:custGeom>
            <a:gradFill>
              <a:gsLst>
                <a:gs pos="0">
                  <a:schemeClr val="accent1"/>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11CF5045-41C8-4D17-A2B9-6FE9735096CF}"/>
                </a:ext>
                <a:ext uri="{C183D7F6-B498-43B3-948B-1728B52AA6E4}">
                  <adec:decorative xmlns:adec="http://schemas.microsoft.com/office/drawing/2017/decorative" val="1"/>
                </a:ext>
              </a:extLst>
            </p:cNvPr>
            <p:cNvSpPr/>
            <p:nvPr userDrawn="1"/>
          </p:nvSpPr>
          <p:spPr bwMode="gray">
            <a:xfrm rot="16200000">
              <a:off x="9120984" y="246553"/>
              <a:ext cx="2376113" cy="1883008"/>
            </a:xfrm>
            <a:custGeom>
              <a:avLst/>
              <a:gdLst>
                <a:gd name="connsiteX0" fmla="*/ 2376113 w 2376113"/>
                <a:gd name="connsiteY0" fmla="*/ 1875870 h 1883008"/>
                <a:gd name="connsiteX1" fmla="*/ 2376113 w 2376113"/>
                <a:gd name="connsiteY1" fmla="*/ 1883008 h 1883008"/>
                <a:gd name="connsiteX2" fmla="*/ 2305311 w 2376113"/>
                <a:gd name="connsiteY2" fmla="*/ 1883008 h 1883008"/>
                <a:gd name="connsiteX3" fmla="*/ 2376113 w 2376113"/>
                <a:gd name="connsiteY3" fmla="*/ 0 h 1883008"/>
                <a:gd name="connsiteX4" fmla="*/ 2376113 w 2376113"/>
                <a:gd name="connsiteY4" fmla="*/ 942624 h 1883008"/>
                <a:gd name="connsiteX5" fmla="*/ 2305311 w 2376113"/>
                <a:gd name="connsiteY5" fmla="*/ 935486 h 1883008"/>
                <a:gd name="connsiteX6" fmla="*/ 0 w 2376113"/>
                <a:gd name="connsiteY6" fmla="*/ 935486 h 1883008"/>
                <a:gd name="connsiteX7" fmla="*/ 4557 w 2376113"/>
                <a:gd name="connsiteY7" fmla="*/ 845241 h 1883008"/>
                <a:gd name="connsiteX8" fmla="*/ 941149 w 2376113"/>
                <a:gd name="connsiteY8" fmla="*/ 0 h 18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6113" h="1883008">
                  <a:moveTo>
                    <a:pt x="2376113" y="1875870"/>
                  </a:moveTo>
                  <a:lnTo>
                    <a:pt x="2376113" y="1883008"/>
                  </a:lnTo>
                  <a:lnTo>
                    <a:pt x="2305311" y="1883008"/>
                  </a:lnTo>
                  <a:close/>
                  <a:moveTo>
                    <a:pt x="2376113" y="0"/>
                  </a:moveTo>
                  <a:lnTo>
                    <a:pt x="2376113" y="942624"/>
                  </a:lnTo>
                  <a:lnTo>
                    <a:pt x="2305311" y="935486"/>
                  </a:lnTo>
                  <a:lnTo>
                    <a:pt x="0" y="935486"/>
                  </a:lnTo>
                  <a:lnTo>
                    <a:pt x="4557" y="845241"/>
                  </a:lnTo>
                  <a:cubicBezTo>
                    <a:pt x="52768" y="370481"/>
                    <a:pt x="453696" y="0"/>
                    <a:pt x="941149" y="0"/>
                  </a:cubicBezTo>
                  <a:close/>
                </a:path>
              </a:pathLst>
            </a:custGeom>
            <a:gradFill>
              <a:gsLst>
                <a:gs pos="0">
                  <a:schemeClr val="accent3"/>
                </a:gs>
                <a:gs pos="100000">
                  <a:srgbClr val="EA94DF"/>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grpSp>
      <p:sp>
        <p:nvSpPr>
          <p:cNvPr id="13" name="Text Placeholder 13">
            <a:extLst>
              <a:ext uri="{FF2B5EF4-FFF2-40B4-BE49-F238E27FC236}">
                <a16:creationId xmlns:a16="http://schemas.microsoft.com/office/drawing/2014/main" id="{607F2A0B-51AA-4CA8-A087-240E4C3AB36A}"/>
              </a:ext>
            </a:extLst>
          </p:cNvPr>
          <p:cNvSpPr>
            <a:spLocks noGrp="1"/>
          </p:cNvSpPr>
          <p:nvPr userDrawn="1">
            <p:ph type="body" sz="quarter" idx="17" hasCustomPrompt="1"/>
          </p:nvPr>
        </p:nvSpPr>
        <p:spPr>
          <a:xfrm>
            <a:off x="1476940" y="3627375"/>
            <a:ext cx="1343316" cy="1399294"/>
          </a:xfrm>
        </p:spPr>
        <p:txBody>
          <a:bodyPr wrap="none">
            <a:spAutoFit/>
          </a:bodyPr>
          <a:lstStyle>
            <a:lvl1pPr marL="857250" indent="-857250" algn="r">
              <a:buFontTx/>
              <a:buNone/>
              <a:defRPr lang="en-US" sz="8800" b="1" kern="1200" dirty="0">
                <a:gradFill flip="none" rotWithShape="1">
                  <a:gsLst>
                    <a:gs pos="16000">
                      <a:srgbClr val="7B5DFD"/>
                    </a:gs>
                    <a:gs pos="100000">
                      <a:schemeClr val="accent3">
                        <a:alpha val="14000"/>
                      </a:schemeClr>
                    </a:gs>
                  </a:gsLst>
                  <a:lin ang="8100000" scaled="1"/>
                  <a:tileRect/>
                </a:gradFill>
                <a:latin typeface="+mn-lt"/>
                <a:ea typeface="+mn-ea"/>
                <a:cs typeface="+mn-cs"/>
              </a:defRPr>
            </a:lvl1pPr>
          </a:lstStyle>
          <a:p>
            <a:pPr marL="0" lvl="0" indent="0" algn="l" defTabSz="914400" rtl="0" eaLnBrk="1" latinLnBrk="0" hangingPunct="1">
              <a:lnSpc>
                <a:spcPct val="110000"/>
              </a:lnSpc>
              <a:spcBef>
                <a:spcPts val="0"/>
              </a:spcBef>
              <a:spcAft>
                <a:spcPts val="900"/>
              </a:spcAft>
              <a:buFont typeface="Arial" panose="020B0604020202020204" pitchFamily="34" charset="0"/>
              <a:buChar char="​"/>
            </a:pPr>
            <a:r>
              <a:rPr lang="en-US" dirty="0"/>
              <a:t>##</a:t>
            </a:r>
          </a:p>
        </p:txBody>
      </p:sp>
      <p:sp>
        <p:nvSpPr>
          <p:cNvPr id="11" name="Title 3">
            <a:extLst>
              <a:ext uri="{FF2B5EF4-FFF2-40B4-BE49-F238E27FC236}">
                <a16:creationId xmlns:a16="http://schemas.microsoft.com/office/drawing/2014/main" id="{A79C323E-B9EF-48D2-9F6E-6FBA14B5DF39}"/>
              </a:ext>
            </a:extLst>
          </p:cNvPr>
          <p:cNvSpPr>
            <a:spLocks noGrp="1"/>
          </p:cNvSpPr>
          <p:nvPr userDrawn="1">
            <p:ph type="title" hasCustomPrompt="1"/>
          </p:nvPr>
        </p:nvSpPr>
        <p:spPr>
          <a:xfrm>
            <a:off x="3268103" y="2103120"/>
            <a:ext cx="6077061" cy="2805843"/>
          </a:xfrm>
        </p:spPr>
        <p:txBody>
          <a:bodyPr anchor="b"/>
          <a:lstStyle>
            <a:lvl1pPr>
              <a:lnSpc>
                <a:spcPct val="100000"/>
              </a:lnSpc>
              <a:defRPr sz="5400">
                <a:solidFill>
                  <a:schemeClr val="tx1"/>
                </a:solidFill>
              </a:defRPr>
            </a:lvl1pPr>
          </a:lstStyle>
          <a:p>
            <a:r>
              <a:rPr lang="en-US" dirty="0"/>
              <a:t>Click to edit title</a:t>
            </a:r>
          </a:p>
        </p:txBody>
      </p:sp>
      <p:sp>
        <p:nvSpPr>
          <p:cNvPr id="10" name="Text Placeholder 2">
            <a:extLst>
              <a:ext uri="{FF2B5EF4-FFF2-40B4-BE49-F238E27FC236}">
                <a16:creationId xmlns:a16="http://schemas.microsoft.com/office/drawing/2014/main" id="{5679E78A-3A5E-4377-9AD7-8A3AEE9D52BB}"/>
              </a:ext>
            </a:extLst>
          </p:cNvPr>
          <p:cNvSpPr>
            <a:spLocks noGrp="1"/>
          </p:cNvSpPr>
          <p:nvPr userDrawn="1">
            <p:ph type="body" idx="1" hasCustomPrompt="1"/>
          </p:nvPr>
        </p:nvSpPr>
        <p:spPr>
          <a:xfrm>
            <a:off x="3268103" y="5026840"/>
            <a:ext cx="5235815" cy="935048"/>
          </a:xfrm>
        </p:spPr>
        <p:txBody>
          <a:bodyPr anchor="t"/>
          <a:lstStyle>
            <a:lvl1pPr marL="0" indent="0">
              <a:buNone/>
              <a:defRPr sz="2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3977007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EAAE65-C997-6984-663A-6B4D31B13EC5}"/>
              </a:ext>
              <a:ext uri="{C183D7F6-B498-43B3-948B-1728B52AA6E4}">
                <adec:decorative xmlns:adec="http://schemas.microsoft.com/office/drawing/2017/decorative" val="1"/>
              </a:ext>
            </a:extLst>
          </p:cNvPr>
          <p:cNvGrpSpPr/>
          <p:nvPr userDrawn="1"/>
        </p:nvGrpSpPr>
        <p:grpSpPr>
          <a:xfrm>
            <a:off x="9367537" y="0"/>
            <a:ext cx="2824464" cy="6858001"/>
            <a:chOff x="9367537" y="0"/>
            <a:chExt cx="2824464" cy="6858001"/>
          </a:xfrm>
        </p:grpSpPr>
        <p:sp>
          <p:nvSpPr>
            <p:cNvPr id="17" name="Freeform: Shape 16">
              <a:extLst>
                <a:ext uri="{FF2B5EF4-FFF2-40B4-BE49-F238E27FC236}">
                  <a16:creationId xmlns:a16="http://schemas.microsoft.com/office/drawing/2014/main" id="{CB313D19-7A04-40B1-8239-03ECB329BE5F}"/>
                </a:ext>
                <a:ext uri="{C183D7F6-B498-43B3-948B-1728B52AA6E4}">
                  <adec:decorative xmlns:adec="http://schemas.microsoft.com/office/drawing/2017/decorative" val="1"/>
                </a:ext>
              </a:extLst>
            </p:cNvPr>
            <p:cNvSpPr/>
            <p:nvPr userDrawn="1"/>
          </p:nvSpPr>
          <p:spPr bwMode="gray">
            <a:xfrm rot="16200000">
              <a:off x="9120984" y="246553"/>
              <a:ext cx="2376113" cy="1883008"/>
            </a:xfrm>
            <a:custGeom>
              <a:avLst/>
              <a:gdLst>
                <a:gd name="connsiteX0" fmla="*/ 2376113 w 2376113"/>
                <a:gd name="connsiteY0" fmla="*/ 1875870 h 1883008"/>
                <a:gd name="connsiteX1" fmla="*/ 2376113 w 2376113"/>
                <a:gd name="connsiteY1" fmla="*/ 1883008 h 1883008"/>
                <a:gd name="connsiteX2" fmla="*/ 2305311 w 2376113"/>
                <a:gd name="connsiteY2" fmla="*/ 1883008 h 1883008"/>
                <a:gd name="connsiteX3" fmla="*/ 2376113 w 2376113"/>
                <a:gd name="connsiteY3" fmla="*/ 0 h 1883008"/>
                <a:gd name="connsiteX4" fmla="*/ 2376113 w 2376113"/>
                <a:gd name="connsiteY4" fmla="*/ 942624 h 1883008"/>
                <a:gd name="connsiteX5" fmla="*/ 2305311 w 2376113"/>
                <a:gd name="connsiteY5" fmla="*/ 935486 h 1883008"/>
                <a:gd name="connsiteX6" fmla="*/ 0 w 2376113"/>
                <a:gd name="connsiteY6" fmla="*/ 935486 h 1883008"/>
                <a:gd name="connsiteX7" fmla="*/ 4557 w 2376113"/>
                <a:gd name="connsiteY7" fmla="*/ 845241 h 1883008"/>
                <a:gd name="connsiteX8" fmla="*/ 941149 w 2376113"/>
                <a:gd name="connsiteY8" fmla="*/ 0 h 18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6113" h="1883008">
                  <a:moveTo>
                    <a:pt x="2376113" y="1875870"/>
                  </a:moveTo>
                  <a:lnTo>
                    <a:pt x="2376113" y="1883008"/>
                  </a:lnTo>
                  <a:lnTo>
                    <a:pt x="2305311" y="1883008"/>
                  </a:lnTo>
                  <a:close/>
                  <a:moveTo>
                    <a:pt x="2376113" y="0"/>
                  </a:moveTo>
                  <a:lnTo>
                    <a:pt x="2376113" y="942624"/>
                  </a:lnTo>
                  <a:lnTo>
                    <a:pt x="2305311" y="935486"/>
                  </a:lnTo>
                  <a:lnTo>
                    <a:pt x="0" y="935486"/>
                  </a:lnTo>
                  <a:lnTo>
                    <a:pt x="4557" y="845241"/>
                  </a:lnTo>
                  <a:cubicBezTo>
                    <a:pt x="52768" y="370481"/>
                    <a:pt x="453696" y="0"/>
                    <a:pt x="941149" y="0"/>
                  </a:cubicBezTo>
                  <a:close/>
                </a:path>
              </a:pathLst>
            </a:custGeom>
            <a:gradFill>
              <a:gsLst>
                <a:gs pos="0">
                  <a:schemeClr val="accent1"/>
                </a:gs>
                <a:gs pos="100000">
                  <a:srgbClr val="7B5DFD">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11057316-A618-4ECC-AC73-C2FDC2ABB17A}"/>
                </a:ext>
                <a:ext uri="{C183D7F6-B498-43B3-948B-1728B52AA6E4}">
                  <adec:decorative xmlns:adec="http://schemas.microsoft.com/office/drawing/2017/decorative" val="1"/>
                </a:ext>
              </a:extLst>
            </p:cNvPr>
            <p:cNvSpPr/>
            <p:nvPr userDrawn="1"/>
          </p:nvSpPr>
          <p:spPr bwMode="gray">
            <a:xfrm rot="5400000" flipV="1">
              <a:off x="9546992" y="4212992"/>
              <a:ext cx="4348561" cy="941457"/>
            </a:xfrm>
            <a:custGeom>
              <a:avLst/>
              <a:gdLst>
                <a:gd name="connsiteX0" fmla="*/ 0 w 4348561"/>
                <a:gd name="connsiteY0" fmla="*/ 470729 h 941457"/>
                <a:gd name="connsiteX1" fmla="*/ 470728 w 4348561"/>
                <a:gd name="connsiteY1" fmla="*/ 941457 h 941457"/>
                <a:gd name="connsiteX2" fmla="*/ 4348561 w 4348561"/>
                <a:gd name="connsiteY2" fmla="*/ 941457 h 941457"/>
                <a:gd name="connsiteX3" fmla="*/ 4348561 w 4348561"/>
                <a:gd name="connsiteY3" fmla="*/ 0 h 941457"/>
                <a:gd name="connsiteX4" fmla="*/ 470728 w 4348561"/>
                <a:gd name="connsiteY4" fmla="*/ 0 h 941457"/>
                <a:gd name="connsiteX5" fmla="*/ 0 w 4348561"/>
                <a:gd name="connsiteY5" fmla="*/ 470729 h 94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8561" h="941457">
                  <a:moveTo>
                    <a:pt x="0" y="470729"/>
                  </a:moveTo>
                  <a:cubicBezTo>
                    <a:pt x="0" y="730705"/>
                    <a:pt x="210752" y="941457"/>
                    <a:pt x="470728" y="941457"/>
                  </a:cubicBezTo>
                  <a:lnTo>
                    <a:pt x="4348561" y="941457"/>
                  </a:lnTo>
                  <a:lnTo>
                    <a:pt x="4348561" y="0"/>
                  </a:lnTo>
                  <a:lnTo>
                    <a:pt x="470728" y="0"/>
                  </a:lnTo>
                  <a:cubicBezTo>
                    <a:pt x="210752" y="0"/>
                    <a:pt x="0" y="210753"/>
                    <a:pt x="0" y="470729"/>
                  </a:cubicBezTo>
                  <a:close/>
                </a:path>
              </a:pathLst>
            </a:custGeom>
            <a:gradFill>
              <a:gsLst>
                <a:gs pos="0">
                  <a:schemeClr val="accent2"/>
                </a:gs>
                <a:gs pos="100000">
                  <a:schemeClr val="accent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B93F895E-48E9-4FC6-9BBC-A28FD2E91472}"/>
                </a:ext>
                <a:ext uri="{C183D7F6-B498-43B3-948B-1728B52AA6E4}">
                  <adec:decorative xmlns:adec="http://schemas.microsoft.com/office/drawing/2017/decorative" val="1"/>
                </a:ext>
              </a:extLst>
            </p:cNvPr>
            <p:cNvSpPr/>
            <p:nvPr userDrawn="1"/>
          </p:nvSpPr>
          <p:spPr bwMode="gray">
            <a:xfrm rot="16200000">
              <a:off x="9246143" y="2004401"/>
              <a:ext cx="4950258" cy="941456"/>
            </a:xfrm>
            <a:custGeom>
              <a:avLst/>
              <a:gdLst>
                <a:gd name="connsiteX0" fmla="*/ 4950258 w 4950258"/>
                <a:gd name="connsiteY0" fmla="*/ 0 h 941456"/>
                <a:gd name="connsiteX1" fmla="*/ 4950258 w 4950258"/>
                <a:gd name="connsiteY1" fmla="*/ 941456 h 941456"/>
                <a:gd name="connsiteX2" fmla="*/ 470728 w 4950258"/>
                <a:gd name="connsiteY2" fmla="*/ 941456 h 941456"/>
                <a:gd name="connsiteX3" fmla="*/ 0 w 4950258"/>
                <a:gd name="connsiteY3" fmla="*/ 470728 h 941456"/>
                <a:gd name="connsiteX4" fmla="*/ 470728 w 4950258"/>
                <a:gd name="connsiteY4" fmla="*/ 0 h 94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258" h="941456">
                  <a:moveTo>
                    <a:pt x="4950258" y="0"/>
                  </a:moveTo>
                  <a:lnTo>
                    <a:pt x="4950258" y="941456"/>
                  </a:lnTo>
                  <a:lnTo>
                    <a:pt x="470728" y="941456"/>
                  </a:lnTo>
                  <a:cubicBezTo>
                    <a:pt x="210752" y="941456"/>
                    <a:pt x="0" y="730704"/>
                    <a:pt x="0" y="470728"/>
                  </a:cubicBezTo>
                  <a:cubicBezTo>
                    <a:pt x="0" y="210752"/>
                    <a:pt x="210752" y="0"/>
                    <a:pt x="470728" y="0"/>
                  </a:cubicBezTo>
                  <a:close/>
                </a:path>
              </a:pathLst>
            </a:custGeom>
            <a:gradFill>
              <a:gsLst>
                <a:gs pos="0">
                  <a:schemeClr val="accent1"/>
                </a:gs>
                <a:gs pos="100000">
                  <a:schemeClr val="accent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9DCAB951-5308-4CF2-AFA4-F9A8D9B3D95D}"/>
                </a:ext>
                <a:ext uri="{C183D7F6-B498-43B3-948B-1728B52AA6E4}">
                  <adec:decorative xmlns:adec="http://schemas.microsoft.com/office/drawing/2017/decorative" val="1"/>
                </a:ext>
              </a:extLst>
            </p:cNvPr>
            <p:cNvSpPr/>
            <p:nvPr userDrawn="1"/>
          </p:nvSpPr>
          <p:spPr bwMode="gray">
            <a:xfrm rot="16200000">
              <a:off x="9666185" y="2077770"/>
              <a:ext cx="2227165" cy="941553"/>
            </a:xfrm>
            <a:custGeom>
              <a:avLst/>
              <a:gdLst>
                <a:gd name="connsiteX0" fmla="*/ 2227165 w 2227165"/>
                <a:gd name="connsiteY0" fmla="*/ 947470 h 947470"/>
                <a:gd name="connsiteX1" fmla="*/ 473735 w 2227165"/>
                <a:gd name="connsiteY1" fmla="*/ 947470 h 947470"/>
                <a:gd name="connsiteX2" fmla="*/ 0 w 2227165"/>
                <a:gd name="connsiteY2" fmla="*/ 473735 h 947470"/>
                <a:gd name="connsiteX3" fmla="*/ 473735 w 2227165"/>
                <a:gd name="connsiteY3" fmla="*/ 0 h 947470"/>
                <a:gd name="connsiteX4" fmla="*/ 1286016 w 2227165"/>
                <a:gd name="connsiteY4" fmla="*/ 0 h 947470"/>
                <a:gd name="connsiteX5" fmla="*/ 1285712 w 2227165"/>
                <a:gd name="connsiteY5" fmla="*/ 6017 h 947470"/>
                <a:gd name="connsiteX6" fmla="*/ 2227165 w 2227165"/>
                <a:gd name="connsiteY6" fmla="*/ 947470 h 94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165" h="947470">
                  <a:moveTo>
                    <a:pt x="2227165" y="947470"/>
                  </a:moveTo>
                  <a:lnTo>
                    <a:pt x="473735" y="947470"/>
                  </a:lnTo>
                  <a:cubicBezTo>
                    <a:pt x="212098" y="947470"/>
                    <a:pt x="0" y="735372"/>
                    <a:pt x="0" y="473735"/>
                  </a:cubicBezTo>
                  <a:cubicBezTo>
                    <a:pt x="0" y="212098"/>
                    <a:pt x="212098" y="0"/>
                    <a:pt x="473735" y="0"/>
                  </a:cubicBezTo>
                  <a:lnTo>
                    <a:pt x="1286016" y="0"/>
                  </a:lnTo>
                  <a:lnTo>
                    <a:pt x="1285712" y="6017"/>
                  </a:lnTo>
                  <a:cubicBezTo>
                    <a:pt x="1285712" y="525967"/>
                    <a:pt x="1707215" y="947470"/>
                    <a:pt x="2227165" y="947470"/>
                  </a:cubicBezTo>
                  <a:close/>
                </a:path>
              </a:pathLst>
            </a:custGeom>
            <a:gradFill>
              <a:gsLst>
                <a:gs pos="0">
                  <a:schemeClr val="accent2"/>
                </a:gs>
                <a:gs pos="100000">
                  <a:schemeClr val="accent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grpSp>
      <p:sp>
        <p:nvSpPr>
          <p:cNvPr id="13" name="Text Placeholder 13">
            <a:extLst>
              <a:ext uri="{FF2B5EF4-FFF2-40B4-BE49-F238E27FC236}">
                <a16:creationId xmlns:a16="http://schemas.microsoft.com/office/drawing/2014/main" id="{5891415F-69D1-416F-925E-C28E8533B849}"/>
              </a:ext>
            </a:extLst>
          </p:cNvPr>
          <p:cNvSpPr>
            <a:spLocks noGrp="1"/>
          </p:cNvSpPr>
          <p:nvPr>
            <p:ph type="body" sz="quarter" idx="17" hasCustomPrompt="1"/>
          </p:nvPr>
        </p:nvSpPr>
        <p:spPr>
          <a:xfrm>
            <a:off x="1476940" y="3627375"/>
            <a:ext cx="1343316" cy="1399294"/>
          </a:xfrm>
        </p:spPr>
        <p:txBody>
          <a:bodyPr wrap="none">
            <a:spAutoFit/>
          </a:bodyPr>
          <a:lstStyle>
            <a:lvl1pPr marL="857250" indent="-857250" algn="r">
              <a:buFontTx/>
              <a:buNone/>
              <a:defRPr lang="en-US" sz="8800" b="1" kern="1200" dirty="0">
                <a:gradFill flip="none" rotWithShape="1">
                  <a:gsLst>
                    <a:gs pos="31000">
                      <a:srgbClr val="7B5DFD"/>
                    </a:gs>
                    <a:gs pos="100000">
                      <a:schemeClr val="accent2">
                        <a:alpha val="42000"/>
                      </a:schemeClr>
                    </a:gs>
                  </a:gsLst>
                  <a:lin ang="8100000" scaled="1"/>
                  <a:tileRect/>
                </a:gradFill>
                <a:latin typeface="+mn-lt"/>
                <a:ea typeface="+mn-ea"/>
                <a:cs typeface="+mn-cs"/>
              </a:defRPr>
            </a:lvl1pPr>
          </a:lstStyle>
          <a:p>
            <a:pPr marL="0" lvl="0" indent="0" algn="l" defTabSz="914400" rtl="0" eaLnBrk="1" latinLnBrk="0" hangingPunct="1">
              <a:lnSpc>
                <a:spcPct val="110000"/>
              </a:lnSpc>
              <a:spcBef>
                <a:spcPts val="0"/>
              </a:spcBef>
              <a:spcAft>
                <a:spcPts val="900"/>
              </a:spcAft>
              <a:buFont typeface="Arial" panose="020B0604020202020204" pitchFamily="34" charset="0"/>
              <a:buChar char="​"/>
            </a:pPr>
            <a:r>
              <a:rPr lang="en-US" dirty="0"/>
              <a:t>##</a:t>
            </a:r>
          </a:p>
        </p:txBody>
      </p:sp>
      <p:sp>
        <p:nvSpPr>
          <p:cNvPr id="12" name="Title 3">
            <a:extLst>
              <a:ext uri="{FF2B5EF4-FFF2-40B4-BE49-F238E27FC236}">
                <a16:creationId xmlns:a16="http://schemas.microsoft.com/office/drawing/2014/main" id="{3A3882B0-7548-4817-8EA5-8DE5882A2B00}"/>
              </a:ext>
            </a:extLst>
          </p:cNvPr>
          <p:cNvSpPr>
            <a:spLocks noGrp="1"/>
          </p:cNvSpPr>
          <p:nvPr>
            <p:ph type="title" hasCustomPrompt="1"/>
          </p:nvPr>
        </p:nvSpPr>
        <p:spPr>
          <a:xfrm>
            <a:off x="3268103" y="2103120"/>
            <a:ext cx="6077061" cy="2805843"/>
          </a:xfrm>
        </p:spPr>
        <p:txBody>
          <a:bodyPr anchor="b"/>
          <a:lstStyle>
            <a:lvl1pPr>
              <a:lnSpc>
                <a:spcPct val="100000"/>
              </a:lnSpc>
              <a:defRPr sz="5400">
                <a:solidFill>
                  <a:schemeClr val="bg1"/>
                </a:solidFill>
              </a:defRPr>
            </a:lvl1pPr>
          </a:lstStyle>
          <a:p>
            <a:r>
              <a:rPr lang="en-US" dirty="0"/>
              <a:t>Click to edit title</a:t>
            </a:r>
          </a:p>
        </p:txBody>
      </p:sp>
      <p:sp>
        <p:nvSpPr>
          <p:cNvPr id="11" name="Text Placeholder 2">
            <a:extLst>
              <a:ext uri="{FF2B5EF4-FFF2-40B4-BE49-F238E27FC236}">
                <a16:creationId xmlns:a16="http://schemas.microsoft.com/office/drawing/2014/main" id="{A62294F7-920A-47B1-BDCB-D6990DCC3CFF}"/>
              </a:ext>
            </a:extLst>
          </p:cNvPr>
          <p:cNvSpPr>
            <a:spLocks noGrp="1"/>
          </p:cNvSpPr>
          <p:nvPr>
            <p:ph type="body" idx="1" hasCustomPrompt="1"/>
          </p:nvPr>
        </p:nvSpPr>
        <p:spPr>
          <a:xfrm>
            <a:off x="3268103" y="5026840"/>
            <a:ext cx="5235815" cy="935048"/>
          </a:xfrm>
        </p:spPr>
        <p:txBody>
          <a:bodyPr anchor="t"/>
          <a:lstStyle>
            <a:lvl1pPr marL="0" indent="0">
              <a:buNone/>
              <a:defRPr sz="2000" b="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32648342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_ Im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1A9EB9-8774-CAF3-D98D-392B191BCD66}"/>
              </a:ext>
              <a:ext uri="{C183D7F6-B498-43B3-948B-1728B52AA6E4}">
                <adec:decorative xmlns:adec="http://schemas.microsoft.com/office/drawing/2017/decorative" val="1"/>
              </a:ext>
            </a:extLst>
          </p:cNvPr>
          <p:cNvGrpSpPr/>
          <p:nvPr userDrawn="1"/>
        </p:nvGrpSpPr>
        <p:grpSpPr>
          <a:xfrm>
            <a:off x="6554961" y="1"/>
            <a:ext cx="5637039" cy="6858005"/>
            <a:chOff x="6554961" y="1"/>
            <a:chExt cx="5637039" cy="6858005"/>
          </a:xfrm>
        </p:grpSpPr>
        <p:sp>
          <p:nvSpPr>
            <p:cNvPr id="35" name="Freeform: Shape 34">
              <a:extLst>
                <a:ext uri="{FF2B5EF4-FFF2-40B4-BE49-F238E27FC236}">
                  <a16:creationId xmlns:a16="http://schemas.microsoft.com/office/drawing/2014/main" id="{A3D1EEAC-5432-4E09-8317-0C76101F77DD}"/>
                </a:ext>
                <a:ext uri="{C183D7F6-B498-43B3-948B-1728B52AA6E4}">
                  <adec:decorative xmlns:adec="http://schemas.microsoft.com/office/drawing/2017/decorative" val="1"/>
                </a:ext>
              </a:extLst>
            </p:cNvPr>
            <p:cNvSpPr/>
            <p:nvPr userDrawn="1"/>
          </p:nvSpPr>
          <p:spPr bwMode="gray">
            <a:xfrm rot="5400000" flipV="1">
              <a:off x="5040741" y="4408706"/>
              <a:ext cx="3963517" cy="935078"/>
            </a:xfrm>
            <a:custGeom>
              <a:avLst/>
              <a:gdLst>
                <a:gd name="connsiteX0" fmla="*/ 0 w 3963517"/>
                <a:gd name="connsiteY0" fmla="*/ 467539 h 935078"/>
                <a:gd name="connsiteX1" fmla="*/ 467539 w 3963517"/>
                <a:gd name="connsiteY1" fmla="*/ 935078 h 935078"/>
                <a:gd name="connsiteX2" fmla="*/ 3963517 w 3963517"/>
                <a:gd name="connsiteY2" fmla="*/ 935078 h 935078"/>
                <a:gd name="connsiteX3" fmla="*/ 3963517 w 3963517"/>
                <a:gd name="connsiteY3" fmla="*/ 0 h 935078"/>
                <a:gd name="connsiteX4" fmla="*/ 467539 w 3963517"/>
                <a:gd name="connsiteY4" fmla="*/ 0 h 935078"/>
                <a:gd name="connsiteX5" fmla="*/ 0 w 3963517"/>
                <a:gd name="connsiteY5" fmla="*/ 467539 h 93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3517" h="935078">
                  <a:moveTo>
                    <a:pt x="0" y="467539"/>
                  </a:moveTo>
                  <a:cubicBezTo>
                    <a:pt x="0" y="725754"/>
                    <a:pt x="209324" y="935078"/>
                    <a:pt x="467539" y="935078"/>
                  </a:cubicBezTo>
                  <a:lnTo>
                    <a:pt x="3963517" y="935078"/>
                  </a:lnTo>
                  <a:lnTo>
                    <a:pt x="3963517" y="0"/>
                  </a:lnTo>
                  <a:lnTo>
                    <a:pt x="467539" y="0"/>
                  </a:lnTo>
                  <a:cubicBezTo>
                    <a:pt x="209324" y="0"/>
                    <a:pt x="0" y="209324"/>
                    <a:pt x="0" y="467539"/>
                  </a:cubicBezTo>
                  <a:close/>
                </a:path>
              </a:pathLst>
            </a:custGeom>
            <a:gradFill>
              <a:gsLst>
                <a:gs pos="17000">
                  <a:schemeClr val="accent1">
                    <a:alpha val="70000"/>
                  </a:schemeClr>
                </a:gs>
                <a:gs pos="100000">
                  <a:schemeClr val="accent2">
                    <a:alpha val="70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50" name="Freeform: Shape 49">
              <a:extLst>
                <a:ext uri="{FF2B5EF4-FFF2-40B4-BE49-F238E27FC236}">
                  <a16:creationId xmlns:a16="http://schemas.microsoft.com/office/drawing/2014/main" id="{32E8AEDC-259F-4AC7-B8DE-6CB1FFBC0FD4}"/>
                </a:ext>
                <a:ext uri="{C183D7F6-B498-43B3-948B-1728B52AA6E4}">
                  <adec:decorative xmlns:adec="http://schemas.microsoft.com/office/drawing/2017/decorative" val="1"/>
                </a:ext>
              </a:extLst>
            </p:cNvPr>
            <p:cNvSpPr/>
            <p:nvPr userDrawn="1"/>
          </p:nvSpPr>
          <p:spPr bwMode="gray">
            <a:xfrm rot="16200000">
              <a:off x="8669581" y="3335583"/>
              <a:ext cx="6120293" cy="924545"/>
            </a:xfrm>
            <a:custGeom>
              <a:avLst/>
              <a:gdLst>
                <a:gd name="connsiteX0" fmla="*/ 6120293 w 6120293"/>
                <a:gd name="connsiteY0" fmla="*/ 924544 h 924545"/>
                <a:gd name="connsiteX1" fmla="*/ 0 w 6120293"/>
                <a:gd name="connsiteY1" fmla="*/ 924545 h 924545"/>
                <a:gd name="connsiteX2" fmla="*/ 0 w 6120293"/>
                <a:gd name="connsiteY2" fmla="*/ 645788 h 924545"/>
                <a:gd name="connsiteX3" fmla="*/ 53839 w 6120293"/>
                <a:gd name="connsiteY3" fmla="*/ 512884 h 924545"/>
                <a:gd name="connsiteX4" fmla="*/ 901027 w 6120293"/>
                <a:gd name="connsiteY4" fmla="*/ 1 h 924545"/>
                <a:gd name="connsiteX5" fmla="*/ 5170766 w 6120293"/>
                <a:gd name="connsiteY5" fmla="*/ 0 h 924545"/>
                <a:gd name="connsiteX6" fmla="*/ 6102695 w 6120293"/>
                <a:gd name="connsiteY6" fmla="*/ 751759 h 92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0293" h="924545">
                  <a:moveTo>
                    <a:pt x="6120293" y="924544"/>
                  </a:moveTo>
                  <a:lnTo>
                    <a:pt x="0" y="924545"/>
                  </a:lnTo>
                  <a:lnTo>
                    <a:pt x="0" y="645788"/>
                  </a:lnTo>
                  <a:lnTo>
                    <a:pt x="53839" y="512884"/>
                  </a:lnTo>
                  <a:cubicBezTo>
                    <a:pt x="211412" y="208396"/>
                    <a:pt x="531631" y="1"/>
                    <a:pt x="901027" y="1"/>
                  </a:cubicBezTo>
                  <a:lnTo>
                    <a:pt x="5170766" y="0"/>
                  </a:lnTo>
                  <a:cubicBezTo>
                    <a:pt x="5630459" y="0"/>
                    <a:pt x="6013994" y="322731"/>
                    <a:pt x="6102695" y="751759"/>
                  </a:cubicBezTo>
                  <a:close/>
                </a:path>
              </a:pathLst>
            </a:custGeom>
            <a:gradFill>
              <a:gsLst>
                <a:gs pos="0">
                  <a:srgbClr val="7B5DFD">
                    <a:alpha val="80000"/>
                  </a:srgbClr>
                </a:gs>
                <a:gs pos="85000">
                  <a:srgbClr val="2AD8D9">
                    <a:alpha val="8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49" name="Freeform: Shape 48">
              <a:extLst>
                <a:ext uri="{FF2B5EF4-FFF2-40B4-BE49-F238E27FC236}">
                  <a16:creationId xmlns:a16="http://schemas.microsoft.com/office/drawing/2014/main" id="{9515BAEF-E1B2-4556-96E3-863416BD2113}"/>
                </a:ext>
                <a:ext uri="{C183D7F6-B498-43B3-948B-1728B52AA6E4}">
                  <adec:decorative xmlns:adec="http://schemas.microsoft.com/office/drawing/2017/decorative" val="1"/>
                </a:ext>
              </a:extLst>
            </p:cNvPr>
            <p:cNvSpPr/>
            <p:nvPr userDrawn="1"/>
          </p:nvSpPr>
          <p:spPr bwMode="gray">
            <a:xfrm rot="5400000" flipV="1">
              <a:off x="10831903" y="5497907"/>
              <a:ext cx="1795649" cy="924544"/>
            </a:xfrm>
            <a:custGeom>
              <a:avLst/>
              <a:gdLst>
                <a:gd name="connsiteX0" fmla="*/ 0 w 1795649"/>
                <a:gd name="connsiteY0" fmla="*/ 470727 h 924544"/>
                <a:gd name="connsiteX1" fmla="*/ 287499 w 1795649"/>
                <a:gd name="connsiteY1" fmla="*/ 904462 h 924544"/>
                <a:gd name="connsiteX2" fmla="*/ 352193 w 1795649"/>
                <a:gd name="connsiteY2" fmla="*/ 924544 h 924544"/>
                <a:gd name="connsiteX3" fmla="*/ 1795649 w 1795649"/>
                <a:gd name="connsiteY3" fmla="*/ 924544 h 924544"/>
                <a:gd name="connsiteX4" fmla="*/ 1795649 w 1795649"/>
                <a:gd name="connsiteY4" fmla="*/ 0 h 924544"/>
                <a:gd name="connsiteX5" fmla="*/ 470727 w 1795649"/>
                <a:gd name="connsiteY5" fmla="*/ 0 h 924544"/>
                <a:gd name="connsiteX6" fmla="*/ 0 w 1795649"/>
                <a:gd name="connsiteY6" fmla="*/ 470727 h 92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649" h="924544">
                  <a:moveTo>
                    <a:pt x="0" y="470727"/>
                  </a:moveTo>
                  <a:cubicBezTo>
                    <a:pt x="0" y="665708"/>
                    <a:pt x="118548" y="833002"/>
                    <a:pt x="287499" y="904462"/>
                  </a:cubicBezTo>
                  <a:lnTo>
                    <a:pt x="352193" y="924544"/>
                  </a:lnTo>
                  <a:lnTo>
                    <a:pt x="1795649" y="924544"/>
                  </a:lnTo>
                  <a:lnTo>
                    <a:pt x="1795649" y="0"/>
                  </a:lnTo>
                  <a:lnTo>
                    <a:pt x="470727" y="0"/>
                  </a:lnTo>
                  <a:cubicBezTo>
                    <a:pt x="210752" y="0"/>
                    <a:pt x="0" y="210752"/>
                    <a:pt x="0" y="470727"/>
                  </a:cubicBezTo>
                  <a:close/>
                </a:path>
              </a:pathLst>
            </a:custGeom>
            <a:gradFill>
              <a:gsLst>
                <a:gs pos="0">
                  <a:srgbClr val="7B5DFD"/>
                </a:gs>
                <a:gs pos="100000">
                  <a:srgbClr val="7B5DFD">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46" name="Freeform: Shape 45">
              <a:extLst>
                <a:ext uri="{FF2B5EF4-FFF2-40B4-BE49-F238E27FC236}">
                  <a16:creationId xmlns:a16="http://schemas.microsoft.com/office/drawing/2014/main" id="{D0913F49-DD7F-4649-8B73-BF01E894AF6E}"/>
                </a:ext>
                <a:ext uri="{C183D7F6-B498-43B3-948B-1728B52AA6E4}">
                  <adec:decorative xmlns:adec="http://schemas.microsoft.com/office/drawing/2017/decorative" val="1"/>
                </a:ext>
              </a:extLst>
            </p:cNvPr>
            <p:cNvSpPr/>
            <p:nvPr userDrawn="1"/>
          </p:nvSpPr>
          <p:spPr bwMode="gray">
            <a:xfrm rot="16200000">
              <a:off x="8268150" y="2065849"/>
              <a:ext cx="5065200" cy="933504"/>
            </a:xfrm>
            <a:custGeom>
              <a:avLst/>
              <a:gdLst>
                <a:gd name="connsiteX0" fmla="*/ 5065200 w 5065200"/>
                <a:gd name="connsiteY0" fmla="*/ 0 h 933504"/>
                <a:gd name="connsiteX1" fmla="*/ 5065200 w 5065200"/>
                <a:gd name="connsiteY1" fmla="*/ 933503 h 933504"/>
                <a:gd name="connsiteX2" fmla="*/ 466751 w 5065200"/>
                <a:gd name="connsiteY2" fmla="*/ 933504 h 933504"/>
                <a:gd name="connsiteX3" fmla="*/ 0 w 5065200"/>
                <a:gd name="connsiteY3" fmla="*/ 466752 h 933504"/>
                <a:gd name="connsiteX4" fmla="*/ 466751 w 5065200"/>
                <a:gd name="connsiteY4" fmla="*/ 2 h 93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200" h="933504">
                  <a:moveTo>
                    <a:pt x="5065200" y="0"/>
                  </a:moveTo>
                  <a:lnTo>
                    <a:pt x="5065200" y="933503"/>
                  </a:lnTo>
                  <a:lnTo>
                    <a:pt x="466751" y="933504"/>
                  </a:lnTo>
                  <a:cubicBezTo>
                    <a:pt x="208972" y="933504"/>
                    <a:pt x="0" y="724532"/>
                    <a:pt x="0" y="466752"/>
                  </a:cubicBezTo>
                  <a:cubicBezTo>
                    <a:pt x="0" y="208974"/>
                    <a:pt x="208972" y="2"/>
                    <a:pt x="466751" y="2"/>
                  </a:cubicBezTo>
                  <a:close/>
                </a:path>
              </a:pathLst>
            </a:custGeom>
            <a:gradFill>
              <a:gsLst>
                <a:gs pos="0">
                  <a:srgbClr val="7B5DFD"/>
                </a:gs>
                <a:gs pos="100000">
                  <a:srgbClr val="7B5DFD">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grpSp>
          <p:nvGrpSpPr>
            <p:cNvPr id="2" name="Group 1">
              <a:extLst>
                <a:ext uri="{FF2B5EF4-FFF2-40B4-BE49-F238E27FC236}">
                  <a16:creationId xmlns:a16="http://schemas.microsoft.com/office/drawing/2014/main" id="{CAD6750D-3265-4859-9A13-975569ECDAA6}"/>
                </a:ext>
                <a:ext uri="{C183D7F6-B498-43B3-948B-1728B52AA6E4}">
                  <adec:decorative xmlns:adec="http://schemas.microsoft.com/office/drawing/2017/decorative" val="1"/>
                </a:ext>
              </a:extLst>
            </p:cNvPr>
            <p:cNvGrpSpPr/>
            <p:nvPr userDrawn="1"/>
          </p:nvGrpSpPr>
          <p:grpSpPr>
            <a:xfrm>
              <a:off x="6556843" y="3"/>
              <a:ext cx="2824464" cy="6858001"/>
              <a:chOff x="9367537" y="0"/>
              <a:chExt cx="2824464" cy="6858001"/>
            </a:xfrm>
          </p:grpSpPr>
          <p:sp>
            <p:nvSpPr>
              <p:cNvPr id="18" name="Freeform: Shape 17">
                <a:extLst>
                  <a:ext uri="{FF2B5EF4-FFF2-40B4-BE49-F238E27FC236}">
                    <a16:creationId xmlns:a16="http://schemas.microsoft.com/office/drawing/2014/main" id="{E740D791-32E1-431C-AEA9-185C588C0DC2}"/>
                  </a:ext>
                </a:extLst>
              </p:cNvPr>
              <p:cNvSpPr/>
              <p:nvPr userDrawn="1"/>
            </p:nvSpPr>
            <p:spPr bwMode="gray">
              <a:xfrm rot="5400000" flipV="1">
                <a:off x="9546992" y="4212992"/>
                <a:ext cx="4348561" cy="941457"/>
              </a:xfrm>
              <a:custGeom>
                <a:avLst/>
                <a:gdLst>
                  <a:gd name="connsiteX0" fmla="*/ 0 w 4348561"/>
                  <a:gd name="connsiteY0" fmla="*/ 470729 h 941457"/>
                  <a:gd name="connsiteX1" fmla="*/ 470728 w 4348561"/>
                  <a:gd name="connsiteY1" fmla="*/ 941457 h 941457"/>
                  <a:gd name="connsiteX2" fmla="*/ 4348561 w 4348561"/>
                  <a:gd name="connsiteY2" fmla="*/ 941457 h 941457"/>
                  <a:gd name="connsiteX3" fmla="*/ 4348561 w 4348561"/>
                  <a:gd name="connsiteY3" fmla="*/ 0 h 941457"/>
                  <a:gd name="connsiteX4" fmla="*/ 470728 w 4348561"/>
                  <a:gd name="connsiteY4" fmla="*/ 0 h 941457"/>
                  <a:gd name="connsiteX5" fmla="*/ 0 w 4348561"/>
                  <a:gd name="connsiteY5" fmla="*/ 470729 h 94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8561" h="941457">
                    <a:moveTo>
                      <a:pt x="0" y="470729"/>
                    </a:moveTo>
                    <a:cubicBezTo>
                      <a:pt x="0" y="730705"/>
                      <a:pt x="210752" y="941457"/>
                      <a:pt x="470728" y="941457"/>
                    </a:cubicBezTo>
                    <a:lnTo>
                      <a:pt x="4348561" y="941457"/>
                    </a:lnTo>
                    <a:lnTo>
                      <a:pt x="4348561" y="0"/>
                    </a:lnTo>
                    <a:lnTo>
                      <a:pt x="470728" y="0"/>
                    </a:lnTo>
                    <a:cubicBezTo>
                      <a:pt x="210752" y="0"/>
                      <a:pt x="0" y="210753"/>
                      <a:pt x="0" y="470729"/>
                    </a:cubicBezTo>
                    <a:close/>
                  </a:path>
                </a:pathLst>
              </a:custGeom>
              <a:gradFill>
                <a:gsLst>
                  <a:gs pos="0">
                    <a:schemeClr val="accent2"/>
                  </a:gs>
                  <a:gs pos="100000">
                    <a:schemeClr val="accent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C2E71C92-3D7F-4843-927A-9FB703A1E59E}"/>
                  </a:ext>
                </a:extLst>
              </p:cNvPr>
              <p:cNvSpPr/>
              <p:nvPr userDrawn="1"/>
            </p:nvSpPr>
            <p:spPr bwMode="gray">
              <a:xfrm rot="16200000">
                <a:off x="9246143" y="2004401"/>
                <a:ext cx="4950258" cy="941456"/>
              </a:xfrm>
              <a:custGeom>
                <a:avLst/>
                <a:gdLst>
                  <a:gd name="connsiteX0" fmla="*/ 4950258 w 4950258"/>
                  <a:gd name="connsiteY0" fmla="*/ 0 h 941456"/>
                  <a:gd name="connsiteX1" fmla="*/ 4950258 w 4950258"/>
                  <a:gd name="connsiteY1" fmla="*/ 941456 h 941456"/>
                  <a:gd name="connsiteX2" fmla="*/ 470728 w 4950258"/>
                  <a:gd name="connsiteY2" fmla="*/ 941456 h 941456"/>
                  <a:gd name="connsiteX3" fmla="*/ 0 w 4950258"/>
                  <a:gd name="connsiteY3" fmla="*/ 470728 h 941456"/>
                  <a:gd name="connsiteX4" fmla="*/ 470728 w 4950258"/>
                  <a:gd name="connsiteY4" fmla="*/ 0 h 94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258" h="941456">
                    <a:moveTo>
                      <a:pt x="4950258" y="0"/>
                    </a:moveTo>
                    <a:lnTo>
                      <a:pt x="4950258" y="941456"/>
                    </a:lnTo>
                    <a:lnTo>
                      <a:pt x="470728" y="941456"/>
                    </a:lnTo>
                    <a:cubicBezTo>
                      <a:pt x="210752" y="941456"/>
                      <a:pt x="0" y="730704"/>
                      <a:pt x="0" y="470728"/>
                    </a:cubicBezTo>
                    <a:cubicBezTo>
                      <a:pt x="0" y="210752"/>
                      <a:pt x="210752" y="0"/>
                      <a:pt x="470728" y="0"/>
                    </a:cubicBezTo>
                    <a:close/>
                  </a:path>
                </a:pathLst>
              </a:custGeom>
              <a:gradFill>
                <a:gsLst>
                  <a:gs pos="0">
                    <a:schemeClr val="accent1"/>
                  </a:gs>
                  <a:gs pos="100000">
                    <a:schemeClr val="accent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157E0682-F66A-4424-B4B5-C5657A066BF3}"/>
                  </a:ext>
                </a:extLst>
              </p:cNvPr>
              <p:cNvSpPr/>
              <p:nvPr userDrawn="1"/>
            </p:nvSpPr>
            <p:spPr bwMode="gray">
              <a:xfrm rot="16200000">
                <a:off x="9666185" y="2077770"/>
                <a:ext cx="2227165" cy="941553"/>
              </a:xfrm>
              <a:custGeom>
                <a:avLst/>
                <a:gdLst>
                  <a:gd name="connsiteX0" fmla="*/ 2227165 w 2227165"/>
                  <a:gd name="connsiteY0" fmla="*/ 947470 h 947470"/>
                  <a:gd name="connsiteX1" fmla="*/ 473735 w 2227165"/>
                  <a:gd name="connsiteY1" fmla="*/ 947470 h 947470"/>
                  <a:gd name="connsiteX2" fmla="*/ 0 w 2227165"/>
                  <a:gd name="connsiteY2" fmla="*/ 473735 h 947470"/>
                  <a:gd name="connsiteX3" fmla="*/ 473735 w 2227165"/>
                  <a:gd name="connsiteY3" fmla="*/ 0 h 947470"/>
                  <a:gd name="connsiteX4" fmla="*/ 1286016 w 2227165"/>
                  <a:gd name="connsiteY4" fmla="*/ 0 h 947470"/>
                  <a:gd name="connsiteX5" fmla="*/ 1285712 w 2227165"/>
                  <a:gd name="connsiteY5" fmla="*/ 6017 h 947470"/>
                  <a:gd name="connsiteX6" fmla="*/ 2227165 w 2227165"/>
                  <a:gd name="connsiteY6" fmla="*/ 947470 h 94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165" h="947470">
                    <a:moveTo>
                      <a:pt x="2227165" y="947470"/>
                    </a:moveTo>
                    <a:lnTo>
                      <a:pt x="473735" y="947470"/>
                    </a:lnTo>
                    <a:cubicBezTo>
                      <a:pt x="212098" y="947470"/>
                      <a:pt x="0" y="735372"/>
                      <a:pt x="0" y="473735"/>
                    </a:cubicBezTo>
                    <a:cubicBezTo>
                      <a:pt x="0" y="212098"/>
                      <a:pt x="212098" y="0"/>
                      <a:pt x="473735" y="0"/>
                    </a:cubicBezTo>
                    <a:lnTo>
                      <a:pt x="1286016" y="0"/>
                    </a:lnTo>
                    <a:lnTo>
                      <a:pt x="1285712" y="6017"/>
                    </a:lnTo>
                    <a:cubicBezTo>
                      <a:pt x="1285712" y="525967"/>
                      <a:pt x="1707215" y="947470"/>
                      <a:pt x="2227165" y="947470"/>
                    </a:cubicBezTo>
                    <a:close/>
                  </a:path>
                </a:pathLst>
              </a:custGeom>
              <a:gradFill>
                <a:gsLst>
                  <a:gs pos="0">
                    <a:schemeClr val="accent2"/>
                  </a:gs>
                  <a:gs pos="100000">
                    <a:schemeClr val="accent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sp>
            <p:nvSpPr>
              <p:cNvPr id="25" name="Freeform: Shape 24">
                <a:extLst>
                  <a:ext uri="{FF2B5EF4-FFF2-40B4-BE49-F238E27FC236}">
                    <a16:creationId xmlns:a16="http://schemas.microsoft.com/office/drawing/2014/main" id="{41B47EA5-81F6-4AEE-B572-6AD727093EAF}"/>
                  </a:ext>
                </a:extLst>
              </p:cNvPr>
              <p:cNvSpPr/>
              <p:nvPr userDrawn="1"/>
            </p:nvSpPr>
            <p:spPr bwMode="gray">
              <a:xfrm rot="16200000">
                <a:off x="9120984" y="246553"/>
                <a:ext cx="2376113" cy="1883008"/>
              </a:xfrm>
              <a:custGeom>
                <a:avLst/>
                <a:gdLst>
                  <a:gd name="connsiteX0" fmla="*/ 2376113 w 2376113"/>
                  <a:gd name="connsiteY0" fmla="*/ 1875870 h 1883008"/>
                  <a:gd name="connsiteX1" fmla="*/ 2376113 w 2376113"/>
                  <a:gd name="connsiteY1" fmla="*/ 1883008 h 1883008"/>
                  <a:gd name="connsiteX2" fmla="*/ 2305311 w 2376113"/>
                  <a:gd name="connsiteY2" fmla="*/ 1883008 h 1883008"/>
                  <a:gd name="connsiteX3" fmla="*/ 2376113 w 2376113"/>
                  <a:gd name="connsiteY3" fmla="*/ 0 h 1883008"/>
                  <a:gd name="connsiteX4" fmla="*/ 2376113 w 2376113"/>
                  <a:gd name="connsiteY4" fmla="*/ 942624 h 1883008"/>
                  <a:gd name="connsiteX5" fmla="*/ 2305311 w 2376113"/>
                  <a:gd name="connsiteY5" fmla="*/ 935486 h 1883008"/>
                  <a:gd name="connsiteX6" fmla="*/ 0 w 2376113"/>
                  <a:gd name="connsiteY6" fmla="*/ 935486 h 1883008"/>
                  <a:gd name="connsiteX7" fmla="*/ 4557 w 2376113"/>
                  <a:gd name="connsiteY7" fmla="*/ 845241 h 1883008"/>
                  <a:gd name="connsiteX8" fmla="*/ 941149 w 2376113"/>
                  <a:gd name="connsiteY8" fmla="*/ 0 h 18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6113" h="1883008">
                    <a:moveTo>
                      <a:pt x="2376113" y="1875870"/>
                    </a:moveTo>
                    <a:lnTo>
                      <a:pt x="2376113" y="1883008"/>
                    </a:lnTo>
                    <a:lnTo>
                      <a:pt x="2305311" y="1883008"/>
                    </a:lnTo>
                    <a:close/>
                    <a:moveTo>
                      <a:pt x="2376113" y="0"/>
                    </a:moveTo>
                    <a:lnTo>
                      <a:pt x="2376113" y="942624"/>
                    </a:lnTo>
                    <a:lnTo>
                      <a:pt x="2305311" y="935486"/>
                    </a:lnTo>
                    <a:lnTo>
                      <a:pt x="0" y="935486"/>
                    </a:lnTo>
                    <a:lnTo>
                      <a:pt x="4557" y="845241"/>
                    </a:lnTo>
                    <a:cubicBezTo>
                      <a:pt x="52768" y="370481"/>
                      <a:pt x="453696" y="0"/>
                      <a:pt x="941149" y="0"/>
                    </a:cubicBezTo>
                    <a:close/>
                  </a:path>
                </a:pathLst>
              </a:custGeom>
              <a:gradFill>
                <a:gsLst>
                  <a:gs pos="0">
                    <a:schemeClr val="accent1"/>
                  </a:gs>
                  <a:gs pos="100000">
                    <a:srgbClr val="7B5DFD">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grpSp>
        <p:sp>
          <p:nvSpPr>
            <p:cNvPr id="41" name="Freeform: Shape 40">
              <a:extLst>
                <a:ext uri="{FF2B5EF4-FFF2-40B4-BE49-F238E27FC236}">
                  <a16:creationId xmlns:a16="http://schemas.microsoft.com/office/drawing/2014/main" id="{1F55654B-3B59-450F-A4FF-D8CB51BFCE2B}"/>
                </a:ext>
                <a:ext uri="{C183D7F6-B498-43B3-948B-1728B52AA6E4}">
                  <adec:decorative xmlns:adec="http://schemas.microsoft.com/office/drawing/2017/decorative" val="1"/>
                </a:ext>
              </a:extLst>
            </p:cNvPr>
            <p:cNvSpPr/>
            <p:nvPr userDrawn="1"/>
          </p:nvSpPr>
          <p:spPr bwMode="gray">
            <a:xfrm rot="5400000">
              <a:off x="8730060" y="4320560"/>
              <a:ext cx="3195872" cy="1879016"/>
            </a:xfrm>
            <a:custGeom>
              <a:avLst/>
              <a:gdLst>
                <a:gd name="connsiteX0" fmla="*/ 0 w 3195872"/>
                <a:gd name="connsiteY0" fmla="*/ 933503 h 1879016"/>
                <a:gd name="connsiteX1" fmla="*/ 4557 w 3195872"/>
                <a:gd name="connsiteY1" fmla="*/ 843449 h 1879016"/>
                <a:gd name="connsiteX2" fmla="*/ 941149 w 3195872"/>
                <a:gd name="connsiteY2" fmla="*/ 0 h 1879016"/>
                <a:gd name="connsiteX3" fmla="*/ 3195872 w 3195872"/>
                <a:gd name="connsiteY3" fmla="*/ 0 h 1879016"/>
                <a:gd name="connsiteX4" fmla="*/ 3195872 w 3195872"/>
                <a:gd name="connsiteY4" fmla="*/ 1879016 h 1879016"/>
                <a:gd name="connsiteX5" fmla="*/ 2305311 w 3195872"/>
                <a:gd name="connsiteY5" fmla="*/ 1879016 h 1879016"/>
                <a:gd name="connsiteX6" fmla="*/ 2779046 w 3195872"/>
                <a:gd name="connsiteY6" fmla="*/ 1406260 h 1879016"/>
                <a:gd name="connsiteX7" fmla="*/ 2305311 w 3195872"/>
                <a:gd name="connsiteY7" fmla="*/ 933503 h 187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5872" h="1879016">
                  <a:moveTo>
                    <a:pt x="0" y="933503"/>
                  </a:moveTo>
                  <a:lnTo>
                    <a:pt x="4557" y="843449"/>
                  </a:lnTo>
                  <a:cubicBezTo>
                    <a:pt x="52768" y="369696"/>
                    <a:pt x="453696" y="0"/>
                    <a:pt x="941149" y="0"/>
                  </a:cubicBezTo>
                  <a:lnTo>
                    <a:pt x="3195872" y="0"/>
                  </a:lnTo>
                  <a:lnTo>
                    <a:pt x="3195872" y="1879016"/>
                  </a:lnTo>
                  <a:lnTo>
                    <a:pt x="2305311" y="1879016"/>
                  </a:lnTo>
                  <a:cubicBezTo>
                    <a:pt x="2566948" y="1879016"/>
                    <a:pt x="2779046" y="1667356"/>
                    <a:pt x="2779046" y="1406260"/>
                  </a:cubicBezTo>
                  <a:cubicBezTo>
                    <a:pt x="2779046" y="1145163"/>
                    <a:pt x="2566948" y="933503"/>
                    <a:pt x="2305311" y="933503"/>
                  </a:cubicBezTo>
                  <a:close/>
                </a:path>
              </a:pathLst>
            </a:custGeom>
            <a:gradFill>
              <a:gsLst>
                <a:gs pos="0">
                  <a:schemeClr val="accent1">
                    <a:alpha val="70000"/>
                  </a:schemeClr>
                </a:gs>
                <a:gs pos="100000">
                  <a:schemeClr val="accent2">
                    <a:alpha val="70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45" name="Freeform: Shape 44">
              <a:extLst>
                <a:ext uri="{FF2B5EF4-FFF2-40B4-BE49-F238E27FC236}">
                  <a16:creationId xmlns:a16="http://schemas.microsoft.com/office/drawing/2014/main" id="{AD26AD24-2C58-47EC-91CE-C63D7102492A}"/>
                </a:ext>
                <a:ext uri="{C183D7F6-B498-43B3-948B-1728B52AA6E4}">
                  <adec:decorative xmlns:adec="http://schemas.microsoft.com/office/drawing/2017/decorative" val="1"/>
                </a:ext>
              </a:extLst>
            </p:cNvPr>
            <p:cNvSpPr/>
            <p:nvPr userDrawn="1"/>
          </p:nvSpPr>
          <p:spPr bwMode="gray">
            <a:xfrm rot="5400000">
              <a:off x="9013973" y="374512"/>
              <a:ext cx="1694534" cy="945514"/>
            </a:xfrm>
            <a:custGeom>
              <a:avLst/>
              <a:gdLst>
                <a:gd name="connsiteX0" fmla="*/ 0 w 1694534"/>
                <a:gd name="connsiteY0" fmla="*/ 945514 h 945514"/>
                <a:gd name="connsiteX1" fmla="*/ 0 w 1694534"/>
                <a:gd name="connsiteY1" fmla="*/ 0 h 945514"/>
                <a:gd name="connsiteX2" fmla="*/ 753385 w 1694534"/>
                <a:gd name="connsiteY2" fmla="*/ 0 h 945514"/>
                <a:gd name="connsiteX3" fmla="*/ 753081 w 1694534"/>
                <a:gd name="connsiteY3" fmla="*/ 6004 h 945514"/>
                <a:gd name="connsiteX4" fmla="*/ 1694534 w 1694534"/>
                <a:gd name="connsiteY4" fmla="*/ 945514 h 945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534" h="945514">
                  <a:moveTo>
                    <a:pt x="0" y="945514"/>
                  </a:moveTo>
                  <a:lnTo>
                    <a:pt x="0" y="0"/>
                  </a:lnTo>
                  <a:lnTo>
                    <a:pt x="753385" y="0"/>
                  </a:lnTo>
                  <a:lnTo>
                    <a:pt x="753081" y="6004"/>
                  </a:lnTo>
                  <a:cubicBezTo>
                    <a:pt x="753081" y="524881"/>
                    <a:pt x="1174584" y="945514"/>
                    <a:pt x="1694534" y="945514"/>
                  </a:cubicBezTo>
                  <a:close/>
                </a:path>
              </a:pathLst>
            </a:custGeom>
            <a:gradFill>
              <a:gsLst>
                <a:gs pos="0">
                  <a:schemeClr val="accent2"/>
                </a:gs>
                <a:gs pos="100000">
                  <a:schemeClr val="accent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4D407921-77B5-44C4-9CFA-0D27C64F7058}"/>
                </a:ext>
                <a:ext uri="{C183D7F6-B498-43B3-948B-1728B52AA6E4}">
                  <adec:decorative xmlns:adec="http://schemas.microsoft.com/office/drawing/2017/decorative" val="1"/>
                </a:ext>
              </a:extLst>
            </p:cNvPr>
            <p:cNvSpPr/>
            <p:nvPr userDrawn="1"/>
          </p:nvSpPr>
          <p:spPr bwMode="gray">
            <a:xfrm rot="5400000" flipV="1">
              <a:off x="7072711" y="5479682"/>
              <a:ext cx="1795650" cy="960997"/>
            </a:xfrm>
            <a:custGeom>
              <a:avLst/>
              <a:gdLst>
                <a:gd name="connsiteX0" fmla="*/ 0 w 1795650"/>
                <a:gd name="connsiteY0" fmla="*/ 480498 h 960997"/>
                <a:gd name="connsiteX1" fmla="*/ 480498 w 1795650"/>
                <a:gd name="connsiteY1" fmla="*/ 960997 h 960997"/>
                <a:gd name="connsiteX2" fmla="*/ 1795650 w 1795650"/>
                <a:gd name="connsiteY2" fmla="*/ 960997 h 960997"/>
                <a:gd name="connsiteX3" fmla="*/ 1795650 w 1795650"/>
                <a:gd name="connsiteY3" fmla="*/ 0 h 960997"/>
                <a:gd name="connsiteX4" fmla="*/ 480498 w 1795650"/>
                <a:gd name="connsiteY4" fmla="*/ 0 h 960997"/>
                <a:gd name="connsiteX5" fmla="*/ 0 w 1795650"/>
                <a:gd name="connsiteY5" fmla="*/ 480498 h 96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5650" h="960997">
                  <a:moveTo>
                    <a:pt x="0" y="480498"/>
                  </a:moveTo>
                  <a:cubicBezTo>
                    <a:pt x="0" y="745870"/>
                    <a:pt x="215126" y="960997"/>
                    <a:pt x="480498" y="960997"/>
                  </a:cubicBezTo>
                  <a:lnTo>
                    <a:pt x="1795650" y="960997"/>
                  </a:lnTo>
                  <a:lnTo>
                    <a:pt x="1795650" y="0"/>
                  </a:lnTo>
                  <a:lnTo>
                    <a:pt x="480498" y="0"/>
                  </a:lnTo>
                  <a:cubicBezTo>
                    <a:pt x="215126" y="0"/>
                    <a:pt x="0" y="215126"/>
                    <a:pt x="0" y="480498"/>
                  </a:cubicBezTo>
                  <a:close/>
                </a:path>
              </a:pathLst>
            </a:custGeom>
            <a:gradFill>
              <a:gsLst>
                <a:gs pos="0">
                  <a:schemeClr val="accent1">
                    <a:alpha val="70000"/>
                  </a:schemeClr>
                </a:gs>
                <a:gs pos="100000">
                  <a:srgbClr val="647DBA">
                    <a:alpha val="7000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grpSp>
      <p:sp>
        <p:nvSpPr>
          <p:cNvPr id="24" name="Subtitle 2">
            <a:extLst>
              <a:ext uri="{FF2B5EF4-FFF2-40B4-BE49-F238E27FC236}">
                <a16:creationId xmlns:a16="http://schemas.microsoft.com/office/drawing/2014/main" id="{C1BE9F13-6C03-4572-9BFB-ABDC22683F23}"/>
              </a:ext>
            </a:extLst>
          </p:cNvPr>
          <p:cNvSpPr>
            <a:spLocks noGrp="1"/>
          </p:cNvSpPr>
          <p:nvPr userDrawn="1">
            <p:ph type="subTitle" idx="10" hasCustomPrompt="1"/>
          </p:nvPr>
        </p:nvSpPr>
        <p:spPr>
          <a:xfrm>
            <a:off x="1078991" y="737706"/>
            <a:ext cx="914400" cy="636072"/>
          </a:xfrm>
        </p:spPr>
        <p:txBody>
          <a:bodyPr wrap="square" anchor="b">
            <a:spAutoFit/>
          </a:bodyPr>
          <a:lstStyle>
            <a:lvl1pPr marL="0" indent="0" algn="l">
              <a:buNone/>
              <a:defRPr sz="4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p>
        </p:txBody>
      </p:sp>
      <p:sp>
        <p:nvSpPr>
          <p:cNvPr id="9" name="Title 1">
            <a:extLst>
              <a:ext uri="{FF2B5EF4-FFF2-40B4-BE49-F238E27FC236}">
                <a16:creationId xmlns:a16="http://schemas.microsoft.com/office/drawing/2014/main" id="{9E8C898B-F191-4731-BE4F-907DFBF6D198}"/>
              </a:ext>
            </a:extLst>
          </p:cNvPr>
          <p:cNvSpPr>
            <a:spLocks noGrp="1"/>
          </p:cNvSpPr>
          <p:nvPr>
            <p:ph type="title" hasCustomPrompt="1"/>
          </p:nvPr>
        </p:nvSpPr>
        <p:spPr>
          <a:xfrm>
            <a:off x="1078992" y="1762125"/>
            <a:ext cx="4756945" cy="1853910"/>
          </a:xfrm>
        </p:spPr>
        <p:txBody>
          <a:bodyPr anchor="b"/>
          <a:lstStyle>
            <a:lvl1pPr>
              <a:defRPr sz="5400">
                <a:solidFill>
                  <a:schemeClr val="bg1"/>
                </a:solidFill>
              </a:defRPr>
            </a:lvl1pPr>
          </a:lstStyle>
          <a:p>
            <a:r>
              <a:rPr lang="en-US" dirty="0"/>
              <a:t>Click to edit title</a:t>
            </a:r>
          </a:p>
        </p:txBody>
      </p:sp>
      <p:sp>
        <p:nvSpPr>
          <p:cNvPr id="21" name="Text Placeholder 2">
            <a:extLst>
              <a:ext uri="{FF2B5EF4-FFF2-40B4-BE49-F238E27FC236}">
                <a16:creationId xmlns:a16="http://schemas.microsoft.com/office/drawing/2014/main" id="{DBAB84F9-62BD-4458-A99E-FBC3F9F5FAE0}"/>
              </a:ext>
            </a:extLst>
          </p:cNvPr>
          <p:cNvSpPr>
            <a:spLocks noGrp="1"/>
          </p:cNvSpPr>
          <p:nvPr>
            <p:ph type="body" idx="1" hasCustomPrompt="1"/>
          </p:nvPr>
        </p:nvSpPr>
        <p:spPr>
          <a:xfrm>
            <a:off x="1078992" y="3715795"/>
            <a:ext cx="4756944" cy="935048"/>
          </a:xfrm>
        </p:spPr>
        <p:txBody>
          <a:bodyPr anchor="t"/>
          <a:lstStyle>
            <a:lvl1pPr marL="0" indent="0">
              <a:buNone/>
              <a:defRPr sz="2000" b="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23" name="Picture Placeholder 6">
            <a:extLst>
              <a:ext uri="{FF2B5EF4-FFF2-40B4-BE49-F238E27FC236}">
                <a16:creationId xmlns:a16="http://schemas.microsoft.com/office/drawing/2014/main" id="{6A177297-494B-44AF-B799-9370CFA64B65}"/>
              </a:ext>
              <a:ext uri="{C183D7F6-B498-43B3-948B-1728B52AA6E4}">
                <adec:decorative xmlns:adec="http://schemas.microsoft.com/office/drawing/2017/decorative" val="0"/>
              </a:ext>
            </a:extLst>
          </p:cNvPr>
          <p:cNvSpPr>
            <a:spLocks noGrp="1"/>
          </p:cNvSpPr>
          <p:nvPr>
            <p:ph type="pic" sz="quarter" idx="19" hasCustomPrompt="1"/>
          </p:nvPr>
        </p:nvSpPr>
        <p:spPr bwMode="gray">
          <a:xfrm>
            <a:off x="7171944" y="3"/>
            <a:ext cx="5020056" cy="6858000"/>
          </a:xfrm>
        </p:spPr>
        <p:txBody>
          <a:bodyPr anchor="ctr"/>
          <a:lstStyle>
            <a:lvl1pPr algn="ctr">
              <a:buNone/>
              <a:defRPr/>
            </a:lvl1pPr>
          </a:lstStyle>
          <a:p>
            <a:r>
              <a:rPr lang="en-US" dirty="0"/>
              <a:t>Click to insert picture</a:t>
            </a:r>
          </a:p>
        </p:txBody>
      </p:sp>
      <p:sp>
        <p:nvSpPr>
          <p:cNvPr id="7" name="Footer Placeholder 2">
            <a:extLst>
              <a:ext uri="{FF2B5EF4-FFF2-40B4-BE49-F238E27FC236}">
                <a16:creationId xmlns:a16="http://schemas.microsoft.com/office/drawing/2014/main" id="{0E23990E-5A7B-46EC-A03B-304F7FA19CA0}"/>
              </a:ext>
            </a:extLst>
          </p:cNvPr>
          <p:cNvSpPr>
            <a:spLocks noGrp="1"/>
          </p:cNvSpPr>
          <p:nvPr>
            <p:ph type="ftr" sz="quarter" idx="17"/>
          </p:nvPr>
        </p:nvSpPr>
        <p:spPr>
          <a:xfrm>
            <a:off x="1078992" y="6172200"/>
            <a:ext cx="5212080" cy="249329"/>
          </a:xfrm>
        </p:spPr>
        <p:txBody>
          <a:bodyPr/>
          <a:lstStyle/>
          <a:p>
            <a:endParaRPr lang="en-US" dirty="0"/>
          </a:p>
        </p:txBody>
      </p:sp>
    </p:spTree>
    <p:extLst>
      <p:ext uri="{BB962C8B-B14F-4D97-AF65-F5344CB8AC3E}">
        <p14:creationId xmlns:p14="http://schemas.microsoft.com/office/powerpoint/2010/main" val="32305077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mphasis _ Img R">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43F67190-67D5-415C-BBF8-E4C97ED0FCF1}"/>
              </a:ext>
            </a:extLst>
          </p:cNvPr>
          <p:cNvSpPr>
            <a:spLocks noGrp="1"/>
          </p:cNvSpPr>
          <p:nvPr>
            <p:ph type="subTitle" idx="1" hasCustomPrompt="1"/>
          </p:nvPr>
        </p:nvSpPr>
        <p:spPr>
          <a:xfrm>
            <a:off x="1078992" y="436471"/>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2" name="Title 1">
            <a:extLst>
              <a:ext uri="{FF2B5EF4-FFF2-40B4-BE49-F238E27FC236}">
                <a16:creationId xmlns:a16="http://schemas.microsoft.com/office/drawing/2014/main" id="{DFA73C57-86A3-4B0F-A621-33EFF10BAFDB}"/>
              </a:ext>
            </a:extLst>
          </p:cNvPr>
          <p:cNvSpPr>
            <a:spLocks noGrp="1"/>
          </p:cNvSpPr>
          <p:nvPr>
            <p:ph type="title" hasCustomPrompt="1"/>
          </p:nvPr>
        </p:nvSpPr>
        <p:spPr>
          <a:xfrm>
            <a:off x="1078992" y="867432"/>
            <a:ext cx="5217386" cy="2748603"/>
          </a:xfrm>
        </p:spPr>
        <p:txBody>
          <a:bodyPr anchor="b"/>
          <a:lstStyle>
            <a:lvl1pPr>
              <a:defRPr sz="6000">
                <a:gradFill>
                  <a:gsLst>
                    <a:gs pos="100000">
                      <a:schemeClr val="accent2">
                        <a:lumMod val="75000"/>
                        <a:lumOff val="25000"/>
                      </a:schemeClr>
                    </a:gs>
                    <a:gs pos="0">
                      <a:schemeClr val="accent1">
                        <a:lumMod val="50000"/>
                      </a:schemeClr>
                    </a:gs>
                  </a:gsLst>
                  <a:path path="circle">
                    <a:fillToRect l="100000" t="100000"/>
                  </a:path>
                </a:gradFill>
              </a:defRPr>
            </a:lvl1pPr>
          </a:lstStyle>
          <a:p>
            <a:r>
              <a:rPr lang="en-US" dirty="0"/>
              <a:t>Click to edit title</a:t>
            </a:r>
          </a:p>
        </p:txBody>
      </p:sp>
      <p:sp>
        <p:nvSpPr>
          <p:cNvPr id="5" name="Text Placeholder 4">
            <a:extLst>
              <a:ext uri="{FF2B5EF4-FFF2-40B4-BE49-F238E27FC236}">
                <a16:creationId xmlns:a16="http://schemas.microsoft.com/office/drawing/2014/main" id="{69CF33FF-E9E7-43CA-8C15-9082029158D8}"/>
              </a:ext>
            </a:extLst>
          </p:cNvPr>
          <p:cNvSpPr>
            <a:spLocks noGrp="1"/>
          </p:cNvSpPr>
          <p:nvPr>
            <p:ph type="body" sz="quarter" idx="18" hasCustomPrompt="1"/>
          </p:nvPr>
        </p:nvSpPr>
        <p:spPr>
          <a:xfrm>
            <a:off x="1079500" y="3962400"/>
            <a:ext cx="5216078" cy="1981200"/>
          </a:xfrm>
        </p:spPr>
        <p:txBody>
          <a:bodyPr/>
          <a:lstStyle>
            <a:lvl1pPr>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F31BAC0F-4CA9-466C-A9CB-5D80C221EEDC}"/>
              </a:ext>
            </a:extLst>
          </p:cNvPr>
          <p:cNvSpPr>
            <a:spLocks noGrp="1"/>
          </p:cNvSpPr>
          <p:nvPr>
            <p:ph type="pic" sz="quarter" idx="19" hasCustomPrompt="1"/>
          </p:nvPr>
        </p:nvSpPr>
        <p:spPr>
          <a:xfrm>
            <a:off x="7171944" y="0"/>
            <a:ext cx="5020056" cy="6858000"/>
          </a:xfrm>
        </p:spPr>
        <p:txBody>
          <a:bodyPr anchor="ctr"/>
          <a:lstStyle>
            <a:lvl1pPr algn="ctr">
              <a:buNone/>
              <a:defRPr/>
            </a:lvl1pPr>
          </a:lstStyle>
          <a:p>
            <a:r>
              <a:rPr lang="en-US" dirty="0"/>
              <a:t>Click to insert picture</a:t>
            </a:r>
          </a:p>
        </p:txBody>
      </p:sp>
      <p:sp>
        <p:nvSpPr>
          <p:cNvPr id="3" name="Footer Placeholder 2">
            <a:extLst>
              <a:ext uri="{FF2B5EF4-FFF2-40B4-BE49-F238E27FC236}">
                <a16:creationId xmlns:a16="http://schemas.microsoft.com/office/drawing/2014/main" id="{629BEC03-F729-443F-8C0B-5945207E20E0}"/>
              </a:ext>
            </a:extLst>
          </p:cNvPr>
          <p:cNvSpPr>
            <a:spLocks noGrp="1"/>
          </p:cNvSpPr>
          <p:nvPr>
            <p:ph type="ftr" sz="quarter" idx="17"/>
          </p:nvPr>
        </p:nvSpPr>
        <p:spPr>
          <a:xfrm>
            <a:off x="1078992" y="6172200"/>
            <a:ext cx="5212080" cy="249329"/>
          </a:xfrm>
        </p:spPr>
        <p:txBody>
          <a:bodyPr/>
          <a:lstStyle/>
          <a:p>
            <a:endParaRPr lang="en-US" dirty="0"/>
          </a:p>
        </p:txBody>
      </p:sp>
    </p:spTree>
    <p:extLst>
      <p:ext uri="{BB962C8B-B14F-4D97-AF65-F5344CB8AC3E}">
        <p14:creationId xmlns:p14="http://schemas.microsoft.com/office/powerpoint/2010/main" val="557977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mphasis _ Img L">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7B0DAA75-9D14-49CF-85B6-DE3AC08F137E}"/>
              </a:ext>
            </a:extLst>
          </p:cNvPr>
          <p:cNvSpPr>
            <a:spLocks noGrp="1"/>
          </p:cNvSpPr>
          <p:nvPr>
            <p:ph type="subTitle" idx="1" hasCustomPrompt="1"/>
          </p:nvPr>
        </p:nvSpPr>
        <p:spPr>
          <a:xfrm>
            <a:off x="5885743" y="436471"/>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9" name="Title 1">
            <a:extLst>
              <a:ext uri="{FF2B5EF4-FFF2-40B4-BE49-F238E27FC236}">
                <a16:creationId xmlns:a16="http://schemas.microsoft.com/office/drawing/2014/main" id="{869479EA-C5FF-4497-B58F-B4C032969979}"/>
              </a:ext>
            </a:extLst>
          </p:cNvPr>
          <p:cNvSpPr>
            <a:spLocks noGrp="1"/>
          </p:cNvSpPr>
          <p:nvPr>
            <p:ph type="title" hasCustomPrompt="1"/>
          </p:nvPr>
        </p:nvSpPr>
        <p:spPr>
          <a:xfrm>
            <a:off x="5885743" y="867432"/>
            <a:ext cx="5217386" cy="2748603"/>
          </a:xfrm>
        </p:spPr>
        <p:txBody>
          <a:bodyPr anchor="b"/>
          <a:lstStyle>
            <a:lvl1pPr>
              <a:defRPr sz="6000">
                <a:gradFill>
                  <a:gsLst>
                    <a:gs pos="100000">
                      <a:schemeClr val="accent3"/>
                    </a:gs>
                    <a:gs pos="0">
                      <a:schemeClr val="accent1">
                        <a:lumMod val="50000"/>
                      </a:schemeClr>
                    </a:gs>
                  </a:gsLst>
                  <a:path path="circle">
                    <a:fillToRect l="100000" t="100000"/>
                  </a:path>
                </a:gradFill>
              </a:defRPr>
            </a:lvl1pPr>
          </a:lstStyle>
          <a:p>
            <a:r>
              <a:rPr lang="en-US" dirty="0"/>
              <a:t>Click to edit title</a:t>
            </a:r>
          </a:p>
        </p:txBody>
      </p:sp>
      <p:sp>
        <p:nvSpPr>
          <p:cNvPr id="10" name="Text Placeholder 4">
            <a:extLst>
              <a:ext uri="{FF2B5EF4-FFF2-40B4-BE49-F238E27FC236}">
                <a16:creationId xmlns:a16="http://schemas.microsoft.com/office/drawing/2014/main" id="{CBA7FA6F-042E-4CD2-98C6-4B821D885C73}"/>
              </a:ext>
            </a:extLst>
          </p:cNvPr>
          <p:cNvSpPr>
            <a:spLocks noGrp="1"/>
          </p:cNvSpPr>
          <p:nvPr>
            <p:ph type="body" sz="quarter" idx="18" hasCustomPrompt="1"/>
          </p:nvPr>
        </p:nvSpPr>
        <p:spPr>
          <a:xfrm>
            <a:off x="5885743" y="3962400"/>
            <a:ext cx="5216078" cy="1981200"/>
          </a:xfrm>
        </p:spPr>
        <p:txBody>
          <a:bodyPr/>
          <a:lstStyle>
            <a:lvl1pPr>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B72CB4C6-C2B7-48E9-B9D4-798937676E50}"/>
              </a:ext>
            </a:extLst>
          </p:cNvPr>
          <p:cNvSpPr>
            <a:spLocks noGrp="1"/>
          </p:cNvSpPr>
          <p:nvPr>
            <p:ph type="pic" sz="quarter" idx="20" hasCustomPrompt="1"/>
          </p:nvPr>
        </p:nvSpPr>
        <p:spPr>
          <a:xfrm>
            <a:off x="0" y="0"/>
            <a:ext cx="5020056" cy="6858000"/>
          </a:xfrm>
        </p:spPr>
        <p:txBody>
          <a:bodyPr anchor="ctr"/>
          <a:lstStyle>
            <a:lvl1pPr algn="ctr">
              <a:buNone/>
              <a:defRPr/>
            </a:lvl1pPr>
          </a:lstStyle>
          <a:p>
            <a:r>
              <a:rPr lang="en-US" dirty="0"/>
              <a:t>Click to insert picture</a:t>
            </a:r>
          </a:p>
        </p:txBody>
      </p:sp>
      <p:sp>
        <p:nvSpPr>
          <p:cNvPr id="3" name="Footer Placeholder 2">
            <a:extLst>
              <a:ext uri="{FF2B5EF4-FFF2-40B4-BE49-F238E27FC236}">
                <a16:creationId xmlns:a16="http://schemas.microsoft.com/office/drawing/2014/main" id="{E4FF49BF-D6EC-497D-8EDB-D669A04F7352}"/>
              </a:ext>
            </a:extLst>
          </p:cNvPr>
          <p:cNvSpPr>
            <a:spLocks noGrp="1"/>
          </p:cNvSpPr>
          <p:nvPr>
            <p:ph type="ftr" sz="quarter" idx="19"/>
          </p:nvPr>
        </p:nvSpPr>
        <p:spPr>
          <a:xfrm>
            <a:off x="5885743" y="6172200"/>
            <a:ext cx="4809744" cy="249329"/>
          </a:xfrm>
        </p:spPr>
        <p:txBody>
          <a:bodyPr/>
          <a:lstStyle/>
          <a:p>
            <a:endParaRPr lang="en-US" dirty="0"/>
          </a:p>
        </p:txBody>
      </p:sp>
    </p:spTree>
    <p:extLst>
      <p:ext uri="{BB962C8B-B14F-4D97-AF65-F5344CB8AC3E}">
        <p14:creationId xmlns:p14="http://schemas.microsoft.com/office/powerpoint/2010/main" val="17631019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g _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B6AF4A2-BA7E-46E8-A548-8A95036ED911}"/>
              </a:ext>
            </a:extLst>
          </p:cNvPr>
          <p:cNvSpPr>
            <a:spLocks noGrp="1"/>
          </p:cNvSpPr>
          <p:nvPr>
            <p:ph type="pic" sz="quarter" idx="14" hasCustomPrompt="1"/>
          </p:nvPr>
        </p:nvSpPr>
        <p:spPr>
          <a:xfrm>
            <a:off x="0" y="0"/>
            <a:ext cx="12192000" cy="6858000"/>
          </a:xfrm>
        </p:spPr>
        <p:txBody>
          <a:bodyPr anchor="ctr"/>
          <a:lstStyle>
            <a:lvl1pPr algn="ctr">
              <a:defRPr/>
            </a:lvl1pPr>
          </a:lstStyle>
          <a:p>
            <a:r>
              <a:rPr lang="en-US" dirty="0"/>
              <a:t>Click to insert picture</a:t>
            </a:r>
          </a:p>
        </p:txBody>
      </p:sp>
      <p:sp>
        <p:nvSpPr>
          <p:cNvPr id="11" name="Subtitle 2">
            <a:extLst>
              <a:ext uri="{FF2B5EF4-FFF2-40B4-BE49-F238E27FC236}">
                <a16:creationId xmlns:a16="http://schemas.microsoft.com/office/drawing/2014/main" id="{F2A52569-E5A4-4809-8C59-D7CEC5307853}"/>
              </a:ext>
            </a:extLst>
          </p:cNvPr>
          <p:cNvSpPr>
            <a:spLocks noGrp="1"/>
          </p:cNvSpPr>
          <p:nvPr>
            <p:ph type="subTitle" idx="1" hasCustomPrompt="1"/>
          </p:nvPr>
        </p:nvSpPr>
        <p:spPr>
          <a:xfrm>
            <a:off x="1078992" y="436471"/>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2" name="Title 1">
            <a:extLst>
              <a:ext uri="{FF2B5EF4-FFF2-40B4-BE49-F238E27FC236}">
                <a16:creationId xmlns:a16="http://schemas.microsoft.com/office/drawing/2014/main" id="{8B48B2F4-C1E3-4545-9F40-2BE3FD7853F6}"/>
              </a:ext>
            </a:extLst>
          </p:cNvPr>
          <p:cNvSpPr>
            <a:spLocks noGrp="1"/>
          </p:cNvSpPr>
          <p:nvPr>
            <p:ph type="title" hasCustomPrompt="1"/>
          </p:nvPr>
        </p:nvSpPr>
        <p:spPr>
          <a:xfrm>
            <a:off x="1078992" y="4305068"/>
            <a:ext cx="6704186" cy="1558052"/>
          </a:xfrm>
          <a:prstGeom prst="rect">
            <a:avLst/>
          </a:prstGeom>
          <a:noFill/>
        </p:spPr>
        <p:txBody>
          <a:bodyPr wrap="square" lIns="0" anchor="ctr">
            <a:noAutofit/>
          </a:bodyPr>
          <a:lstStyle>
            <a:lvl1pPr>
              <a:defRPr sz="4000"/>
            </a:lvl1pPr>
          </a:lstStyle>
          <a:p>
            <a:r>
              <a:rPr lang="en-US" dirty="0"/>
              <a:t>Click to edit title</a:t>
            </a:r>
          </a:p>
        </p:txBody>
      </p:sp>
      <p:sp>
        <p:nvSpPr>
          <p:cNvPr id="5" name="Footer Placeholder 4">
            <a:extLst>
              <a:ext uri="{FF2B5EF4-FFF2-40B4-BE49-F238E27FC236}">
                <a16:creationId xmlns:a16="http://schemas.microsoft.com/office/drawing/2014/main" id="{783C20B5-0B8C-4254-B376-A3D7B43A332D}"/>
              </a:ext>
            </a:extLst>
          </p:cNvPr>
          <p:cNvSpPr>
            <a:spLocks noGrp="1"/>
          </p:cNvSpPr>
          <p:nvPr>
            <p:ph type="ftr" sz="quarter" idx="13"/>
          </p:nvPr>
        </p:nvSpPr>
        <p:spPr/>
        <p:txBody>
          <a:bodyPr/>
          <a:lstStyle/>
          <a:p>
            <a:endParaRPr lang="en-US" dirty="0"/>
          </a:p>
        </p:txBody>
      </p:sp>
      <p:grpSp>
        <p:nvGrpSpPr>
          <p:cNvPr id="13" name="Group 12">
            <a:extLst>
              <a:ext uri="{FF2B5EF4-FFF2-40B4-BE49-F238E27FC236}">
                <a16:creationId xmlns:a16="http://schemas.microsoft.com/office/drawing/2014/main" id="{16F95443-C522-4CCB-9FE8-6879D6556AAC}"/>
              </a:ext>
              <a:ext uri="{C183D7F6-B498-43B3-948B-1728B52AA6E4}">
                <adec:decorative xmlns:adec="http://schemas.microsoft.com/office/drawing/2017/decorative" val="1"/>
              </a:ext>
            </a:extLst>
          </p:cNvPr>
          <p:cNvGrpSpPr/>
          <p:nvPr userDrawn="1"/>
        </p:nvGrpSpPr>
        <p:grpSpPr bwMode="ltGray">
          <a:xfrm rot="10800000" flipH="1" flipV="1">
            <a:off x="-142698" y="4155970"/>
            <a:ext cx="2316245" cy="260180"/>
            <a:chOff x="4489873" y="1902282"/>
            <a:chExt cx="2206033" cy="247799"/>
          </a:xfrm>
        </p:grpSpPr>
        <p:sp>
          <p:nvSpPr>
            <p:cNvPr id="14" name="Rectangle: Rounded Corners 13">
              <a:extLst>
                <a:ext uri="{FF2B5EF4-FFF2-40B4-BE49-F238E27FC236}">
                  <a16:creationId xmlns:a16="http://schemas.microsoft.com/office/drawing/2014/main" id="{413470A4-4BE8-43CB-AF3F-52975E375259}"/>
                </a:ext>
              </a:extLst>
            </p:cNvPr>
            <p:cNvSpPr/>
            <p:nvPr/>
          </p:nvSpPr>
          <p:spPr bwMode="ltGray">
            <a:xfrm>
              <a:off x="4489873" y="1902282"/>
              <a:ext cx="1741782" cy="247223"/>
            </a:xfrm>
            <a:prstGeom prst="roundRect">
              <a:avLst>
                <a:gd name="adj" fmla="val 50000"/>
              </a:avLst>
            </a:prstGeom>
            <a:gradFill flip="none" rotWithShape="1">
              <a:gsLst>
                <a:gs pos="0">
                  <a:srgbClr val="FF69B0">
                    <a:alpha val="80000"/>
                  </a:srgbClr>
                </a:gs>
                <a:gs pos="85000">
                  <a:srgbClr val="7B5DFD">
                    <a:alpha val="80000"/>
                  </a:srgb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Roboto"/>
              </a:endParaRPr>
            </a:p>
          </p:txBody>
        </p:sp>
        <p:sp>
          <p:nvSpPr>
            <p:cNvPr id="15" name="Oval 14">
              <a:extLst>
                <a:ext uri="{FF2B5EF4-FFF2-40B4-BE49-F238E27FC236}">
                  <a16:creationId xmlns:a16="http://schemas.microsoft.com/office/drawing/2014/main" id="{3FEFEB34-A4E8-4D8C-87D8-17D712EC72B0}"/>
                </a:ext>
              </a:extLst>
            </p:cNvPr>
            <p:cNvSpPr/>
            <p:nvPr/>
          </p:nvSpPr>
          <p:spPr bwMode="ltGray">
            <a:xfrm>
              <a:off x="5984510" y="1902858"/>
              <a:ext cx="247223" cy="2472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EECBC02-A6BC-4403-874C-EF5DFAD4F241}"/>
                </a:ext>
              </a:extLst>
            </p:cNvPr>
            <p:cNvSpPr/>
            <p:nvPr userDrawn="1"/>
          </p:nvSpPr>
          <p:spPr bwMode="ltGray">
            <a:xfrm>
              <a:off x="6448683" y="1902858"/>
              <a:ext cx="247223" cy="247223"/>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503999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F93B10-0CB8-479F-A8FC-BE4F1ED3B9A4}"/>
              </a:ext>
            </a:extLst>
          </p:cNvPr>
          <p:cNvSpPr>
            <a:spLocks noGrp="1"/>
          </p:cNvSpPr>
          <p:nvPr>
            <p:ph type="pic" sz="quarter" idx="10" hasCustomPrompt="1"/>
          </p:nvPr>
        </p:nvSpPr>
        <p:spPr>
          <a:xfrm>
            <a:off x="0" y="0"/>
            <a:ext cx="12192000" cy="6858000"/>
          </a:xfrm>
          <a:noFill/>
        </p:spPr>
        <p:txBody>
          <a:bodyPr vert="horz" lIns="0" tIns="548640" rIns="0" bIns="0" rtlCol="0" anchor="ctr">
            <a:noAutofit/>
          </a:bodyPr>
          <a:lstStyle>
            <a:lvl1pPr>
              <a:buNone/>
              <a:defRPr lang="en-US" dirty="0"/>
            </a:lvl1pPr>
          </a:lstStyle>
          <a:p>
            <a:pPr lvl="0" algn="ctr"/>
            <a:r>
              <a:rPr lang="en-US" dirty="0"/>
              <a:t>Click to insert picture</a:t>
            </a:r>
          </a:p>
        </p:txBody>
      </p:sp>
      <p:sp>
        <p:nvSpPr>
          <p:cNvPr id="4" name="Subtitle 2">
            <a:extLst>
              <a:ext uri="{FF2B5EF4-FFF2-40B4-BE49-F238E27FC236}">
                <a16:creationId xmlns:a16="http://schemas.microsoft.com/office/drawing/2014/main" id="{944FA54E-3D23-8AC4-24D4-E6584443B904}"/>
              </a:ext>
            </a:extLst>
          </p:cNvPr>
          <p:cNvSpPr>
            <a:spLocks noGrp="1"/>
          </p:cNvSpPr>
          <p:nvPr>
            <p:ph type="subTitle" idx="1" hasCustomPrompt="1"/>
          </p:nvPr>
        </p:nvSpPr>
        <p:spPr>
          <a:xfrm>
            <a:off x="1078992" y="436471"/>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3" name="Title 1">
            <a:extLst>
              <a:ext uri="{FF2B5EF4-FFF2-40B4-BE49-F238E27FC236}">
                <a16:creationId xmlns:a16="http://schemas.microsoft.com/office/drawing/2014/main" id="{1A35C6F6-131A-80EA-73B3-72FAF2BCEC34}"/>
              </a:ext>
            </a:extLst>
          </p:cNvPr>
          <p:cNvSpPr>
            <a:spLocks noGrp="1"/>
          </p:cNvSpPr>
          <p:nvPr>
            <p:ph type="title" hasCustomPrompt="1"/>
          </p:nvPr>
        </p:nvSpPr>
        <p:spPr>
          <a:xfrm>
            <a:off x="1078992" y="-963676"/>
            <a:ext cx="8924544" cy="694944"/>
          </a:xfrm>
        </p:spPr>
        <p:txBody>
          <a:bodyPr/>
          <a:lstStyle>
            <a:lvl1pPr>
              <a:defRPr>
                <a:solidFill>
                  <a:schemeClr val="tx1"/>
                </a:solidFill>
              </a:defRPr>
            </a:lvl1pPr>
          </a:lstStyle>
          <a:p>
            <a:r>
              <a:rPr lang="en-US" dirty="0"/>
              <a:t>Click to edit title to meet accessibility standards</a:t>
            </a:r>
          </a:p>
        </p:txBody>
      </p:sp>
    </p:spTree>
    <p:extLst>
      <p:ext uri="{BB962C8B-B14F-4D97-AF65-F5344CB8AC3E}">
        <p14:creationId xmlns:p14="http://schemas.microsoft.com/office/powerpoint/2010/main" val="12900991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g _ Grid">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0BAFAAEC-1722-4687-B465-8C31EF423FBE}"/>
              </a:ext>
            </a:extLst>
          </p:cNvPr>
          <p:cNvSpPr>
            <a:spLocks noGrp="1"/>
          </p:cNvSpPr>
          <p:nvPr>
            <p:ph type="pic" sz="quarter" idx="21" hasCustomPrompt="1"/>
          </p:nvPr>
        </p:nvSpPr>
        <p:spPr>
          <a:xfrm>
            <a:off x="0" y="0"/>
            <a:ext cx="5003800" cy="3924300"/>
          </a:xfrm>
        </p:spPr>
        <p:txBody>
          <a:bodyPr anchor="ctr"/>
          <a:lstStyle>
            <a:lvl1pPr algn="ctr">
              <a:buNone/>
              <a:defRPr/>
            </a:lvl1pPr>
          </a:lstStyle>
          <a:p>
            <a:r>
              <a:rPr lang="en-US" dirty="0"/>
              <a:t>Click to insert picture</a:t>
            </a:r>
          </a:p>
        </p:txBody>
      </p:sp>
      <p:sp>
        <p:nvSpPr>
          <p:cNvPr id="19" name="Picture Placeholder 3">
            <a:extLst>
              <a:ext uri="{FF2B5EF4-FFF2-40B4-BE49-F238E27FC236}">
                <a16:creationId xmlns:a16="http://schemas.microsoft.com/office/drawing/2014/main" id="{912138F1-01C8-477C-8D3B-89388D189E1E}"/>
              </a:ext>
            </a:extLst>
          </p:cNvPr>
          <p:cNvSpPr>
            <a:spLocks noGrp="1"/>
          </p:cNvSpPr>
          <p:nvPr>
            <p:ph type="pic" sz="quarter" idx="22" hasCustomPrompt="1"/>
          </p:nvPr>
        </p:nvSpPr>
        <p:spPr>
          <a:xfrm>
            <a:off x="5321300" y="0"/>
            <a:ext cx="3416300" cy="3924300"/>
          </a:xfrm>
        </p:spPr>
        <p:txBody>
          <a:bodyPr anchor="ctr"/>
          <a:lstStyle>
            <a:lvl1pPr algn="ctr">
              <a:buNone/>
              <a:defRPr/>
            </a:lvl1pPr>
          </a:lstStyle>
          <a:p>
            <a:pPr marL="0" marR="0" lvl="0" indent="0" algn="ctr" defTabSz="914400" rtl="0" eaLnBrk="1" fontAlgn="auto" latinLnBrk="0" hangingPunct="1">
              <a:lnSpc>
                <a:spcPct val="110000"/>
              </a:lnSpc>
              <a:spcBef>
                <a:spcPts val="0"/>
              </a:spcBef>
              <a:spcAft>
                <a:spcPts val="900"/>
              </a:spcAft>
              <a:buClrTx/>
              <a:buSzTx/>
              <a:buFont typeface="Arial" panose="020B0604020202020204" pitchFamily="34" charset="0"/>
              <a:buNone/>
              <a:tabLst/>
              <a:defRPr/>
            </a:pPr>
            <a:r>
              <a:rPr lang="en-US" dirty="0"/>
              <a:t>Click to insert picture</a:t>
            </a:r>
          </a:p>
        </p:txBody>
      </p:sp>
      <p:sp>
        <p:nvSpPr>
          <p:cNvPr id="20" name="Picture Placeholder 3">
            <a:extLst>
              <a:ext uri="{FF2B5EF4-FFF2-40B4-BE49-F238E27FC236}">
                <a16:creationId xmlns:a16="http://schemas.microsoft.com/office/drawing/2014/main" id="{65638AF6-DCDD-4FC7-8338-051CC6D67F30}"/>
              </a:ext>
            </a:extLst>
          </p:cNvPr>
          <p:cNvSpPr>
            <a:spLocks noGrp="1"/>
          </p:cNvSpPr>
          <p:nvPr>
            <p:ph type="pic" sz="quarter" idx="23" hasCustomPrompt="1"/>
          </p:nvPr>
        </p:nvSpPr>
        <p:spPr>
          <a:xfrm>
            <a:off x="9062720" y="0"/>
            <a:ext cx="3129280" cy="1791508"/>
          </a:xfrm>
        </p:spPr>
        <p:txBody>
          <a:bodyPr anchor="ctr"/>
          <a:lstStyle>
            <a:lvl1pPr algn="ctr">
              <a:buNone/>
              <a:defRPr/>
            </a:lvl1pPr>
          </a:lstStyle>
          <a:p>
            <a:pPr marL="0" marR="0" lvl="0" indent="0" algn="ctr" defTabSz="914400" rtl="0" eaLnBrk="1" fontAlgn="auto" latinLnBrk="0" hangingPunct="1">
              <a:lnSpc>
                <a:spcPct val="110000"/>
              </a:lnSpc>
              <a:spcBef>
                <a:spcPts val="0"/>
              </a:spcBef>
              <a:spcAft>
                <a:spcPts val="900"/>
              </a:spcAft>
              <a:buClrTx/>
              <a:buSzTx/>
              <a:buFont typeface="Arial" panose="020B0604020202020204" pitchFamily="34" charset="0"/>
              <a:buNone/>
              <a:tabLst/>
              <a:defRPr/>
            </a:pPr>
            <a:r>
              <a:rPr lang="en-US" dirty="0"/>
              <a:t>Click to insert picture</a:t>
            </a:r>
          </a:p>
        </p:txBody>
      </p:sp>
      <p:sp>
        <p:nvSpPr>
          <p:cNvPr id="21" name="Picture Placeholder 3">
            <a:extLst>
              <a:ext uri="{FF2B5EF4-FFF2-40B4-BE49-F238E27FC236}">
                <a16:creationId xmlns:a16="http://schemas.microsoft.com/office/drawing/2014/main" id="{4FE3DA0B-4929-4BEF-A48D-E20F6A735DD0}"/>
              </a:ext>
            </a:extLst>
          </p:cNvPr>
          <p:cNvSpPr>
            <a:spLocks noGrp="1"/>
          </p:cNvSpPr>
          <p:nvPr>
            <p:ph type="pic" sz="quarter" idx="24" hasCustomPrompt="1"/>
          </p:nvPr>
        </p:nvSpPr>
        <p:spPr>
          <a:xfrm>
            <a:off x="9062720" y="2132792"/>
            <a:ext cx="3129280" cy="1791508"/>
          </a:xfrm>
        </p:spPr>
        <p:txBody>
          <a:bodyPr anchor="ctr"/>
          <a:lstStyle>
            <a:lvl1pPr algn="ctr">
              <a:buNone/>
              <a:defRPr/>
            </a:lvl1pPr>
          </a:lstStyle>
          <a:p>
            <a:pPr marL="0" marR="0" lvl="0" indent="0" algn="ctr" defTabSz="914400" rtl="0" eaLnBrk="1" fontAlgn="auto" latinLnBrk="0" hangingPunct="1">
              <a:lnSpc>
                <a:spcPct val="110000"/>
              </a:lnSpc>
              <a:spcBef>
                <a:spcPts val="0"/>
              </a:spcBef>
              <a:spcAft>
                <a:spcPts val="900"/>
              </a:spcAft>
              <a:buClrTx/>
              <a:buSzTx/>
              <a:buFont typeface="Arial" panose="020B0604020202020204" pitchFamily="34" charset="0"/>
              <a:buNone/>
              <a:tabLst/>
              <a:defRPr/>
            </a:pPr>
            <a:r>
              <a:rPr lang="en-US" dirty="0"/>
              <a:t>Click to insert picture</a:t>
            </a:r>
          </a:p>
        </p:txBody>
      </p:sp>
      <p:sp>
        <p:nvSpPr>
          <p:cNvPr id="22" name="Picture Placeholder 3">
            <a:extLst>
              <a:ext uri="{FF2B5EF4-FFF2-40B4-BE49-F238E27FC236}">
                <a16:creationId xmlns:a16="http://schemas.microsoft.com/office/drawing/2014/main" id="{790FB876-F4CB-41D3-A4B8-2F7E53D16AE5}"/>
              </a:ext>
            </a:extLst>
          </p:cNvPr>
          <p:cNvSpPr>
            <a:spLocks noGrp="1"/>
          </p:cNvSpPr>
          <p:nvPr>
            <p:ph type="pic" sz="quarter" idx="25" hasCustomPrompt="1"/>
          </p:nvPr>
        </p:nvSpPr>
        <p:spPr>
          <a:xfrm>
            <a:off x="9062720" y="4191194"/>
            <a:ext cx="3129280" cy="2666808"/>
          </a:xfrm>
        </p:spPr>
        <p:txBody>
          <a:bodyPr anchor="ctr"/>
          <a:lstStyle>
            <a:lvl1pPr algn="ctr">
              <a:buNone/>
              <a:defRPr/>
            </a:lvl1pPr>
          </a:lstStyle>
          <a:p>
            <a:r>
              <a:rPr lang="en-US" dirty="0"/>
              <a:t>Click to insert picture</a:t>
            </a:r>
          </a:p>
        </p:txBody>
      </p:sp>
      <p:sp>
        <p:nvSpPr>
          <p:cNvPr id="23" name="Picture Placeholder 3">
            <a:extLst>
              <a:ext uri="{FF2B5EF4-FFF2-40B4-BE49-F238E27FC236}">
                <a16:creationId xmlns:a16="http://schemas.microsoft.com/office/drawing/2014/main" id="{DFFB39D3-37A2-439A-89BA-F5EBBC278DF5}"/>
              </a:ext>
            </a:extLst>
          </p:cNvPr>
          <p:cNvSpPr>
            <a:spLocks noGrp="1"/>
          </p:cNvSpPr>
          <p:nvPr>
            <p:ph type="pic" sz="quarter" idx="26" hasCustomPrompt="1"/>
          </p:nvPr>
        </p:nvSpPr>
        <p:spPr>
          <a:xfrm>
            <a:off x="4494106" y="4191194"/>
            <a:ext cx="4243494" cy="2666808"/>
          </a:xfrm>
        </p:spPr>
        <p:txBody>
          <a:bodyPr anchor="ctr"/>
          <a:lstStyle>
            <a:lvl1pPr algn="ctr">
              <a:buNone/>
              <a:defRPr/>
            </a:lvl1pPr>
          </a:lstStyle>
          <a:p>
            <a:r>
              <a:rPr lang="en-US" dirty="0"/>
              <a:t>Click to insert picture</a:t>
            </a:r>
          </a:p>
        </p:txBody>
      </p:sp>
      <p:sp>
        <p:nvSpPr>
          <p:cNvPr id="24" name="Picture Placeholder 3">
            <a:extLst>
              <a:ext uri="{FF2B5EF4-FFF2-40B4-BE49-F238E27FC236}">
                <a16:creationId xmlns:a16="http://schemas.microsoft.com/office/drawing/2014/main" id="{E45098FE-D8B8-450B-949D-251B838FF6A1}"/>
              </a:ext>
            </a:extLst>
          </p:cNvPr>
          <p:cNvSpPr>
            <a:spLocks noGrp="1"/>
          </p:cNvSpPr>
          <p:nvPr>
            <p:ph type="pic" sz="quarter" idx="27" hasCustomPrompt="1"/>
          </p:nvPr>
        </p:nvSpPr>
        <p:spPr>
          <a:xfrm>
            <a:off x="0" y="4191194"/>
            <a:ext cx="4148666" cy="2666808"/>
          </a:xfrm>
        </p:spPr>
        <p:txBody>
          <a:bodyPr anchor="ctr"/>
          <a:lstStyle>
            <a:lvl1pPr algn="ctr">
              <a:buNone/>
              <a:defRPr/>
            </a:lvl1pPr>
          </a:lstStyle>
          <a:p>
            <a:r>
              <a:rPr lang="en-US" dirty="0"/>
              <a:t>Click to insert picture</a:t>
            </a:r>
          </a:p>
        </p:txBody>
      </p:sp>
      <p:sp>
        <p:nvSpPr>
          <p:cNvPr id="2" name="Title 1">
            <a:extLst>
              <a:ext uri="{FF2B5EF4-FFF2-40B4-BE49-F238E27FC236}">
                <a16:creationId xmlns:a16="http://schemas.microsoft.com/office/drawing/2014/main" id="{D1CE288C-D486-6E7B-42AB-80A22C7CD6D0}"/>
              </a:ext>
            </a:extLst>
          </p:cNvPr>
          <p:cNvSpPr>
            <a:spLocks noGrp="1"/>
          </p:cNvSpPr>
          <p:nvPr>
            <p:ph type="title" hasCustomPrompt="1"/>
          </p:nvPr>
        </p:nvSpPr>
        <p:spPr>
          <a:xfrm>
            <a:off x="1078992" y="-961838"/>
            <a:ext cx="8924544" cy="694944"/>
          </a:xfrm>
        </p:spPr>
        <p:txBody>
          <a:bodyPr/>
          <a:lstStyle>
            <a:lvl1pPr>
              <a:defRPr>
                <a:solidFill>
                  <a:schemeClr val="tx1"/>
                </a:solidFill>
              </a:defRPr>
            </a:lvl1pPr>
          </a:lstStyle>
          <a:p>
            <a:r>
              <a:rPr lang="en-US" dirty="0"/>
              <a:t>Click to edit title to meet accessibility standards</a:t>
            </a:r>
          </a:p>
        </p:txBody>
      </p:sp>
    </p:spTree>
    <p:extLst>
      <p:ext uri="{BB962C8B-B14F-4D97-AF65-F5344CB8AC3E}">
        <p14:creationId xmlns:p14="http://schemas.microsoft.com/office/powerpoint/2010/main" val="1870376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Chart Placeholder 8"/>
          <p:cNvSpPr>
            <a:spLocks noGrp="1"/>
          </p:cNvSpPr>
          <p:nvPr>
            <p:ph type="chart" sz="quarter" idx="16" hasCustomPrompt="1"/>
          </p:nvPr>
        </p:nvSpPr>
        <p:spPr>
          <a:xfrm>
            <a:off x="952500" y="1181100"/>
            <a:ext cx="4953000" cy="4176713"/>
          </a:xfrm>
        </p:spPr>
        <p:txBody>
          <a:bodyPr anchor="ctr"/>
          <a:lstStyle>
            <a:lvl1pPr marL="0" indent="0" algn="ctr">
              <a:buNone/>
              <a:defRPr/>
            </a:lvl1pPr>
          </a:lstStyle>
          <a:p>
            <a:r>
              <a:rPr lang="en-US" dirty="0"/>
              <a:t>Click to add chart</a:t>
            </a:r>
          </a:p>
        </p:txBody>
      </p:sp>
      <p:sp>
        <p:nvSpPr>
          <p:cNvPr id="15" name="Chart Placeholder 8"/>
          <p:cNvSpPr>
            <a:spLocks noGrp="1"/>
          </p:cNvSpPr>
          <p:nvPr>
            <p:ph type="chart" sz="quarter" idx="17" hasCustomPrompt="1"/>
          </p:nvPr>
        </p:nvSpPr>
        <p:spPr>
          <a:xfrm>
            <a:off x="6286501" y="1181100"/>
            <a:ext cx="4953000" cy="4176713"/>
          </a:xfrm>
        </p:spPr>
        <p:txBody>
          <a:bodyPr anchor="ctr"/>
          <a:lstStyle>
            <a:lvl1pPr marL="0" indent="0" algn="ctr">
              <a:buNone/>
              <a:defRPr/>
            </a:lvl1pPr>
          </a:lstStyle>
          <a:p>
            <a:r>
              <a:rPr lang="en-US" dirty="0"/>
              <a:t>Click to add chart</a:t>
            </a:r>
          </a:p>
        </p:txBody>
      </p:sp>
      <p:sp>
        <p:nvSpPr>
          <p:cNvPr id="11" name="Text Placeholder 12"/>
          <p:cNvSpPr>
            <a:spLocks noGrp="1"/>
          </p:cNvSpPr>
          <p:nvPr>
            <p:ph type="body" sz="quarter" idx="14" hasCustomPrompt="1"/>
          </p:nvPr>
        </p:nvSpPr>
        <p:spPr>
          <a:xfrm>
            <a:off x="1602236" y="5548312"/>
            <a:ext cx="3653528"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7" y="5548312"/>
            <a:ext cx="3653528"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4" name="Slide Number Placeholder 13"/>
          <p:cNvSpPr>
            <a:spLocks noGrp="1"/>
          </p:cNvSpPr>
          <p:nvPr>
            <p:ph type="sldNum" sz="quarter" idx="20"/>
          </p:nvPr>
        </p:nvSpPr>
        <p:spPr/>
        <p:txBody>
          <a:bodyPr/>
          <a:lstStyle/>
          <a:p>
            <a:fld id="{4EBCDCBD-78E1-0D41-A999-31B5EBF8E02C}" type="slidenum">
              <a:rPr lang="en-US" smtClean="0"/>
              <a:pPr/>
              <a:t>‹#›</a:t>
            </a:fld>
            <a:endParaRPr lang="en-US" dirty="0"/>
          </a:p>
        </p:txBody>
      </p:sp>
      <p:sp>
        <p:nvSpPr>
          <p:cNvPr id="3" name="Footer Placeholder 13">
            <a:extLst>
              <a:ext uri="{FF2B5EF4-FFF2-40B4-BE49-F238E27FC236}">
                <a16:creationId xmlns:a16="http://schemas.microsoft.com/office/drawing/2014/main" id="{5D1487A4-AAEB-D247-B6E7-DB495844C6CF}"/>
              </a:ext>
            </a:extLst>
          </p:cNvPr>
          <p:cNvSpPr>
            <a:spLocks noGrp="1"/>
          </p:cNvSpPr>
          <p:nvPr>
            <p:ph type="ftr" sz="quarter" idx="21"/>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g _ Sta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BBDE9D-EE88-BFE8-9B06-816FF7CD57E2}"/>
              </a:ext>
              <a:ext uri="{C183D7F6-B498-43B3-948B-1728B52AA6E4}">
                <adec:decorative xmlns:adec="http://schemas.microsoft.com/office/drawing/2017/decorative" val="1"/>
              </a:ext>
            </a:extLst>
          </p:cNvPr>
          <p:cNvGrpSpPr/>
          <p:nvPr userDrawn="1"/>
        </p:nvGrpSpPr>
        <p:grpSpPr>
          <a:xfrm>
            <a:off x="9296639" y="1127507"/>
            <a:ext cx="3156539" cy="2369298"/>
            <a:chOff x="9296639" y="1127507"/>
            <a:chExt cx="3156539" cy="2369298"/>
          </a:xfrm>
        </p:grpSpPr>
        <p:sp>
          <p:nvSpPr>
            <p:cNvPr id="31" name="Freeform: Shape 30">
              <a:extLst>
                <a:ext uri="{FF2B5EF4-FFF2-40B4-BE49-F238E27FC236}">
                  <a16:creationId xmlns:a16="http://schemas.microsoft.com/office/drawing/2014/main" id="{10B372BF-696B-4E87-A6CF-58632E5CD0C4}"/>
                </a:ext>
              </a:extLst>
            </p:cNvPr>
            <p:cNvSpPr/>
            <p:nvPr userDrawn="1"/>
          </p:nvSpPr>
          <p:spPr bwMode="gray">
            <a:xfrm rot="19800000">
              <a:off x="10230094" y="1936949"/>
              <a:ext cx="2223084" cy="449043"/>
            </a:xfrm>
            <a:custGeom>
              <a:avLst/>
              <a:gdLst>
                <a:gd name="connsiteX0" fmla="*/ 2223084 w 2223084"/>
                <a:gd name="connsiteY0" fmla="*/ 0 h 449043"/>
                <a:gd name="connsiteX1" fmla="*/ 1963828 w 2223084"/>
                <a:gd name="connsiteY1" fmla="*/ 449043 h 449043"/>
                <a:gd name="connsiteX2" fmla="*/ 224522 w 2223084"/>
                <a:gd name="connsiteY2" fmla="*/ 449043 h 449043"/>
                <a:gd name="connsiteX3" fmla="*/ 0 w 2223084"/>
                <a:gd name="connsiteY3" fmla="*/ 224521 h 449043"/>
                <a:gd name="connsiteX4" fmla="*/ 0 w 2223084"/>
                <a:gd name="connsiteY4" fmla="*/ 224522 h 449043"/>
                <a:gd name="connsiteX5" fmla="*/ 224522 w 2223084"/>
                <a:gd name="connsiteY5" fmla="*/ 0 h 44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084" h="449043">
                  <a:moveTo>
                    <a:pt x="2223084" y="0"/>
                  </a:moveTo>
                  <a:lnTo>
                    <a:pt x="1963828" y="449043"/>
                  </a:lnTo>
                  <a:lnTo>
                    <a:pt x="224522" y="449043"/>
                  </a:lnTo>
                  <a:cubicBezTo>
                    <a:pt x="100522" y="449043"/>
                    <a:pt x="0" y="348521"/>
                    <a:pt x="0" y="224521"/>
                  </a:cubicBezTo>
                  <a:lnTo>
                    <a:pt x="0" y="224522"/>
                  </a:lnTo>
                  <a:cubicBezTo>
                    <a:pt x="0" y="100522"/>
                    <a:pt x="100522" y="0"/>
                    <a:pt x="224522" y="0"/>
                  </a:cubicBezTo>
                  <a:close/>
                </a:path>
              </a:pathLst>
            </a:custGeom>
            <a:gradFill flip="none" rotWithShape="1">
              <a:gsLst>
                <a:gs pos="0">
                  <a:srgbClr val="FF69B0">
                    <a:alpha val="20000"/>
                  </a:srgbClr>
                </a:gs>
                <a:gs pos="100000">
                  <a:srgbClr val="FF69B0">
                    <a:alpha val="8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grpSp>
          <p:nvGrpSpPr>
            <p:cNvPr id="20" name="Group 19">
              <a:extLst>
                <a:ext uri="{FF2B5EF4-FFF2-40B4-BE49-F238E27FC236}">
                  <a16:creationId xmlns:a16="http://schemas.microsoft.com/office/drawing/2014/main" id="{46B24763-3410-469C-A504-82D37EC87F37}"/>
                </a:ext>
              </a:extLst>
            </p:cNvPr>
            <p:cNvGrpSpPr/>
            <p:nvPr userDrawn="1"/>
          </p:nvGrpSpPr>
          <p:grpSpPr bwMode="gray">
            <a:xfrm rot="-1800000" flipV="1">
              <a:off x="9565762" y="3236624"/>
              <a:ext cx="2550964" cy="260181"/>
              <a:chOff x="4256707" y="1902281"/>
              <a:chExt cx="2429583" cy="247800"/>
            </a:xfrm>
          </p:grpSpPr>
          <p:sp>
            <p:nvSpPr>
              <p:cNvPr id="21" name="Rectangle: Rounded Corners 20">
                <a:extLst>
                  <a:ext uri="{FF2B5EF4-FFF2-40B4-BE49-F238E27FC236}">
                    <a16:creationId xmlns:a16="http://schemas.microsoft.com/office/drawing/2014/main" id="{B8E2B5A5-8B5A-4D2A-8A9A-ADBF4F52DE5F}"/>
                  </a:ext>
                </a:extLst>
              </p:cNvPr>
              <p:cNvSpPr/>
              <p:nvPr/>
            </p:nvSpPr>
            <p:spPr bwMode="gray">
              <a:xfrm>
                <a:off x="4256707" y="1902281"/>
                <a:ext cx="1974946" cy="247223"/>
              </a:xfrm>
              <a:prstGeom prst="roundRect">
                <a:avLst>
                  <a:gd name="adj" fmla="val 50000"/>
                </a:avLst>
              </a:prstGeom>
              <a:gradFill>
                <a:gsLst>
                  <a:gs pos="0">
                    <a:srgbClr val="7B5DFD">
                      <a:alpha val="80000"/>
                    </a:srgbClr>
                  </a:gs>
                  <a:gs pos="85000">
                    <a:srgbClr val="2AD8D9">
                      <a:alpha val="8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22" name="Group 21">
                <a:extLst>
                  <a:ext uri="{FF2B5EF4-FFF2-40B4-BE49-F238E27FC236}">
                    <a16:creationId xmlns:a16="http://schemas.microsoft.com/office/drawing/2014/main" id="{304FE056-374C-4596-994C-B0971E8D1367}"/>
                  </a:ext>
                </a:extLst>
              </p:cNvPr>
              <p:cNvGrpSpPr/>
              <p:nvPr/>
            </p:nvGrpSpPr>
            <p:grpSpPr bwMode="gray">
              <a:xfrm>
                <a:off x="5984510" y="1902858"/>
                <a:ext cx="701780" cy="247223"/>
                <a:chOff x="5984510" y="1902858"/>
                <a:chExt cx="701780" cy="247223"/>
              </a:xfrm>
            </p:grpSpPr>
            <p:sp>
              <p:nvSpPr>
                <p:cNvPr id="23" name="Oval 22">
                  <a:extLst>
                    <a:ext uri="{FF2B5EF4-FFF2-40B4-BE49-F238E27FC236}">
                      <a16:creationId xmlns:a16="http://schemas.microsoft.com/office/drawing/2014/main" id="{DA4E3351-47E9-4302-A7E2-F36B187EB3B6}"/>
                    </a:ext>
                  </a:extLst>
                </p:cNvPr>
                <p:cNvSpPr/>
                <p:nvPr/>
              </p:nvSpPr>
              <p:spPr bwMode="gray">
                <a:xfrm>
                  <a:off x="5984510" y="1902858"/>
                  <a:ext cx="247223" cy="2472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590B7ECB-50D9-4717-A568-2BDF5FFE36D6}"/>
                    </a:ext>
                  </a:extLst>
                </p:cNvPr>
                <p:cNvSpPr>
                  <a:spLocks noChangeAspect="1"/>
                </p:cNvSpPr>
                <p:nvPr/>
              </p:nvSpPr>
              <p:spPr bwMode="gray">
                <a:xfrm>
                  <a:off x="6488512" y="1939433"/>
                  <a:ext cx="197778" cy="197778"/>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E8BE2862-3AD0-4723-9DD8-74BF236D0475}"/>
                </a:ext>
              </a:extLst>
            </p:cNvPr>
            <p:cNvGrpSpPr/>
            <p:nvPr userDrawn="1"/>
          </p:nvGrpSpPr>
          <p:grpSpPr bwMode="gray">
            <a:xfrm rot="9000000" flipV="1">
              <a:off x="9296639" y="2003414"/>
              <a:ext cx="1527391" cy="260181"/>
              <a:chOff x="5171523" y="1902281"/>
              <a:chExt cx="1454714" cy="247800"/>
            </a:xfrm>
          </p:grpSpPr>
          <p:sp>
            <p:nvSpPr>
              <p:cNvPr id="27" name="Rectangle: Rounded Corners 26">
                <a:extLst>
                  <a:ext uri="{FF2B5EF4-FFF2-40B4-BE49-F238E27FC236}">
                    <a16:creationId xmlns:a16="http://schemas.microsoft.com/office/drawing/2014/main" id="{9A41BFDF-4140-41F9-ABCF-C52420E39651}"/>
                  </a:ext>
                </a:extLst>
              </p:cNvPr>
              <p:cNvSpPr/>
              <p:nvPr/>
            </p:nvSpPr>
            <p:spPr bwMode="gray">
              <a:xfrm>
                <a:off x="5171523" y="1902281"/>
                <a:ext cx="1060129" cy="247223"/>
              </a:xfrm>
              <a:prstGeom prst="roundRect">
                <a:avLst>
                  <a:gd name="adj" fmla="val 50000"/>
                </a:avLst>
              </a:prstGeom>
              <a:gradFill flip="none" rotWithShape="1">
                <a:gsLst>
                  <a:gs pos="0">
                    <a:srgbClr val="FF69B0">
                      <a:alpha val="80000"/>
                    </a:srgbClr>
                  </a:gs>
                  <a:gs pos="85000">
                    <a:srgbClr val="7B5DFD">
                      <a:alpha val="80000"/>
                    </a:srgb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Roboto"/>
                </a:endParaRPr>
              </a:p>
            </p:txBody>
          </p:sp>
          <p:grpSp>
            <p:nvGrpSpPr>
              <p:cNvPr id="28" name="Group 27">
                <a:extLst>
                  <a:ext uri="{FF2B5EF4-FFF2-40B4-BE49-F238E27FC236}">
                    <a16:creationId xmlns:a16="http://schemas.microsoft.com/office/drawing/2014/main" id="{B45E1D34-70B8-4906-90FF-6812D2CC259D}"/>
                  </a:ext>
                </a:extLst>
              </p:cNvPr>
              <p:cNvGrpSpPr/>
              <p:nvPr/>
            </p:nvGrpSpPr>
            <p:grpSpPr bwMode="gray">
              <a:xfrm>
                <a:off x="5984510" y="1902858"/>
                <a:ext cx="641727" cy="247223"/>
                <a:chOff x="5984510" y="1902858"/>
                <a:chExt cx="641727" cy="247223"/>
              </a:xfrm>
            </p:grpSpPr>
            <p:sp>
              <p:nvSpPr>
                <p:cNvPr id="29" name="Oval 28">
                  <a:extLst>
                    <a:ext uri="{FF2B5EF4-FFF2-40B4-BE49-F238E27FC236}">
                      <a16:creationId xmlns:a16="http://schemas.microsoft.com/office/drawing/2014/main" id="{E6502E91-C3A8-42A1-88A0-E71FE1C488E1}"/>
                    </a:ext>
                  </a:extLst>
                </p:cNvPr>
                <p:cNvSpPr/>
                <p:nvPr/>
              </p:nvSpPr>
              <p:spPr bwMode="gray">
                <a:xfrm>
                  <a:off x="5984510" y="1902858"/>
                  <a:ext cx="247223" cy="2472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C278D589-9D7C-4286-90B6-CD62F26D8FEF}"/>
                    </a:ext>
                  </a:extLst>
                </p:cNvPr>
                <p:cNvSpPr>
                  <a:spLocks noChangeAspect="1"/>
                </p:cNvSpPr>
                <p:nvPr/>
              </p:nvSpPr>
              <p:spPr bwMode="gray">
                <a:xfrm>
                  <a:off x="6428459" y="1904762"/>
                  <a:ext cx="197778" cy="197778"/>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2" name="Freeform: Shape 31">
              <a:extLst>
                <a:ext uri="{FF2B5EF4-FFF2-40B4-BE49-F238E27FC236}">
                  <a16:creationId xmlns:a16="http://schemas.microsoft.com/office/drawing/2014/main" id="{7CD7B3ED-F765-49A3-9B56-EC76E4CB5865}"/>
                </a:ext>
              </a:extLst>
            </p:cNvPr>
            <p:cNvSpPr/>
            <p:nvPr userDrawn="1"/>
          </p:nvSpPr>
          <p:spPr bwMode="gray">
            <a:xfrm rot="19800000" flipV="1">
              <a:off x="10771413" y="1127507"/>
              <a:ext cx="1597991" cy="281440"/>
            </a:xfrm>
            <a:custGeom>
              <a:avLst/>
              <a:gdLst>
                <a:gd name="connsiteX0" fmla="*/ 1597991 w 1597991"/>
                <a:gd name="connsiteY0" fmla="*/ 281440 h 281440"/>
                <a:gd name="connsiteX1" fmla="*/ 1435502 w 1597991"/>
                <a:gd name="connsiteY1" fmla="*/ 0 h 281440"/>
                <a:gd name="connsiteX2" fmla="*/ 140720 w 1597991"/>
                <a:gd name="connsiteY2" fmla="*/ 0 h 281440"/>
                <a:gd name="connsiteX3" fmla="*/ 0 w 1597991"/>
                <a:gd name="connsiteY3" fmla="*/ 140720 h 281440"/>
                <a:gd name="connsiteX4" fmla="*/ 0 w 1597991"/>
                <a:gd name="connsiteY4" fmla="*/ 140719 h 281440"/>
                <a:gd name="connsiteX5" fmla="*/ 140720 w 1597991"/>
                <a:gd name="connsiteY5" fmla="*/ 281439 h 28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7991" h="281440">
                  <a:moveTo>
                    <a:pt x="1597991" y="281440"/>
                  </a:moveTo>
                  <a:lnTo>
                    <a:pt x="1435502" y="0"/>
                  </a:lnTo>
                  <a:lnTo>
                    <a:pt x="140720" y="0"/>
                  </a:lnTo>
                  <a:cubicBezTo>
                    <a:pt x="63002" y="0"/>
                    <a:pt x="0" y="63002"/>
                    <a:pt x="0" y="140720"/>
                  </a:cubicBezTo>
                  <a:lnTo>
                    <a:pt x="0" y="140719"/>
                  </a:lnTo>
                  <a:cubicBezTo>
                    <a:pt x="0" y="218437"/>
                    <a:pt x="63002" y="281439"/>
                    <a:pt x="140720" y="281439"/>
                  </a:cubicBezTo>
                  <a:close/>
                </a:path>
              </a:pathLst>
            </a:custGeom>
            <a:gradFill flip="none" rotWithShape="1">
              <a:gsLst>
                <a:gs pos="43000">
                  <a:srgbClr val="FF69B0">
                    <a:alpha val="80000"/>
                  </a:srgbClr>
                </a:gs>
                <a:gs pos="100000">
                  <a:srgbClr val="7B5DFD">
                    <a:alpha val="80000"/>
                  </a:srgb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Roboto"/>
              </a:endParaRPr>
            </a:p>
          </p:txBody>
        </p:sp>
      </p:grpSp>
      <p:sp>
        <p:nvSpPr>
          <p:cNvPr id="25" name="Subtitle 2">
            <a:extLst>
              <a:ext uri="{FF2B5EF4-FFF2-40B4-BE49-F238E27FC236}">
                <a16:creationId xmlns:a16="http://schemas.microsoft.com/office/drawing/2014/main" id="{6143822D-F4A9-AB47-D00B-43AD4986B222}"/>
              </a:ext>
            </a:extLst>
          </p:cNvPr>
          <p:cNvSpPr>
            <a:spLocks noGrp="1"/>
          </p:cNvSpPr>
          <p:nvPr>
            <p:ph type="subTitle" idx="1" hasCustomPrompt="1"/>
          </p:nvPr>
        </p:nvSpPr>
        <p:spPr>
          <a:xfrm>
            <a:off x="1078992" y="436471"/>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19" name="Title 1">
            <a:extLst>
              <a:ext uri="{FF2B5EF4-FFF2-40B4-BE49-F238E27FC236}">
                <a16:creationId xmlns:a16="http://schemas.microsoft.com/office/drawing/2014/main" id="{06B84CB2-68F6-D2CA-165C-0A66F6F56A79}"/>
              </a:ext>
            </a:extLst>
          </p:cNvPr>
          <p:cNvSpPr>
            <a:spLocks noGrp="1"/>
          </p:cNvSpPr>
          <p:nvPr>
            <p:ph type="title" hasCustomPrompt="1"/>
          </p:nvPr>
        </p:nvSpPr>
        <p:spPr>
          <a:xfrm>
            <a:off x="1078992" y="-961838"/>
            <a:ext cx="8924544" cy="694944"/>
          </a:xfrm>
        </p:spPr>
        <p:txBody>
          <a:bodyPr/>
          <a:lstStyle>
            <a:lvl1pPr>
              <a:defRPr>
                <a:solidFill>
                  <a:schemeClr val="tx1"/>
                </a:solidFill>
              </a:defRPr>
            </a:lvl1pPr>
          </a:lstStyle>
          <a:p>
            <a:r>
              <a:rPr lang="en-US" dirty="0"/>
              <a:t>Click to edit title to meet accessibility standards</a:t>
            </a:r>
          </a:p>
        </p:txBody>
      </p:sp>
      <p:sp>
        <p:nvSpPr>
          <p:cNvPr id="36" name="Text Placeholder 13">
            <a:extLst>
              <a:ext uri="{FF2B5EF4-FFF2-40B4-BE49-F238E27FC236}">
                <a16:creationId xmlns:a16="http://schemas.microsoft.com/office/drawing/2014/main" id="{491776B0-BA4A-47C9-BDDC-EC235347EF56}"/>
              </a:ext>
            </a:extLst>
          </p:cNvPr>
          <p:cNvSpPr>
            <a:spLocks noGrp="1"/>
          </p:cNvSpPr>
          <p:nvPr>
            <p:ph type="body" sz="quarter" idx="16" hasCustomPrompt="1"/>
          </p:nvPr>
        </p:nvSpPr>
        <p:spPr>
          <a:xfrm>
            <a:off x="1078993" y="2420173"/>
            <a:ext cx="4779880" cy="2025637"/>
          </a:xfrm>
        </p:spPr>
        <p:txBody>
          <a:bodyPr wrap="square" anchor="b">
            <a:noAutofit/>
          </a:bodyPr>
          <a:lstStyle>
            <a:lvl1pPr marL="0" indent="0" algn="r" defTabSz="914400" rtl="0" eaLnBrk="1" latinLnBrk="0" hangingPunct="1">
              <a:lnSpc>
                <a:spcPct val="110000"/>
              </a:lnSpc>
              <a:spcBef>
                <a:spcPts val="0"/>
              </a:spcBef>
              <a:spcAft>
                <a:spcPts val="900"/>
              </a:spcAft>
              <a:buFont typeface="Arial" panose="020B0604020202020204" pitchFamily="34" charset="0"/>
              <a:buChar char="​"/>
              <a:defRPr lang="en-US" sz="15000" b="1" kern="1200" dirty="0">
                <a:gradFill>
                  <a:gsLst>
                    <a:gs pos="20000">
                      <a:schemeClr val="accent3"/>
                    </a:gs>
                    <a:gs pos="85000">
                      <a:schemeClr val="accent1"/>
                    </a:gs>
                  </a:gsLst>
                  <a:lin ang="2700000" scaled="0"/>
                </a:gradFill>
                <a:latin typeface="+mn-lt"/>
                <a:ea typeface="+mn-ea"/>
                <a:cs typeface="+mn-cs"/>
              </a:defRPr>
            </a:lvl1pPr>
          </a:lstStyle>
          <a:p>
            <a:pPr lvl="0"/>
            <a:r>
              <a:rPr lang="en-US" dirty="0"/>
              <a:t>##%</a:t>
            </a:r>
          </a:p>
        </p:txBody>
      </p:sp>
      <p:sp>
        <p:nvSpPr>
          <p:cNvPr id="18" name="Text Placeholder 17">
            <a:extLst>
              <a:ext uri="{FF2B5EF4-FFF2-40B4-BE49-F238E27FC236}">
                <a16:creationId xmlns:a16="http://schemas.microsoft.com/office/drawing/2014/main" id="{08B6156B-0C00-495C-87C3-E8E326761A07}"/>
              </a:ext>
            </a:extLst>
          </p:cNvPr>
          <p:cNvSpPr>
            <a:spLocks noGrp="1"/>
          </p:cNvSpPr>
          <p:nvPr>
            <p:ph type="body" sz="quarter" idx="15" hasCustomPrompt="1"/>
          </p:nvPr>
        </p:nvSpPr>
        <p:spPr>
          <a:xfrm>
            <a:off x="1469461" y="4305068"/>
            <a:ext cx="4389412" cy="863047"/>
          </a:xfrm>
        </p:spPr>
        <p:txBody>
          <a:bodyPr/>
          <a:lstStyle>
            <a:lvl1pPr algn="r">
              <a:defRPr sz="2000">
                <a:solidFill>
                  <a:schemeClr val="accent3"/>
                </a:solidFill>
              </a:defRPr>
            </a:lvl1pPr>
            <a:lvl2pPr marL="0" indent="0">
              <a:buFont typeface="Arial" panose="020B0604020202020204" pitchFamily="34" charset="0"/>
              <a:buChar char="​"/>
              <a:defRPr sz="1500"/>
            </a:lvl2pPr>
          </a:lstStyle>
          <a:p>
            <a:pPr lvl="0"/>
            <a:r>
              <a:rPr lang="en-US" dirty="0"/>
              <a:t>Click to edit text</a:t>
            </a:r>
          </a:p>
        </p:txBody>
      </p:sp>
      <p:sp>
        <p:nvSpPr>
          <p:cNvPr id="3" name="Text Placeholder 2">
            <a:extLst>
              <a:ext uri="{FF2B5EF4-FFF2-40B4-BE49-F238E27FC236}">
                <a16:creationId xmlns:a16="http://schemas.microsoft.com/office/drawing/2014/main" id="{7A45F4C8-F12E-4307-9AA1-D64921B0D3C2}"/>
              </a:ext>
            </a:extLst>
          </p:cNvPr>
          <p:cNvSpPr>
            <a:spLocks noGrp="1"/>
          </p:cNvSpPr>
          <p:nvPr>
            <p:ph type="body" sz="quarter" idx="17" hasCustomPrompt="1"/>
          </p:nvPr>
        </p:nvSpPr>
        <p:spPr>
          <a:xfrm>
            <a:off x="6305550" y="3209925"/>
            <a:ext cx="3097213" cy="2733675"/>
          </a:xfrm>
        </p:spPr>
        <p:txBody>
          <a:bodyPr/>
          <a:lstStyle>
            <a:lvl1pPr>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E268C7B3-03A8-498A-ADB9-426A8F8D4AB3}"/>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274696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lumMod val="75000"/>
          </a:schemeClr>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89365C07-DC0F-4B69-AAE0-AB65734C4E3F}"/>
              </a:ext>
              <a:ext uri="{C183D7F6-B498-43B3-948B-1728B52AA6E4}">
                <adec:decorative xmlns:adec="http://schemas.microsoft.com/office/drawing/2017/decorative" val="1"/>
              </a:ext>
            </a:extLst>
          </p:cNvPr>
          <p:cNvGrpSpPr/>
          <p:nvPr userDrawn="1"/>
        </p:nvGrpSpPr>
        <p:grpSpPr bwMode="gray">
          <a:xfrm rot="10800000">
            <a:off x="9903466" y="4352718"/>
            <a:ext cx="1732026" cy="1145417"/>
            <a:chOff x="1507680" y="3769469"/>
            <a:chExt cx="2754679" cy="1821715"/>
          </a:xfrm>
        </p:grpSpPr>
        <p:grpSp>
          <p:nvGrpSpPr>
            <p:cNvPr id="73" name="Group 72">
              <a:extLst>
                <a:ext uri="{FF2B5EF4-FFF2-40B4-BE49-F238E27FC236}">
                  <a16:creationId xmlns:a16="http://schemas.microsoft.com/office/drawing/2014/main" id="{A49A178F-F71A-4BC6-95F6-3A7D413272E5}"/>
                </a:ext>
              </a:extLst>
            </p:cNvPr>
            <p:cNvGrpSpPr/>
            <p:nvPr/>
          </p:nvGrpSpPr>
          <p:grpSpPr bwMode="gray">
            <a:xfrm>
              <a:off x="1507680" y="3769469"/>
              <a:ext cx="1331763" cy="1821715"/>
              <a:chOff x="826382" y="-774640"/>
              <a:chExt cx="2163513" cy="2959467"/>
            </a:xfrm>
          </p:grpSpPr>
          <p:sp>
            <p:nvSpPr>
              <p:cNvPr id="77" name="Freeform: Shape 76">
                <a:extLst>
                  <a:ext uri="{FF2B5EF4-FFF2-40B4-BE49-F238E27FC236}">
                    <a16:creationId xmlns:a16="http://schemas.microsoft.com/office/drawing/2014/main" id="{6F5E5539-0361-4CE5-8F53-1F56C580CC3F}"/>
                  </a:ext>
                </a:extLst>
              </p:cNvPr>
              <p:cNvSpPr/>
              <p:nvPr userDrawn="1"/>
            </p:nvSpPr>
            <p:spPr bwMode="gray">
              <a:xfrm rot="1211673">
                <a:off x="1189585" y="-774640"/>
                <a:ext cx="1800310" cy="2782290"/>
              </a:xfrm>
              <a:custGeom>
                <a:avLst/>
                <a:gdLst/>
                <a:ahLst/>
                <a:cxnLst/>
                <a:rect l="l" t="t" r="r" b="b"/>
                <a:pathLst>
                  <a:path w="321869" h="497433">
                    <a:moveTo>
                      <a:pt x="132893" y="0"/>
                    </a:moveTo>
                    <a:lnTo>
                      <a:pt x="303581" y="0"/>
                    </a:lnTo>
                    <a:lnTo>
                      <a:pt x="242621" y="206044"/>
                    </a:lnTo>
                    <a:cubicBezTo>
                      <a:pt x="267818" y="218236"/>
                      <a:pt x="287325" y="235915"/>
                      <a:pt x="301143" y="259080"/>
                    </a:cubicBezTo>
                    <a:cubicBezTo>
                      <a:pt x="314960" y="282244"/>
                      <a:pt x="321869" y="309676"/>
                      <a:pt x="321869" y="341376"/>
                    </a:cubicBezTo>
                    <a:cubicBezTo>
                      <a:pt x="321869" y="388518"/>
                      <a:pt x="306832" y="426313"/>
                      <a:pt x="276759" y="454761"/>
                    </a:cubicBezTo>
                    <a:cubicBezTo>
                      <a:pt x="246685" y="483209"/>
                      <a:pt x="208077" y="497433"/>
                      <a:pt x="160935" y="497433"/>
                    </a:cubicBezTo>
                    <a:cubicBezTo>
                      <a:pt x="113792" y="497433"/>
                      <a:pt x="75184" y="483209"/>
                      <a:pt x="45111" y="454761"/>
                    </a:cubicBezTo>
                    <a:cubicBezTo>
                      <a:pt x="15037" y="426313"/>
                      <a:pt x="0" y="388518"/>
                      <a:pt x="0" y="341376"/>
                    </a:cubicBezTo>
                    <a:cubicBezTo>
                      <a:pt x="0" y="320243"/>
                      <a:pt x="2845" y="299110"/>
                      <a:pt x="8535" y="277977"/>
                    </a:cubicBezTo>
                    <a:cubicBezTo>
                      <a:pt x="14224" y="256844"/>
                      <a:pt x="27229" y="224739"/>
                      <a:pt x="47549" y="181660"/>
                    </a:cubicBezTo>
                    <a:lnTo>
                      <a:pt x="132893" y="0"/>
                    </a:lnTo>
                    <a:close/>
                  </a:path>
                </a:pathLst>
              </a:custGeom>
              <a:gradFill flip="none" rotWithShape="1">
                <a:gsLst>
                  <a:gs pos="7000">
                    <a:schemeClr val="accent2"/>
                  </a:gs>
                  <a:gs pos="67000">
                    <a:srgbClr val="7B5DF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Roboto"/>
                </a:endParaRPr>
              </a:p>
            </p:txBody>
          </p:sp>
          <p:sp>
            <p:nvSpPr>
              <p:cNvPr id="78" name="Freeform: Shape 77">
                <a:extLst>
                  <a:ext uri="{FF2B5EF4-FFF2-40B4-BE49-F238E27FC236}">
                    <a16:creationId xmlns:a16="http://schemas.microsoft.com/office/drawing/2014/main" id="{0B4E82AF-6110-4DD2-BBC9-EE81DCB67B03}"/>
                  </a:ext>
                </a:extLst>
              </p:cNvPr>
              <p:cNvSpPr/>
              <p:nvPr userDrawn="1"/>
            </p:nvSpPr>
            <p:spPr bwMode="gray">
              <a:xfrm rot="1211673">
                <a:off x="826382" y="160435"/>
                <a:ext cx="2024399" cy="2024392"/>
              </a:xfrm>
              <a:custGeom>
                <a:avLst/>
                <a:gdLst/>
                <a:ahLst/>
                <a:cxnLst/>
                <a:rect l="l" t="t" r="r" b="b"/>
                <a:pathLst>
                  <a:path w="569936" h="569936">
                    <a:moveTo>
                      <a:pt x="284968" y="0"/>
                    </a:moveTo>
                    <a:cubicBezTo>
                      <a:pt x="442351" y="0"/>
                      <a:pt x="569936" y="127585"/>
                      <a:pt x="569936" y="284968"/>
                    </a:cubicBezTo>
                    <a:cubicBezTo>
                      <a:pt x="569936" y="442351"/>
                      <a:pt x="442351" y="569936"/>
                      <a:pt x="284968" y="569936"/>
                    </a:cubicBezTo>
                    <a:cubicBezTo>
                      <a:pt x="127585" y="569936"/>
                      <a:pt x="0" y="442351"/>
                      <a:pt x="0" y="284968"/>
                    </a:cubicBezTo>
                    <a:cubicBezTo>
                      <a:pt x="0" y="127585"/>
                      <a:pt x="127585" y="0"/>
                      <a:pt x="28496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algn="ctr">
                  <a:spcAft>
                    <a:spcPts val="900"/>
                  </a:spcAft>
                  <a:buFont typeface="Arial" panose="020B0604020202020204" pitchFamily="34" charset="0"/>
                  <a:buChar char="​"/>
                </a:pPr>
                <a:endParaRPr lang="en-US" sz="1400" b="1" dirty="0">
                  <a:solidFill>
                    <a:schemeClr val="tx1"/>
                  </a:solidFill>
                </a:endParaRPr>
              </a:p>
            </p:txBody>
          </p:sp>
        </p:grpSp>
        <p:grpSp>
          <p:nvGrpSpPr>
            <p:cNvPr id="74" name="Group 73">
              <a:extLst>
                <a:ext uri="{FF2B5EF4-FFF2-40B4-BE49-F238E27FC236}">
                  <a16:creationId xmlns:a16="http://schemas.microsoft.com/office/drawing/2014/main" id="{0721EFCA-4A50-4CD4-9AFE-CFD3C18BC4D3}"/>
                </a:ext>
              </a:extLst>
            </p:cNvPr>
            <p:cNvGrpSpPr/>
            <p:nvPr/>
          </p:nvGrpSpPr>
          <p:grpSpPr bwMode="gray">
            <a:xfrm>
              <a:off x="2930596" y="3769469"/>
              <a:ext cx="1331763" cy="1821715"/>
              <a:chOff x="826382" y="-774640"/>
              <a:chExt cx="2163513" cy="2959467"/>
            </a:xfrm>
          </p:grpSpPr>
          <p:sp>
            <p:nvSpPr>
              <p:cNvPr id="75" name="Freeform: Shape 74">
                <a:extLst>
                  <a:ext uri="{FF2B5EF4-FFF2-40B4-BE49-F238E27FC236}">
                    <a16:creationId xmlns:a16="http://schemas.microsoft.com/office/drawing/2014/main" id="{5AA9820F-AEFD-4E46-989C-529B90375AF2}"/>
                  </a:ext>
                </a:extLst>
              </p:cNvPr>
              <p:cNvSpPr/>
              <p:nvPr userDrawn="1"/>
            </p:nvSpPr>
            <p:spPr bwMode="gray">
              <a:xfrm rot="1211673">
                <a:off x="1189585" y="-774640"/>
                <a:ext cx="1800310" cy="2782290"/>
              </a:xfrm>
              <a:custGeom>
                <a:avLst/>
                <a:gdLst/>
                <a:ahLst/>
                <a:cxnLst/>
                <a:rect l="l" t="t" r="r" b="b"/>
                <a:pathLst>
                  <a:path w="321869" h="497433">
                    <a:moveTo>
                      <a:pt x="132893" y="0"/>
                    </a:moveTo>
                    <a:lnTo>
                      <a:pt x="303581" y="0"/>
                    </a:lnTo>
                    <a:lnTo>
                      <a:pt x="242621" y="206044"/>
                    </a:lnTo>
                    <a:cubicBezTo>
                      <a:pt x="267818" y="218236"/>
                      <a:pt x="287325" y="235915"/>
                      <a:pt x="301143" y="259080"/>
                    </a:cubicBezTo>
                    <a:cubicBezTo>
                      <a:pt x="314960" y="282244"/>
                      <a:pt x="321869" y="309676"/>
                      <a:pt x="321869" y="341376"/>
                    </a:cubicBezTo>
                    <a:cubicBezTo>
                      <a:pt x="321869" y="388518"/>
                      <a:pt x="306832" y="426313"/>
                      <a:pt x="276759" y="454761"/>
                    </a:cubicBezTo>
                    <a:cubicBezTo>
                      <a:pt x="246685" y="483209"/>
                      <a:pt x="208077" y="497433"/>
                      <a:pt x="160935" y="497433"/>
                    </a:cubicBezTo>
                    <a:cubicBezTo>
                      <a:pt x="113792" y="497433"/>
                      <a:pt x="75184" y="483209"/>
                      <a:pt x="45111" y="454761"/>
                    </a:cubicBezTo>
                    <a:cubicBezTo>
                      <a:pt x="15037" y="426313"/>
                      <a:pt x="0" y="388518"/>
                      <a:pt x="0" y="341376"/>
                    </a:cubicBezTo>
                    <a:cubicBezTo>
                      <a:pt x="0" y="320243"/>
                      <a:pt x="2845" y="299110"/>
                      <a:pt x="8535" y="277977"/>
                    </a:cubicBezTo>
                    <a:cubicBezTo>
                      <a:pt x="14224" y="256844"/>
                      <a:pt x="27229" y="224739"/>
                      <a:pt x="47549" y="181660"/>
                    </a:cubicBezTo>
                    <a:lnTo>
                      <a:pt x="132893" y="0"/>
                    </a:lnTo>
                    <a:close/>
                  </a:path>
                </a:pathLst>
              </a:custGeom>
              <a:gradFill flip="none" rotWithShape="1">
                <a:gsLst>
                  <a:gs pos="7000">
                    <a:schemeClr val="accent2"/>
                  </a:gs>
                  <a:gs pos="67000">
                    <a:srgbClr val="7B5DF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Roboto"/>
                </a:endParaRPr>
              </a:p>
            </p:txBody>
          </p:sp>
          <p:sp>
            <p:nvSpPr>
              <p:cNvPr id="76" name="Freeform: Shape 75">
                <a:extLst>
                  <a:ext uri="{FF2B5EF4-FFF2-40B4-BE49-F238E27FC236}">
                    <a16:creationId xmlns:a16="http://schemas.microsoft.com/office/drawing/2014/main" id="{39D47F05-D66A-4336-A42E-93C2FF39B78F}"/>
                  </a:ext>
                </a:extLst>
              </p:cNvPr>
              <p:cNvSpPr/>
              <p:nvPr userDrawn="1"/>
            </p:nvSpPr>
            <p:spPr bwMode="gray">
              <a:xfrm rot="1211673">
                <a:off x="826382" y="160435"/>
                <a:ext cx="2024399" cy="2024392"/>
              </a:xfrm>
              <a:custGeom>
                <a:avLst/>
                <a:gdLst/>
                <a:ahLst/>
                <a:cxnLst/>
                <a:rect l="l" t="t" r="r" b="b"/>
                <a:pathLst>
                  <a:path w="569936" h="569936">
                    <a:moveTo>
                      <a:pt x="284968" y="0"/>
                    </a:moveTo>
                    <a:cubicBezTo>
                      <a:pt x="442351" y="0"/>
                      <a:pt x="569936" y="127585"/>
                      <a:pt x="569936" y="284968"/>
                    </a:cubicBezTo>
                    <a:cubicBezTo>
                      <a:pt x="569936" y="442351"/>
                      <a:pt x="442351" y="569936"/>
                      <a:pt x="284968" y="569936"/>
                    </a:cubicBezTo>
                    <a:cubicBezTo>
                      <a:pt x="127585" y="569936"/>
                      <a:pt x="0" y="442351"/>
                      <a:pt x="0" y="284968"/>
                    </a:cubicBezTo>
                    <a:cubicBezTo>
                      <a:pt x="0" y="127585"/>
                      <a:pt x="127585" y="0"/>
                      <a:pt x="28496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algn="ctr">
                  <a:spcAft>
                    <a:spcPts val="900"/>
                  </a:spcAft>
                  <a:buFont typeface="Arial" panose="020B0604020202020204" pitchFamily="34" charset="0"/>
                  <a:buChar char="​"/>
                </a:pPr>
                <a:endParaRPr lang="en-US" sz="1400" b="1" dirty="0">
                  <a:solidFill>
                    <a:schemeClr val="tx1"/>
                  </a:solidFill>
                </a:endParaRPr>
              </a:p>
            </p:txBody>
          </p:sp>
        </p:grpSp>
      </p:grpSp>
      <p:grpSp>
        <p:nvGrpSpPr>
          <p:cNvPr id="79" name="Group 78">
            <a:extLst>
              <a:ext uri="{FF2B5EF4-FFF2-40B4-BE49-F238E27FC236}">
                <a16:creationId xmlns:a16="http://schemas.microsoft.com/office/drawing/2014/main" id="{B3556E6E-1060-456D-BFA3-FEC9B71DD4D3}"/>
              </a:ext>
              <a:ext uri="{C183D7F6-B498-43B3-948B-1728B52AA6E4}">
                <adec:decorative xmlns:adec="http://schemas.microsoft.com/office/drawing/2017/decorative" val="1"/>
              </a:ext>
            </a:extLst>
          </p:cNvPr>
          <p:cNvGrpSpPr/>
          <p:nvPr userDrawn="1"/>
        </p:nvGrpSpPr>
        <p:grpSpPr bwMode="gray">
          <a:xfrm rot="10800000" flipH="1" flipV="1">
            <a:off x="692097" y="1664209"/>
            <a:ext cx="1732026" cy="1145417"/>
            <a:chOff x="1507680" y="3769469"/>
            <a:chExt cx="2754679" cy="1821715"/>
          </a:xfrm>
        </p:grpSpPr>
        <p:grpSp>
          <p:nvGrpSpPr>
            <p:cNvPr id="80" name="Group 79">
              <a:extLst>
                <a:ext uri="{FF2B5EF4-FFF2-40B4-BE49-F238E27FC236}">
                  <a16:creationId xmlns:a16="http://schemas.microsoft.com/office/drawing/2014/main" id="{3F7CB09B-B90B-481B-B30F-CF9849E56735}"/>
                </a:ext>
              </a:extLst>
            </p:cNvPr>
            <p:cNvGrpSpPr/>
            <p:nvPr/>
          </p:nvGrpSpPr>
          <p:grpSpPr bwMode="gray">
            <a:xfrm>
              <a:off x="1507680" y="3769469"/>
              <a:ext cx="1331763" cy="1821715"/>
              <a:chOff x="826382" y="-774640"/>
              <a:chExt cx="2163513" cy="2959467"/>
            </a:xfrm>
          </p:grpSpPr>
          <p:sp>
            <p:nvSpPr>
              <p:cNvPr id="84" name="Freeform: Shape 83">
                <a:extLst>
                  <a:ext uri="{FF2B5EF4-FFF2-40B4-BE49-F238E27FC236}">
                    <a16:creationId xmlns:a16="http://schemas.microsoft.com/office/drawing/2014/main" id="{384A2AF4-CA8C-4F3D-BE44-6BB23A34C504}"/>
                  </a:ext>
                </a:extLst>
              </p:cNvPr>
              <p:cNvSpPr/>
              <p:nvPr userDrawn="1"/>
            </p:nvSpPr>
            <p:spPr bwMode="gray">
              <a:xfrm rot="1211673">
                <a:off x="1189585" y="-774640"/>
                <a:ext cx="1800310" cy="2782290"/>
              </a:xfrm>
              <a:custGeom>
                <a:avLst/>
                <a:gdLst/>
                <a:ahLst/>
                <a:cxnLst/>
                <a:rect l="l" t="t" r="r" b="b"/>
                <a:pathLst>
                  <a:path w="321869" h="497433">
                    <a:moveTo>
                      <a:pt x="132893" y="0"/>
                    </a:moveTo>
                    <a:lnTo>
                      <a:pt x="303581" y="0"/>
                    </a:lnTo>
                    <a:lnTo>
                      <a:pt x="242621" y="206044"/>
                    </a:lnTo>
                    <a:cubicBezTo>
                      <a:pt x="267818" y="218236"/>
                      <a:pt x="287325" y="235915"/>
                      <a:pt x="301143" y="259080"/>
                    </a:cubicBezTo>
                    <a:cubicBezTo>
                      <a:pt x="314960" y="282244"/>
                      <a:pt x="321869" y="309676"/>
                      <a:pt x="321869" y="341376"/>
                    </a:cubicBezTo>
                    <a:cubicBezTo>
                      <a:pt x="321869" y="388518"/>
                      <a:pt x="306832" y="426313"/>
                      <a:pt x="276759" y="454761"/>
                    </a:cubicBezTo>
                    <a:cubicBezTo>
                      <a:pt x="246685" y="483209"/>
                      <a:pt x="208077" y="497433"/>
                      <a:pt x="160935" y="497433"/>
                    </a:cubicBezTo>
                    <a:cubicBezTo>
                      <a:pt x="113792" y="497433"/>
                      <a:pt x="75184" y="483209"/>
                      <a:pt x="45111" y="454761"/>
                    </a:cubicBezTo>
                    <a:cubicBezTo>
                      <a:pt x="15037" y="426313"/>
                      <a:pt x="0" y="388518"/>
                      <a:pt x="0" y="341376"/>
                    </a:cubicBezTo>
                    <a:cubicBezTo>
                      <a:pt x="0" y="320243"/>
                      <a:pt x="2845" y="299110"/>
                      <a:pt x="8535" y="277977"/>
                    </a:cubicBezTo>
                    <a:cubicBezTo>
                      <a:pt x="14224" y="256844"/>
                      <a:pt x="27229" y="224739"/>
                      <a:pt x="47549" y="181660"/>
                    </a:cubicBezTo>
                    <a:lnTo>
                      <a:pt x="132893" y="0"/>
                    </a:lnTo>
                    <a:close/>
                  </a:path>
                </a:pathLst>
              </a:custGeom>
              <a:gradFill flip="none" rotWithShape="1">
                <a:gsLst>
                  <a:gs pos="7000">
                    <a:schemeClr val="accent2"/>
                  </a:gs>
                  <a:gs pos="67000">
                    <a:srgbClr val="7B5DF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Roboto"/>
                </a:endParaRPr>
              </a:p>
            </p:txBody>
          </p:sp>
          <p:sp>
            <p:nvSpPr>
              <p:cNvPr id="85" name="Freeform: Shape 84">
                <a:extLst>
                  <a:ext uri="{FF2B5EF4-FFF2-40B4-BE49-F238E27FC236}">
                    <a16:creationId xmlns:a16="http://schemas.microsoft.com/office/drawing/2014/main" id="{55DA4444-C4FB-40E7-A8A5-0B8D37820BDD}"/>
                  </a:ext>
                </a:extLst>
              </p:cNvPr>
              <p:cNvSpPr/>
              <p:nvPr userDrawn="1"/>
            </p:nvSpPr>
            <p:spPr bwMode="gray">
              <a:xfrm rot="1211673">
                <a:off x="826382" y="160435"/>
                <a:ext cx="2024399" cy="2024392"/>
              </a:xfrm>
              <a:custGeom>
                <a:avLst/>
                <a:gdLst/>
                <a:ahLst/>
                <a:cxnLst/>
                <a:rect l="l" t="t" r="r" b="b"/>
                <a:pathLst>
                  <a:path w="569936" h="569936">
                    <a:moveTo>
                      <a:pt x="284968" y="0"/>
                    </a:moveTo>
                    <a:cubicBezTo>
                      <a:pt x="442351" y="0"/>
                      <a:pt x="569936" y="127585"/>
                      <a:pt x="569936" y="284968"/>
                    </a:cubicBezTo>
                    <a:cubicBezTo>
                      <a:pt x="569936" y="442351"/>
                      <a:pt x="442351" y="569936"/>
                      <a:pt x="284968" y="569936"/>
                    </a:cubicBezTo>
                    <a:cubicBezTo>
                      <a:pt x="127585" y="569936"/>
                      <a:pt x="0" y="442351"/>
                      <a:pt x="0" y="284968"/>
                    </a:cubicBezTo>
                    <a:cubicBezTo>
                      <a:pt x="0" y="127585"/>
                      <a:pt x="127585" y="0"/>
                      <a:pt x="28496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algn="ctr">
                  <a:spcAft>
                    <a:spcPts val="900"/>
                  </a:spcAft>
                  <a:buFont typeface="Arial" panose="020B0604020202020204" pitchFamily="34" charset="0"/>
                  <a:buChar char="​"/>
                </a:pPr>
                <a:endParaRPr lang="en-US" sz="1400" b="1" dirty="0">
                  <a:solidFill>
                    <a:schemeClr val="tx1"/>
                  </a:solidFill>
                </a:endParaRPr>
              </a:p>
            </p:txBody>
          </p:sp>
        </p:grpSp>
        <p:grpSp>
          <p:nvGrpSpPr>
            <p:cNvPr id="81" name="Group 80">
              <a:extLst>
                <a:ext uri="{FF2B5EF4-FFF2-40B4-BE49-F238E27FC236}">
                  <a16:creationId xmlns:a16="http://schemas.microsoft.com/office/drawing/2014/main" id="{A3C144B0-1653-4B72-A298-CC8F58AC8675}"/>
                </a:ext>
              </a:extLst>
            </p:cNvPr>
            <p:cNvGrpSpPr/>
            <p:nvPr/>
          </p:nvGrpSpPr>
          <p:grpSpPr bwMode="gray">
            <a:xfrm>
              <a:off x="2930596" y="3769469"/>
              <a:ext cx="1331763" cy="1821715"/>
              <a:chOff x="826382" y="-774640"/>
              <a:chExt cx="2163513" cy="2959467"/>
            </a:xfrm>
          </p:grpSpPr>
          <p:sp>
            <p:nvSpPr>
              <p:cNvPr id="82" name="Freeform: Shape 81">
                <a:extLst>
                  <a:ext uri="{FF2B5EF4-FFF2-40B4-BE49-F238E27FC236}">
                    <a16:creationId xmlns:a16="http://schemas.microsoft.com/office/drawing/2014/main" id="{98F1EC3C-D815-4BD4-9F68-E0391FCD5DDB}"/>
                  </a:ext>
                </a:extLst>
              </p:cNvPr>
              <p:cNvSpPr/>
              <p:nvPr userDrawn="1"/>
            </p:nvSpPr>
            <p:spPr bwMode="gray">
              <a:xfrm rot="1211673">
                <a:off x="1189585" y="-774640"/>
                <a:ext cx="1800310" cy="2782290"/>
              </a:xfrm>
              <a:custGeom>
                <a:avLst/>
                <a:gdLst/>
                <a:ahLst/>
                <a:cxnLst/>
                <a:rect l="l" t="t" r="r" b="b"/>
                <a:pathLst>
                  <a:path w="321869" h="497433">
                    <a:moveTo>
                      <a:pt x="132893" y="0"/>
                    </a:moveTo>
                    <a:lnTo>
                      <a:pt x="303581" y="0"/>
                    </a:lnTo>
                    <a:lnTo>
                      <a:pt x="242621" y="206044"/>
                    </a:lnTo>
                    <a:cubicBezTo>
                      <a:pt x="267818" y="218236"/>
                      <a:pt x="287325" y="235915"/>
                      <a:pt x="301143" y="259080"/>
                    </a:cubicBezTo>
                    <a:cubicBezTo>
                      <a:pt x="314960" y="282244"/>
                      <a:pt x="321869" y="309676"/>
                      <a:pt x="321869" y="341376"/>
                    </a:cubicBezTo>
                    <a:cubicBezTo>
                      <a:pt x="321869" y="388518"/>
                      <a:pt x="306832" y="426313"/>
                      <a:pt x="276759" y="454761"/>
                    </a:cubicBezTo>
                    <a:cubicBezTo>
                      <a:pt x="246685" y="483209"/>
                      <a:pt x="208077" y="497433"/>
                      <a:pt x="160935" y="497433"/>
                    </a:cubicBezTo>
                    <a:cubicBezTo>
                      <a:pt x="113792" y="497433"/>
                      <a:pt x="75184" y="483209"/>
                      <a:pt x="45111" y="454761"/>
                    </a:cubicBezTo>
                    <a:cubicBezTo>
                      <a:pt x="15037" y="426313"/>
                      <a:pt x="0" y="388518"/>
                      <a:pt x="0" y="341376"/>
                    </a:cubicBezTo>
                    <a:cubicBezTo>
                      <a:pt x="0" y="320243"/>
                      <a:pt x="2845" y="299110"/>
                      <a:pt x="8535" y="277977"/>
                    </a:cubicBezTo>
                    <a:cubicBezTo>
                      <a:pt x="14224" y="256844"/>
                      <a:pt x="27229" y="224739"/>
                      <a:pt x="47549" y="181660"/>
                    </a:cubicBezTo>
                    <a:lnTo>
                      <a:pt x="132893" y="0"/>
                    </a:lnTo>
                    <a:close/>
                  </a:path>
                </a:pathLst>
              </a:custGeom>
              <a:gradFill flip="none" rotWithShape="1">
                <a:gsLst>
                  <a:gs pos="7000">
                    <a:schemeClr val="accent2"/>
                  </a:gs>
                  <a:gs pos="67000">
                    <a:srgbClr val="7B5DF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Roboto"/>
                </a:endParaRPr>
              </a:p>
            </p:txBody>
          </p:sp>
          <p:sp>
            <p:nvSpPr>
              <p:cNvPr id="83" name="Freeform: Shape 82">
                <a:extLst>
                  <a:ext uri="{FF2B5EF4-FFF2-40B4-BE49-F238E27FC236}">
                    <a16:creationId xmlns:a16="http://schemas.microsoft.com/office/drawing/2014/main" id="{F33691F1-7720-498C-84B5-103B6EF52375}"/>
                  </a:ext>
                </a:extLst>
              </p:cNvPr>
              <p:cNvSpPr/>
              <p:nvPr userDrawn="1"/>
            </p:nvSpPr>
            <p:spPr bwMode="gray">
              <a:xfrm rot="1211673">
                <a:off x="826382" y="160435"/>
                <a:ext cx="2024399" cy="2024392"/>
              </a:xfrm>
              <a:custGeom>
                <a:avLst/>
                <a:gdLst/>
                <a:ahLst/>
                <a:cxnLst/>
                <a:rect l="l" t="t" r="r" b="b"/>
                <a:pathLst>
                  <a:path w="569936" h="569936">
                    <a:moveTo>
                      <a:pt x="284968" y="0"/>
                    </a:moveTo>
                    <a:cubicBezTo>
                      <a:pt x="442351" y="0"/>
                      <a:pt x="569936" y="127585"/>
                      <a:pt x="569936" y="284968"/>
                    </a:cubicBezTo>
                    <a:cubicBezTo>
                      <a:pt x="569936" y="442351"/>
                      <a:pt x="442351" y="569936"/>
                      <a:pt x="284968" y="569936"/>
                    </a:cubicBezTo>
                    <a:cubicBezTo>
                      <a:pt x="127585" y="569936"/>
                      <a:pt x="0" y="442351"/>
                      <a:pt x="0" y="284968"/>
                    </a:cubicBezTo>
                    <a:cubicBezTo>
                      <a:pt x="0" y="127585"/>
                      <a:pt x="127585" y="0"/>
                      <a:pt x="28496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algn="ctr">
                  <a:spcAft>
                    <a:spcPts val="900"/>
                  </a:spcAft>
                  <a:buFont typeface="Arial" panose="020B0604020202020204" pitchFamily="34" charset="0"/>
                  <a:buChar char="​"/>
                </a:pPr>
                <a:endParaRPr lang="en-US" sz="1400" b="1" dirty="0">
                  <a:solidFill>
                    <a:schemeClr val="tx1"/>
                  </a:solidFill>
                </a:endParaRPr>
              </a:p>
            </p:txBody>
          </p:sp>
        </p:grpSp>
      </p:grpSp>
      <p:sp>
        <p:nvSpPr>
          <p:cNvPr id="19" name="Title 1">
            <a:extLst>
              <a:ext uri="{FF2B5EF4-FFF2-40B4-BE49-F238E27FC236}">
                <a16:creationId xmlns:a16="http://schemas.microsoft.com/office/drawing/2014/main" id="{2829E3A1-3ABE-708A-536B-54C79D686469}"/>
              </a:ext>
            </a:extLst>
          </p:cNvPr>
          <p:cNvSpPr>
            <a:spLocks noGrp="1"/>
          </p:cNvSpPr>
          <p:nvPr>
            <p:ph type="title" hasCustomPrompt="1"/>
          </p:nvPr>
        </p:nvSpPr>
        <p:spPr>
          <a:xfrm>
            <a:off x="1078992" y="-961838"/>
            <a:ext cx="8924544" cy="694944"/>
          </a:xfrm>
        </p:spPr>
        <p:txBody>
          <a:bodyPr/>
          <a:lstStyle>
            <a:lvl1pPr>
              <a:defRPr>
                <a:solidFill>
                  <a:schemeClr val="tx1"/>
                </a:solidFill>
              </a:defRPr>
            </a:lvl1pPr>
          </a:lstStyle>
          <a:p>
            <a:r>
              <a:rPr lang="en-US" dirty="0"/>
              <a:t>Click to edit title to meet accessibility standards</a:t>
            </a:r>
          </a:p>
        </p:txBody>
      </p:sp>
      <p:sp>
        <p:nvSpPr>
          <p:cNvPr id="14" name="Text Placeholder 13">
            <a:extLst>
              <a:ext uri="{FF2B5EF4-FFF2-40B4-BE49-F238E27FC236}">
                <a16:creationId xmlns:a16="http://schemas.microsoft.com/office/drawing/2014/main" id="{D2A87D98-D457-45CE-A256-B30C370CFC77}"/>
              </a:ext>
            </a:extLst>
          </p:cNvPr>
          <p:cNvSpPr>
            <a:spLocks noGrp="1"/>
          </p:cNvSpPr>
          <p:nvPr>
            <p:ph type="body" sz="quarter" idx="14" hasCustomPrompt="1"/>
          </p:nvPr>
        </p:nvSpPr>
        <p:spPr>
          <a:xfrm>
            <a:off x="3260317" y="877823"/>
            <a:ext cx="6121291" cy="3474895"/>
          </a:xfrm>
        </p:spPr>
        <p:txBody>
          <a:bodyPr anchor="b">
            <a:normAutofit/>
          </a:bodyPr>
          <a:lstStyle>
            <a:lvl1pPr marL="0" indent="0">
              <a:lnSpc>
                <a:spcPct val="100000"/>
              </a:lnSpc>
              <a:buSzPct val="110000"/>
              <a:buFont typeface="Arial" panose="020B0604020202020204" pitchFamily="34" charset="0"/>
              <a:buNone/>
              <a:defRPr sz="3600" b="0">
                <a:solidFill>
                  <a:schemeClr val="bg1"/>
                </a:solidFill>
                <a:latin typeface="+mj-lt"/>
              </a:defRPr>
            </a:lvl1pPr>
          </a:lstStyle>
          <a:p>
            <a:pPr lvl="0"/>
            <a:r>
              <a:rPr lang="en-US" dirty="0"/>
              <a:t>Click to insert quote</a:t>
            </a:r>
          </a:p>
        </p:txBody>
      </p:sp>
      <p:sp>
        <p:nvSpPr>
          <p:cNvPr id="18" name="Text Placeholder 17">
            <a:extLst>
              <a:ext uri="{FF2B5EF4-FFF2-40B4-BE49-F238E27FC236}">
                <a16:creationId xmlns:a16="http://schemas.microsoft.com/office/drawing/2014/main" id="{08B6156B-0C00-495C-87C3-E8E326761A07}"/>
              </a:ext>
            </a:extLst>
          </p:cNvPr>
          <p:cNvSpPr>
            <a:spLocks noGrp="1"/>
          </p:cNvSpPr>
          <p:nvPr>
            <p:ph type="body" sz="quarter" idx="15" hasCustomPrompt="1"/>
          </p:nvPr>
        </p:nvSpPr>
        <p:spPr>
          <a:xfrm>
            <a:off x="3260318" y="4610653"/>
            <a:ext cx="6121290" cy="863047"/>
          </a:xfrm>
        </p:spPr>
        <p:txBody>
          <a:bodyPr/>
          <a:lstStyle>
            <a:lvl1pPr>
              <a:spcAft>
                <a:spcPts val="600"/>
              </a:spcAft>
              <a:defRPr sz="2000" b="1">
                <a:solidFill>
                  <a:schemeClr val="accent2"/>
                </a:solidFill>
              </a:defRPr>
            </a:lvl1pPr>
            <a:lvl2pPr marL="0" indent="0">
              <a:lnSpc>
                <a:spcPct val="80000"/>
              </a:lnSpc>
              <a:spcAft>
                <a:spcPts val="300"/>
              </a:spcAft>
              <a:buFont typeface="Arial" panose="020B0604020202020204" pitchFamily="34" charset="0"/>
              <a:buChar char="​"/>
              <a:defRPr sz="1500">
                <a:solidFill>
                  <a:schemeClr val="accent1">
                    <a:lumMod val="40000"/>
                    <a:lumOff val="60000"/>
                  </a:schemeClr>
                </a:solidFill>
              </a:defRPr>
            </a:lvl2pPr>
            <a:lvl3pPr marL="0" indent="0">
              <a:buNone/>
              <a:defRPr>
                <a:solidFill>
                  <a:schemeClr val="bg1"/>
                </a:solidFill>
              </a:defRPr>
            </a:lvl3pPr>
          </a:lstStyle>
          <a:p>
            <a:r>
              <a:rPr lang="en-US" dirty="0"/>
              <a:t>Click to edit source</a:t>
            </a:r>
          </a:p>
        </p:txBody>
      </p:sp>
    </p:spTree>
    <p:extLst>
      <p:ext uri="{BB962C8B-B14F-4D97-AF65-F5344CB8AC3E}">
        <p14:creationId xmlns:p14="http://schemas.microsoft.com/office/powerpoint/2010/main" val="1667042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chemeClr val="accent4">
            <a:lumMod val="7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2835BD-B3A8-3AA3-72EC-33E79EB46AB6}"/>
              </a:ext>
              <a:ext uri="{C183D7F6-B498-43B3-948B-1728B52AA6E4}">
                <adec:decorative xmlns:adec="http://schemas.microsoft.com/office/drawing/2017/decorative" val="1"/>
              </a:ext>
            </a:extLst>
          </p:cNvPr>
          <p:cNvGrpSpPr/>
          <p:nvPr userDrawn="1"/>
        </p:nvGrpSpPr>
        <p:grpSpPr>
          <a:xfrm>
            <a:off x="-313918" y="844314"/>
            <a:ext cx="4226621" cy="1633522"/>
            <a:chOff x="-313918" y="844314"/>
            <a:chExt cx="4226621" cy="1633522"/>
          </a:xfrm>
        </p:grpSpPr>
        <p:sp>
          <p:nvSpPr>
            <p:cNvPr id="36" name="Freeform: Shape 35">
              <a:extLst>
                <a:ext uri="{FF2B5EF4-FFF2-40B4-BE49-F238E27FC236}">
                  <a16:creationId xmlns:a16="http://schemas.microsoft.com/office/drawing/2014/main" id="{3A9CE158-971D-4010-AB7D-4142A5222D55}"/>
                </a:ext>
              </a:extLst>
            </p:cNvPr>
            <p:cNvSpPr/>
            <p:nvPr userDrawn="1"/>
          </p:nvSpPr>
          <p:spPr bwMode="gray">
            <a:xfrm rot="9000000">
              <a:off x="-313918" y="1791350"/>
              <a:ext cx="2124225" cy="686486"/>
            </a:xfrm>
            <a:custGeom>
              <a:avLst/>
              <a:gdLst>
                <a:gd name="connsiteX0" fmla="*/ 209637 w 2124225"/>
                <a:gd name="connsiteY0" fmla="*/ 659512 h 686486"/>
                <a:gd name="connsiteX1" fmla="*/ 0 w 2124225"/>
                <a:gd name="connsiteY1" fmla="*/ 343243 h 686486"/>
                <a:gd name="connsiteX2" fmla="*/ 343243 w 2124225"/>
                <a:gd name="connsiteY2" fmla="*/ 0 h 686486"/>
                <a:gd name="connsiteX3" fmla="*/ 2124225 w 2124225"/>
                <a:gd name="connsiteY3" fmla="*/ 0 h 686486"/>
                <a:gd name="connsiteX4" fmla="*/ 1727882 w 2124225"/>
                <a:gd name="connsiteY4" fmla="*/ 686486 h 686486"/>
                <a:gd name="connsiteX5" fmla="*/ 343243 w 2124225"/>
                <a:gd name="connsiteY5" fmla="*/ 686486 h 686486"/>
                <a:gd name="connsiteX6" fmla="*/ 209637 w 2124225"/>
                <a:gd name="connsiteY6" fmla="*/ 659512 h 68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225" h="686486">
                  <a:moveTo>
                    <a:pt x="209637" y="659512"/>
                  </a:moveTo>
                  <a:cubicBezTo>
                    <a:pt x="86442" y="607405"/>
                    <a:pt x="0" y="485419"/>
                    <a:pt x="0" y="343243"/>
                  </a:cubicBezTo>
                  <a:cubicBezTo>
                    <a:pt x="0" y="153675"/>
                    <a:pt x="153675" y="0"/>
                    <a:pt x="343243" y="0"/>
                  </a:cubicBezTo>
                  <a:lnTo>
                    <a:pt x="2124225" y="0"/>
                  </a:lnTo>
                  <a:lnTo>
                    <a:pt x="1727882" y="686486"/>
                  </a:lnTo>
                  <a:lnTo>
                    <a:pt x="343243" y="686486"/>
                  </a:lnTo>
                  <a:cubicBezTo>
                    <a:pt x="295851" y="686486"/>
                    <a:pt x="250702" y="676881"/>
                    <a:pt x="209637" y="659512"/>
                  </a:cubicBezTo>
                  <a:close/>
                </a:path>
              </a:pathLst>
            </a:custGeom>
            <a:gradFill flip="none" rotWithShape="1">
              <a:gsLst>
                <a:gs pos="0">
                  <a:srgbClr val="FF69B0"/>
                </a:gs>
                <a:gs pos="85000">
                  <a:srgbClr val="7B5DFD">
                    <a:alpha val="80000"/>
                  </a:srgb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37" name="Group 36">
              <a:extLst>
                <a:ext uri="{FF2B5EF4-FFF2-40B4-BE49-F238E27FC236}">
                  <a16:creationId xmlns:a16="http://schemas.microsoft.com/office/drawing/2014/main" id="{EAFC29F3-9532-4879-98E8-7A0CD7C9431F}"/>
                </a:ext>
              </a:extLst>
            </p:cNvPr>
            <p:cNvGrpSpPr/>
            <p:nvPr userDrawn="1"/>
          </p:nvGrpSpPr>
          <p:grpSpPr bwMode="gray">
            <a:xfrm rot="19800000">
              <a:off x="870723" y="844314"/>
              <a:ext cx="3041980" cy="686486"/>
              <a:chOff x="5984510" y="1902858"/>
              <a:chExt cx="1095507" cy="247223"/>
            </a:xfrm>
          </p:grpSpPr>
          <p:sp>
            <p:nvSpPr>
              <p:cNvPr id="38" name="Oval 37">
                <a:extLst>
                  <a:ext uri="{FF2B5EF4-FFF2-40B4-BE49-F238E27FC236}">
                    <a16:creationId xmlns:a16="http://schemas.microsoft.com/office/drawing/2014/main" id="{9CD8D7A9-26A9-43E9-9BBE-255500B010D8}"/>
                  </a:ext>
                </a:extLst>
              </p:cNvPr>
              <p:cNvSpPr/>
              <p:nvPr/>
            </p:nvSpPr>
            <p:spPr bwMode="gray">
              <a:xfrm>
                <a:off x="5984510" y="1902858"/>
                <a:ext cx="247223" cy="2472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676A69ED-1DC2-4AA9-98AA-9CD7E4C1F677}"/>
                  </a:ext>
                </a:extLst>
              </p:cNvPr>
              <p:cNvSpPr>
                <a:spLocks noChangeAspect="1"/>
              </p:cNvSpPr>
              <p:nvPr/>
            </p:nvSpPr>
            <p:spPr bwMode="gray">
              <a:xfrm>
                <a:off x="6488512" y="1939433"/>
                <a:ext cx="197778" cy="197778"/>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E032D150-274B-4FFC-9606-5E320BC59CDD}"/>
                  </a:ext>
                </a:extLst>
              </p:cNvPr>
              <p:cNvSpPr>
                <a:spLocks noChangeAspect="1"/>
              </p:cNvSpPr>
              <p:nvPr/>
            </p:nvSpPr>
            <p:spPr bwMode="gray">
              <a:xfrm>
                <a:off x="6956405" y="1971770"/>
                <a:ext cx="123612" cy="123612"/>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6EC2105A-58F7-6AF2-E0DA-8D496DE654EC}"/>
              </a:ext>
              <a:ext uri="{C183D7F6-B498-43B3-948B-1728B52AA6E4}">
                <adec:decorative xmlns:adec="http://schemas.microsoft.com/office/drawing/2017/decorative" val="1"/>
              </a:ext>
            </a:extLst>
          </p:cNvPr>
          <p:cNvGrpSpPr/>
          <p:nvPr userDrawn="1"/>
        </p:nvGrpSpPr>
        <p:grpSpPr>
          <a:xfrm>
            <a:off x="6971024" y="3218847"/>
            <a:ext cx="5522357" cy="3290230"/>
            <a:chOff x="6971024" y="3218847"/>
            <a:chExt cx="5522357" cy="3290230"/>
          </a:xfrm>
        </p:grpSpPr>
        <p:sp>
          <p:nvSpPr>
            <p:cNvPr id="41" name="Freeform: Shape 40">
              <a:extLst>
                <a:ext uri="{FF2B5EF4-FFF2-40B4-BE49-F238E27FC236}">
                  <a16:creationId xmlns:a16="http://schemas.microsoft.com/office/drawing/2014/main" id="{6F52BCA7-1655-483C-8A9E-60E838F34981}"/>
                </a:ext>
              </a:extLst>
            </p:cNvPr>
            <p:cNvSpPr/>
            <p:nvPr userDrawn="1"/>
          </p:nvSpPr>
          <p:spPr bwMode="gray">
            <a:xfrm rot="19800000">
              <a:off x="6971024" y="6079213"/>
              <a:ext cx="2999966" cy="429864"/>
            </a:xfrm>
            <a:custGeom>
              <a:avLst/>
              <a:gdLst>
                <a:gd name="connsiteX0" fmla="*/ 2905205 w 2999966"/>
                <a:gd name="connsiteY0" fmla="*/ 36707 h 429864"/>
                <a:gd name="connsiteX1" fmla="*/ 2999966 w 2999966"/>
                <a:gd name="connsiteY1" fmla="*/ 214932 h 429864"/>
                <a:gd name="connsiteX2" fmla="*/ 2785034 w 2999966"/>
                <a:gd name="connsiteY2" fmla="*/ 429864 h 429864"/>
                <a:gd name="connsiteX3" fmla="*/ 744547 w 2999966"/>
                <a:gd name="connsiteY3" fmla="*/ 429864 h 429864"/>
                <a:gd name="connsiteX4" fmla="*/ 0 w 2999966"/>
                <a:gd name="connsiteY4" fmla="*/ 0 h 429864"/>
                <a:gd name="connsiteX5" fmla="*/ 2785034 w 2999966"/>
                <a:gd name="connsiteY5" fmla="*/ 0 h 429864"/>
                <a:gd name="connsiteX6" fmla="*/ 2905205 w 2999966"/>
                <a:gd name="connsiteY6" fmla="*/ 36707 h 42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966" h="429864">
                  <a:moveTo>
                    <a:pt x="2905205" y="36707"/>
                  </a:moveTo>
                  <a:cubicBezTo>
                    <a:pt x="2962377" y="75332"/>
                    <a:pt x="2999966" y="140742"/>
                    <a:pt x="2999966" y="214932"/>
                  </a:cubicBezTo>
                  <a:cubicBezTo>
                    <a:pt x="2999966" y="333636"/>
                    <a:pt x="2903738" y="429864"/>
                    <a:pt x="2785034" y="429864"/>
                  </a:cubicBezTo>
                  <a:lnTo>
                    <a:pt x="744547" y="429864"/>
                  </a:lnTo>
                  <a:lnTo>
                    <a:pt x="0" y="0"/>
                  </a:lnTo>
                  <a:lnTo>
                    <a:pt x="2785034" y="0"/>
                  </a:lnTo>
                  <a:cubicBezTo>
                    <a:pt x="2829548" y="0"/>
                    <a:pt x="2870901" y="13532"/>
                    <a:pt x="2905205" y="36707"/>
                  </a:cubicBezTo>
                  <a:close/>
                </a:path>
              </a:pathLst>
            </a:custGeom>
            <a:gradFill>
              <a:gsLst>
                <a:gs pos="0">
                  <a:srgbClr val="7B5DFD">
                    <a:alpha val="80000"/>
                  </a:srgbClr>
                </a:gs>
                <a:gs pos="85000">
                  <a:srgbClr val="2AD8D9">
                    <a:alpha val="8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grpSp>
          <p:nvGrpSpPr>
            <p:cNvPr id="42" name="Group 41">
              <a:extLst>
                <a:ext uri="{FF2B5EF4-FFF2-40B4-BE49-F238E27FC236}">
                  <a16:creationId xmlns:a16="http://schemas.microsoft.com/office/drawing/2014/main" id="{A0A16322-187E-40B9-91A6-CCD312654D79}"/>
                </a:ext>
              </a:extLst>
            </p:cNvPr>
            <p:cNvGrpSpPr/>
            <p:nvPr userDrawn="1"/>
          </p:nvGrpSpPr>
          <p:grpSpPr bwMode="gray">
            <a:xfrm rot="19800000">
              <a:off x="9270782" y="5068746"/>
              <a:ext cx="1904826" cy="429864"/>
              <a:chOff x="5984510" y="1902858"/>
              <a:chExt cx="1095507" cy="247223"/>
            </a:xfrm>
          </p:grpSpPr>
          <p:sp>
            <p:nvSpPr>
              <p:cNvPr id="43" name="Oval 42">
                <a:extLst>
                  <a:ext uri="{FF2B5EF4-FFF2-40B4-BE49-F238E27FC236}">
                    <a16:creationId xmlns:a16="http://schemas.microsoft.com/office/drawing/2014/main" id="{6F3696EB-D8D0-47C0-B572-DF5B59158FAE}"/>
                  </a:ext>
                </a:extLst>
              </p:cNvPr>
              <p:cNvSpPr/>
              <p:nvPr/>
            </p:nvSpPr>
            <p:spPr bwMode="gray">
              <a:xfrm>
                <a:off x="5984510" y="1902858"/>
                <a:ext cx="247223" cy="2472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CE097D2C-74E1-4301-9663-1A7A2594F6AC}"/>
                  </a:ext>
                </a:extLst>
              </p:cNvPr>
              <p:cNvSpPr>
                <a:spLocks noChangeAspect="1"/>
              </p:cNvSpPr>
              <p:nvPr/>
            </p:nvSpPr>
            <p:spPr bwMode="gray">
              <a:xfrm>
                <a:off x="6488512" y="1939433"/>
                <a:ext cx="197778" cy="197778"/>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FEB740AB-9901-4C60-90D8-8D3AC552C294}"/>
                  </a:ext>
                </a:extLst>
              </p:cNvPr>
              <p:cNvSpPr>
                <a:spLocks noChangeAspect="1"/>
              </p:cNvSpPr>
              <p:nvPr/>
            </p:nvSpPr>
            <p:spPr bwMode="gray">
              <a:xfrm>
                <a:off x="6956405" y="1971770"/>
                <a:ext cx="123612" cy="123612"/>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Rounded Corners 45">
              <a:extLst>
                <a:ext uri="{FF2B5EF4-FFF2-40B4-BE49-F238E27FC236}">
                  <a16:creationId xmlns:a16="http://schemas.microsoft.com/office/drawing/2014/main" id="{C8AC1931-045B-4F4E-B361-6552BD59EE58}"/>
                </a:ext>
              </a:extLst>
            </p:cNvPr>
            <p:cNvSpPr/>
            <p:nvPr userDrawn="1"/>
          </p:nvSpPr>
          <p:spPr bwMode="gray">
            <a:xfrm rot="19800000">
              <a:off x="9972107" y="3919105"/>
              <a:ext cx="1843312" cy="429864"/>
            </a:xfrm>
            <a:prstGeom prst="roundRect">
              <a:avLst>
                <a:gd name="adj" fmla="val 50000"/>
              </a:avLst>
            </a:prstGeom>
            <a:gradFill flip="none" rotWithShape="1">
              <a:gsLst>
                <a:gs pos="0">
                  <a:srgbClr val="FF69B0">
                    <a:alpha val="80000"/>
                  </a:srgbClr>
                </a:gs>
                <a:gs pos="85000">
                  <a:srgbClr val="7B5DFD">
                    <a:alpha val="80000"/>
                  </a:srgb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Roboto"/>
              </a:endParaRPr>
            </a:p>
          </p:txBody>
        </p:sp>
        <p:sp>
          <p:nvSpPr>
            <p:cNvPr id="47" name="Oval 46">
              <a:extLst>
                <a:ext uri="{FF2B5EF4-FFF2-40B4-BE49-F238E27FC236}">
                  <a16:creationId xmlns:a16="http://schemas.microsoft.com/office/drawing/2014/main" id="{DB94623B-FCC1-4EDF-A7A7-84590FEC5754}"/>
                </a:ext>
              </a:extLst>
            </p:cNvPr>
            <p:cNvSpPr/>
            <p:nvPr userDrawn="1"/>
          </p:nvSpPr>
          <p:spPr bwMode="gray">
            <a:xfrm rot="19800000">
              <a:off x="11291498" y="3566540"/>
              <a:ext cx="429862" cy="4298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1FB3F3C2-58EA-4F1A-8336-79A8F36BFA41}"/>
                </a:ext>
              </a:extLst>
            </p:cNvPr>
            <p:cNvSpPr>
              <a:spLocks noChangeAspect="1"/>
            </p:cNvSpPr>
            <p:nvPr userDrawn="1"/>
          </p:nvSpPr>
          <p:spPr bwMode="gray">
            <a:xfrm rot="19800000">
              <a:off x="11947444" y="3218847"/>
              <a:ext cx="311959" cy="341420"/>
            </a:xfrm>
            <a:custGeom>
              <a:avLst/>
              <a:gdLst>
                <a:gd name="connsiteX0" fmla="*/ 238874 w 311959"/>
                <a:gd name="connsiteY0" fmla="*/ 13512 h 341420"/>
                <a:gd name="connsiteX1" fmla="*/ 293529 w 311959"/>
                <a:gd name="connsiteY1" fmla="*/ 50362 h 341420"/>
                <a:gd name="connsiteX2" fmla="*/ 311959 w 311959"/>
                <a:gd name="connsiteY2" fmla="*/ 77698 h 341420"/>
                <a:gd name="connsiteX3" fmla="*/ 159699 w 311959"/>
                <a:gd name="connsiteY3" fmla="*/ 341420 h 341420"/>
                <a:gd name="connsiteX4" fmla="*/ 105016 w 311959"/>
                <a:gd name="connsiteY4" fmla="*/ 330380 h 341420"/>
                <a:gd name="connsiteX5" fmla="*/ 0 w 311959"/>
                <a:gd name="connsiteY5" fmla="*/ 171946 h 341420"/>
                <a:gd name="connsiteX6" fmla="*/ 171945 w 311959"/>
                <a:gd name="connsiteY6" fmla="*/ 0 h 341420"/>
                <a:gd name="connsiteX7" fmla="*/ 238874 w 311959"/>
                <a:gd name="connsiteY7" fmla="*/ 13512 h 34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59" h="341420">
                  <a:moveTo>
                    <a:pt x="238874" y="13512"/>
                  </a:moveTo>
                  <a:cubicBezTo>
                    <a:pt x="259445" y="22213"/>
                    <a:pt x="277971" y="34804"/>
                    <a:pt x="293529" y="50362"/>
                  </a:cubicBezTo>
                  <a:lnTo>
                    <a:pt x="311959" y="77698"/>
                  </a:lnTo>
                  <a:lnTo>
                    <a:pt x="159699" y="341420"/>
                  </a:lnTo>
                  <a:lnTo>
                    <a:pt x="105016" y="330380"/>
                  </a:lnTo>
                  <a:cubicBezTo>
                    <a:pt x="43303" y="304277"/>
                    <a:pt x="0" y="243168"/>
                    <a:pt x="0" y="171946"/>
                  </a:cubicBezTo>
                  <a:cubicBezTo>
                    <a:pt x="0" y="76983"/>
                    <a:pt x="76982" y="0"/>
                    <a:pt x="171945" y="0"/>
                  </a:cubicBezTo>
                  <a:cubicBezTo>
                    <a:pt x="195686" y="0"/>
                    <a:pt x="218303" y="4811"/>
                    <a:pt x="238874" y="13512"/>
                  </a:cubicBez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4B42BE7-100B-40CE-8376-150555E7C73E}"/>
                </a:ext>
              </a:extLst>
            </p:cNvPr>
            <p:cNvSpPr/>
            <p:nvPr userDrawn="1"/>
          </p:nvSpPr>
          <p:spPr bwMode="gray">
            <a:xfrm rot="19800000">
              <a:off x="9598582" y="5509519"/>
              <a:ext cx="2894799" cy="429864"/>
            </a:xfrm>
            <a:custGeom>
              <a:avLst/>
              <a:gdLst>
                <a:gd name="connsiteX0" fmla="*/ 2894799 w 2894799"/>
                <a:gd name="connsiteY0" fmla="*/ 0 h 429864"/>
                <a:gd name="connsiteX1" fmla="*/ 2646616 w 2894799"/>
                <a:gd name="connsiteY1" fmla="*/ 429864 h 429864"/>
                <a:gd name="connsiteX2" fmla="*/ 214932 w 2894799"/>
                <a:gd name="connsiteY2" fmla="*/ 429864 h 429864"/>
                <a:gd name="connsiteX3" fmla="*/ 0 w 2894799"/>
                <a:gd name="connsiteY3" fmla="*/ 214932 h 429864"/>
                <a:gd name="connsiteX4" fmla="*/ 214932 w 2894799"/>
                <a:gd name="connsiteY4" fmla="*/ 0 h 42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4799" h="429864">
                  <a:moveTo>
                    <a:pt x="2894799" y="0"/>
                  </a:moveTo>
                  <a:lnTo>
                    <a:pt x="2646616" y="429864"/>
                  </a:lnTo>
                  <a:lnTo>
                    <a:pt x="214932" y="429864"/>
                  </a:lnTo>
                  <a:cubicBezTo>
                    <a:pt x="96228" y="429864"/>
                    <a:pt x="0" y="333636"/>
                    <a:pt x="0" y="214932"/>
                  </a:cubicBezTo>
                  <a:cubicBezTo>
                    <a:pt x="0" y="96228"/>
                    <a:pt x="96228" y="0"/>
                    <a:pt x="214932" y="0"/>
                  </a:cubicBezTo>
                  <a:close/>
                </a:path>
              </a:pathLst>
            </a:custGeom>
            <a:gradFill flip="none" rotWithShape="1">
              <a:gsLst>
                <a:gs pos="0">
                  <a:srgbClr val="2367F8">
                    <a:lumMod val="75000"/>
                    <a:alpha val="80000"/>
                  </a:srgbClr>
                </a:gs>
                <a:gs pos="85000">
                  <a:srgbClr val="7B5DFD">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Roboto"/>
              </a:endParaRPr>
            </a:p>
          </p:txBody>
        </p:sp>
      </p:grpSp>
      <p:sp>
        <p:nvSpPr>
          <p:cNvPr id="19" name="Title 1">
            <a:extLst>
              <a:ext uri="{FF2B5EF4-FFF2-40B4-BE49-F238E27FC236}">
                <a16:creationId xmlns:a16="http://schemas.microsoft.com/office/drawing/2014/main" id="{0865B8F4-C2C6-C838-32D7-7DA79D361515}"/>
              </a:ext>
            </a:extLst>
          </p:cNvPr>
          <p:cNvSpPr>
            <a:spLocks noGrp="1"/>
          </p:cNvSpPr>
          <p:nvPr>
            <p:ph type="title" hasCustomPrompt="1"/>
          </p:nvPr>
        </p:nvSpPr>
        <p:spPr>
          <a:xfrm>
            <a:off x="1078992" y="-961838"/>
            <a:ext cx="8924544" cy="694944"/>
          </a:xfrm>
        </p:spPr>
        <p:txBody>
          <a:bodyPr/>
          <a:lstStyle>
            <a:lvl1pPr>
              <a:defRPr>
                <a:solidFill>
                  <a:schemeClr val="tx1"/>
                </a:solidFill>
              </a:defRPr>
            </a:lvl1pPr>
          </a:lstStyle>
          <a:p>
            <a:r>
              <a:rPr lang="en-US" dirty="0"/>
              <a:t>Click to edit title to meet accessibility standards</a:t>
            </a:r>
          </a:p>
        </p:txBody>
      </p:sp>
      <p:sp>
        <p:nvSpPr>
          <p:cNvPr id="14" name="Text Placeholder 13">
            <a:extLst>
              <a:ext uri="{FF2B5EF4-FFF2-40B4-BE49-F238E27FC236}">
                <a16:creationId xmlns:a16="http://schemas.microsoft.com/office/drawing/2014/main" id="{D2A87D98-D457-45CE-A256-B30C370CFC77}"/>
              </a:ext>
            </a:extLst>
          </p:cNvPr>
          <p:cNvSpPr>
            <a:spLocks noGrp="1"/>
          </p:cNvSpPr>
          <p:nvPr>
            <p:ph type="body" sz="quarter" idx="14" hasCustomPrompt="1"/>
          </p:nvPr>
        </p:nvSpPr>
        <p:spPr>
          <a:xfrm>
            <a:off x="1943630" y="1306279"/>
            <a:ext cx="7431145" cy="3474724"/>
          </a:xfrm>
        </p:spPr>
        <p:txBody>
          <a:bodyPr anchor="b"/>
          <a:lstStyle>
            <a:lvl1pPr>
              <a:lnSpc>
                <a:spcPct val="100000"/>
              </a:lnSpc>
              <a:defRPr sz="4000" b="0">
                <a:solidFill>
                  <a:schemeClr val="bg1"/>
                </a:solidFill>
                <a:latin typeface="+mj-lt"/>
              </a:defRPr>
            </a:lvl1pPr>
            <a:lvl2pPr marL="0" indent="0">
              <a:buFont typeface="Arial" panose="020B0604020202020204" pitchFamily="34" charset="0"/>
              <a:buChar char="​"/>
              <a:defRPr sz="2400"/>
            </a:lvl2pPr>
            <a:lvl3pPr marL="0" indent="0">
              <a:buNone/>
              <a:defRPr sz="2400"/>
            </a:lvl3pPr>
          </a:lstStyle>
          <a:p>
            <a:pPr lvl="0"/>
            <a:r>
              <a:rPr lang="en-US" dirty="0"/>
              <a:t>Click to edit text</a:t>
            </a:r>
          </a:p>
        </p:txBody>
      </p:sp>
    </p:spTree>
    <p:extLst>
      <p:ext uri="{BB962C8B-B14F-4D97-AF65-F5344CB8AC3E}">
        <p14:creationId xmlns:p14="http://schemas.microsoft.com/office/powerpoint/2010/main" val="22400034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C">
    <p:bg>
      <p:bgPr>
        <a:solidFill>
          <a:schemeClr val="tx2"/>
        </a:solidFill>
        <a:effectLst/>
      </p:bgPr>
    </p:bg>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54BE92CB-7746-48AC-8AB5-BD4E68EC172A}"/>
              </a:ext>
            </a:extLst>
          </p:cNvPr>
          <p:cNvSpPr>
            <a:spLocks noGrp="1"/>
          </p:cNvSpPr>
          <p:nvPr>
            <p:ph type="subTitle" idx="1" hasCustomPrompt="1"/>
          </p:nvPr>
        </p:nvSpPr>
        <p:spPr>
          <a:xfrm>
            <a:off x="1078992" y="433144"/>
            <a:ext cx="4809744" cy="228600"/>
          </a:xfrm>
        </p:spPr>
        <p:txBody>
          <a:bodyPr wrap="none"/>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2" name="Title 1">
            <a:extLst>
              <a:ext uri="{FF2B5EF4-FFF2-40B4-BE49-F238E27FC236}">
                <a16:creationId xmlns:a16="http://schemas.microsoft.com/office/drawing/2014/main" id="{0E6FE6B7-8805-4582-84B0-25D75248FFCA}"/>
              </a:ext>
            </a:extLst>
          </p:cNvPr>
          <p:cNvSpPr>
            <a:spLocks noGrp="1"/>
          </p:cNvSpPr>
          <p:nvPr userDrawn="1">
            <p:ph type="title" hasCustomPrompt="1"/>
          </p:nvPr>
        </p:nvSpPr>
        <p:spPr/>
        <p:txBody>
          <a:bodyPr/>
          <a:lstStyle>
            <a:lvl1pPr>
              <a:defRPr>
                <a:solidFill>
                  <a:schemeClr val="bg2"/>
                </a:solidFill>
              </a:defRPr>
            </a:lvl1pPr>
          </a:lstStyle>
          <a:p>
            <a:r>
              <a:rPr lang="en-US" dirty="0"/>
              <a:t>Click to add title</a:t>
            </a:r>
          </a:p>
        </p:txBody>
      </p:sp>
      <p:sp>
        <p:nvSpPr>
          <p:cNvPr id="14" name="Text Placeholder 13">
            <a:extLst>
              <a:ext uri="{FF2B5EF4-FFF2-40B4-BE49-F238E27FC236}">
                <a16:creationId xmlns:a16="http://schemas.microsoft.com/office/drawing/2014/main" id="{D2A87D98-D457-45CE-A256-B30C370CFC77}"/>
              </a:ext>
            </a:extLst>
          </p:cNvPr>
          <p:cNvSpPr>
            <a:spLocks noGrp="1"/>
          </p:cNvSpPr>
          <p:nvPr userDrawn="1">
            <p:ph type="body" sz="quarter" idx="14" hasCustomPrompt="1"/>
          </p:nvPr>
        </p:nvSpPr>
        <p:spPr>
          <a:xfrm>
            <a:off x="1078992" y="1811782"/>
            <a:ext cx="3063240" cy="1280160"/>
          </a:xfrm>
        </p:spPr>
        <p:txBody>
          <a:bodyPr wrap="none">
            <a:spAutoFit/>
          </a:bodyPr>
          <a:lstStyle>
            <a:lvl1pPr marL="857250" indent="-857250">
              <a:buFontTx/>
              <a:buNone/>
              <a:defRPr lang="en-US" sz="8800" b="1" kern="1200" dirty="0">
                <a:gradFill flip="none" rotWithShape="1">
                  <a:gsLst>
                    <a:gs pos="0">
                      <a:srgbClr val="FF69B0"/>
                    </a:gs>
                    <a:gs pos="100000">
                      <a:srgbClr val="FF69B0">
                        <a:alpha val="0"/>
                      </a:srgbClr>
                    </a:gs>
                  </a:gsLst>
                  <a:lin ang="10800000" scaled="1"/>
                  <a:tileRect/>
                </a:gradFill>
                <a:latin typeface="+mn-lt"/>
                <a:ea typeface="+mn-ea"/>
                <a:cs typeface="+mn-cs"/>
              </a:defRPr>
            </a:lvl1pPr>
          </a:lstStyle>
          <a:p>
            <a:pPr marL="0" lvl="0" indent="0" algn="l" defTabSz="914400" rtl="0" eaLnBrk="1" latinLnBrk="0" hangingPunct="1">
              <a:lnSpc>
                <a:spcPct val="110000"/>
              </a:lnSpc>
              <a:spcBef>
                <a:spcPts val="0"/>
              </a:spcBef>
              <a:spcAft>
                <a:spcPts val="900"/>
              </a:spcAft>
              <a:buFont typeface="Arial" panose="020B0604020202020204" pitchFamily="34" charset="0"/>
              <a:buChar char="​"/>
            </a:pPr>
            <a:r>
              <a:rPr lang="en-US" dirty="0"/>
              <a:t>##</a:t>
            </a:r>
          </a:p>
        </p:txBody>
      </p:sp>
      <p:sp>
        <p:nvSpPr>
          <p:cNvPr id="4" name="Text Placeholder 3">
            <a:extLst>
              <a:ext uri="{FF2B5EF4-FFF2-40B4-BE49-F238E27FC236}">
                <a16:creationId xmlns:a16="http://schemas.microsoft.com/office/drawing/2014/main" id="{6135387B-B66A-4B5A-A7C6-030CC5193D64}"/>
              </a:ext>
            </a:extLst>
          </p:cNvPr>
          <p:cNvSpPr>
            <a:spLocks noGrp="1"/>
          </p:cNvSpPr>
          <p:nvPr>
            <p:ph type="body" sz="quarter" idx="32"/>
          </p:nvPr>
        </p:nvSpPr>
        <p:spPr>
          <a:xfrm>
            <a:off x="1079500" y="3136900"/>
            <a:ext cx="3063240" cy="640080"/>
          </a:xfrm>
        </p:spPr>
        <p:txBody>
          <a:bodyPr/>
          <a:lstStyle>
            <a:lvl1pPr>
              <a:defRPr sz="1600"/>
            </a:lvl1pPr>
            <a:lvl2pPr>
              <a:defRPr sz="1400"/>
            </a:lvl2pPr>
            <a:lvl3pPr marL="0" indent="0">
              <a:buNone/>
              <a:defRPr/>
            </a:lvl3pPr>
          </a:lstStyle>
          <a:p>
            <a:pPr lvl="0"/>
            <a:r>
              <a:rPr lang="en-US" dirty="0"/>
              <a:t>Click to edit Master text styles</a:t>
            </a:r>
          </a:p>
          <a:p>
            <a:pPr lvl="1"/>
            <a:r>
              <a:rPr lang="en-US" dirty="0"/>
              <a:t>Second level</a:t>
            </a:r>
          </a:p>
        </p:txBody>
      </p:sp>
      <p:sp>
        <p:nvSpPr>
          <p:cNvPr id="47" name="Text Placeholder 13">
            <a:extLst>
              <a:ext uri="{FF2B5EF4-FFF2-40B4-BE49-F238E27FC236}">
                <a16:creationId xmlns:a16="http://schemas.microsoft.com/office/drawing/2014/main" id="{528E2B5A-DF23-4AC9-A4A2-68902AB9B60E}"/>
              </a:ext>
            </a:extLst>
          </p:cNvPr>
          <p:cNvSpPr>
            <a:spLocks noGrp="1"/>
          </p:cNvSpPr>
          <p:nvPr userDrawn="1">
            <p:ph type="body" sz="quarter" idx="17" hasCustomPrompt="1"/>
          </p:nvPr>
        </p:nvSpPr>
        <p:spPr>
          <a:xfrm>
            <a:off x="4562856" y="1811782"/>
            <a:ext cx="3063240" cy="1280160"/>
          </a:xfrm>
        </p:spPr>
        <p:txBody>
          <a:bodyPr wrap="none">
            <a:spAutoFit/>
          </a:bodyPr>
          <a:lstStyle>
            <a:lvl1pPr marL="857250" indent="-857250">
              <a:buFontTx/>
              <a:buNone/>
              <a:defRPr lang="en-US" sz="8800" b="1" kern="1200" dirty="0">
                <a:gradFill flip="none" rotWithShape="1">
                  <a:gsLst>
                    <a:gs pos="0">
                      <a:srgbClr val="7B5DFD"/>
                    </a:gs>
                    <a:gs pos="100000">
                      <a:srgbClr val="7B5DFD">
                        <a:alpha val="0"/>
                      </a:srgbClr>
                    </a:gs>
                  </a:gsLst>
                  <a:lin ang="10800000" scaled="1"/>
                  <a:tileRect/>
                </a:gradFill>
                <a:latin typeface="+mn-lt"/>
                <a:ea typeface="+mn-ea"/>
                <a:cs typeface="+mn-cs"/>
              </a:defRPr>
            </a:lvl1pPr>
          </a:lstStyle>
          <a:p>
            <a:pPr marL="0" lvl="0" indent="0" algn="l" defTabSz="914400" rtl="0" eaLnBrk="1" latinLnBrk="0" hangingPunct="1">
              <a:lnSpc>
                <a:spcPct val="110000"/>
              </a:lnSpc>
              <a:spcBef>
                <a:spcPts val="0"/>
              </a:spcBef>
              <a:spcAft>
                <a:spcPts val="900"/>
              </a:spcAft>
              <a:buFont typeface="Arial" panose="020B0604020202020204" pitchFamily="34" charset="0"/>
              <a:buChar char="​"/>
            </a:pPr>
            <a:r>
              <a:rPr lang="en-US" dirty="0"/>
              <a:t>##</a:t>
            </a:r>
          </a:p>
        </p:txBody>
      </p:sp>
      <p:sp>
        <p:nvSpPr>
          <p:cNvPr id="68" name="Text Placeholder 3">
            <a:extLst>
              <a:ext uri="{FF2B5EF4-FFF2-40B4-BE49-F238E27FC236}">
                <a16:creationId xmlns:a16="http://schemas.microsoft.com/office/drawing/2014/main" id="{AA8D0371-1A21-476E-B70F-1DACB3FE7499}"/>
              </a:ext>
            </a:extLst>
          </p:cNvPr>
          <p:cNvSpPr>
            <a:spLocks noGrp="1"/>
          </p:cNvSpPr>
          <p:nvPr>
            <p:ph type="body" sz="quarter" idx="33"/>
          </p:nvPr>
        </p:nvSpPr>
        <p:spPr>
          <a:xfrm>
            <a:off x="4562856" y="3136900"/>
            <a:ext cx="3063240" cy="640080"/>
          </a:xfrm>
        </p:spPr>
        <p:txBody>
          <a:bodyPr/>
          <a:lstStyle>
            <a:lvl1pPr>
              <a:defRPr sz="1600"/>
            </a:lvl1pPr>
            <a:lvl2pPr>
              <a:defRPr sz="1400"/>
            </a:lvl2pPr>
            <a:lvl3pPr marL="0" indent="0">
              <a:buNone/>
              <a:defRPr/>
            </a:lvl3pPr>
          </a:lstStyle>
          <a:p>
            <a:pPr lvl="0"/>
            <a:r>
              <a:rPr lang="en-US" dirty="0"/>
              <a:t>Click to edit Master text styles</a:t>
            </a:r>
          </a:p>
          <a:p>
            <a:pPr lvl="1"/>
            <a:r>
              <a:rPr lang="en-US" dirty="0"/>
              <a:t>Second level</a:t>
            </a:r>
          </a:p>
        </p:txBody>
      </p:sp>
      <p:sp>
        <p:nvSpPr>
          <p:cNvPr id="49" name="Text Placeholder 13">
            <a:extLst>
              <a:ext uri="{FF2B5EF4-FFF2-40B4-BE49-F238E27FC236}">
                <a16:creationId xmlns:a16="http://schemas.microsoft.com/office/drawing/2014/main" id="{68E5F757-10F6-45EE-889F-9667EB3672A4}"/>
              </a:ext>
            </a:extLst>
          </p:cNvPr>
          <p:cNvSpPr>
            <a:spLocks noGrp="1"/>
          </p:cNvSpPr>
          <p:nvPr userDrawn="1">
            <p:ph type="body" sz="quarter" idx="31" hasCustomPrompt="1"/>
          </p:nvPr>
        </p:nvSpPr>
        <p:spPr>
          <a:xfrm>
            <a:off x="8046720" y="1811782"/>
            <a:ext cx="3063240" cy="1280160"/>
          </a:xfrm>
        </p:spPr>
        <p:txBody>
          <a:bodyPr wrap="none">
            <a:spAutoFit/>
          </a:bodyPr>
          <a:lstStyle>
            <a:lvl1pPr marL="857250" indent="-857250">
              <a:buFontTx/>
              <a:buNone/>
              <a:defRPr lang="en-US" sz="8800" b="1" kern="1200" dirty="0">
                <a:gradFill flip="none" rotWithShape="1">
                  <a:gsLst>
                    <a:gs pos="0">
                      <a:srgbClr val="2AD8D9"/>
                    </a:gs>
                    <a:gs pos="100000">
                      <a:srgbClr val="2AD8D9">
                        <a:alpha val="0"/>
                      </a:srgbClr>
                    </a:gs>
                  </a:gsLst>
                  <a:lin ang="10800000" scaled="1"/>
                  <a:tileRect/>
                </a:gradFill>
                <a:latin typeface="+mn-lt"/>
                <a:ea typeface="+mn-ea"/>
                <a:cs typeface="+mn-cs"/>
              </a:defRPr>
            </a:lvl1pPr>
          </a:lstStyle>
          <a:p>
            <a:pPr marL="0" lvl="0" indent="0" algn="l" defTabSz="914400" rtl="0" eaLnBrk="1" latinLnBrk="0" hangingPunct="1">
              <a:lnSpc>
                <a:spcPct val="110000"/>
              </a:lnSpc>
              <a:spcBef>
                <a:spcPts val="0"/>
              </a:spcBef>
              <a:spcAft>
                <a:spcPts val="900"/>
              </a:spcAft>
              <a:buFont typeface="Arial" panose="020B0604020202020204" pitchFamily="34" charset="0"/>
              <a:buChar char="​"/>
            </a:pPr>
            <a:r>
              <a:rPr lang="en-US" dirty="0"/>
              <a:t>##</a:t>
            </a:r>
          </a:p>
        </p:txBody>
      </p:sp>
      <p:sp>
        <p:nvSpPr>
          <p:cNvPr id="69" name="Text Placeholder 3">
            <a:extLst>
              <a:ext uri="{FF2B5EF4-FFF2-40B4-BE49-F238E27FC236}">
                <a16:creationId xmlns:a16="http://schemas.microsoft.com/office/drawing/2014/main" id="{AA9C4FD8-20A4-4EF3-BE9D-2531BD859A98}"/>
              </a:ext>
            </a:extLst>
          </p:cNvPr>
          <p:cNvSpPr>
            <a:spLocks noGrp="1"/>
          </p:cNvSpPr>
          <p:nvPr>
            <p:ph type="body" sz="quarter" idx="34"/>
          </p:nvPr>
        </p:nvSpPr>
        <p:spPr>
          <a:xfrm>
            <a:off x="8046720" y="3136900"/>
            <a:ext cx="3063240" cy="640080"/>
          </a:xfrm>
        </p:spPr>
        <p:txBody>
          <a:bodyPr/>
          <a:lstStyle>
            <a:lvl1pPr>
              <a:defRPr sz="1600"/>
            </a:lvl1pPr>
            <a:lvl2pPr>
              <a:defRPr sz="1400"/>
            </a:lvl2pPr>
            <a:lvl3pPr marL="0" indent="0">
              <a:buNone/>
              <a:defRPr/>
            </a:lvl3pPr>
          </a:lstStyle>
          <a:p>
            <a:pPr lvl="0"/>
            <a:r>
              <a:rPr lang="en-US" dirty="0"/>
              <a:t>Click to edit Master text styles</a:t>
            </a:r>
          </a:p>
          <a:p>
            <a:pPr lvl="1"/>
            <a:r>
              <a:rPr lang="en-US" dirty="0"/>
              <a:t>Second level</a:t>
            </a:r>
          </a:p>
        </p:txBody>
      </p:sp>
      <p:sp>
        <p:nvSpPr>
          <p:cNvPr id="70" name="Text Placeholder 13">
            <a:extLst>
              <a:ext uri="{FF2B5EF4-FFF2-40B4-BE49-F238E27FC236}">
                <a16:creationId xmlns:a16="http://schemas.microsoft.com/office/drawing/2014/main" id="{B12323A3-88BE-4B3F-8CB9-95329350E116}"/>
              </a:ext>
            </a:extLst>
          </p:cNvPr>
          <p:cNvSpPr>
            <a:spLocks noGrp="1"/>
          </p:cNvSpPr>
          <p:nvPr>
            <p:ph type="body" sz="quarter" idx="35" hasCustomPrompt="1"/>
          </p:nvPr>
        </p:nvSpPr>
        <p:spPr>
          <a:xfrm>
            <a:off x="1078992" y="3910204"/>
            <a:ext cx="3063240" cy="1280160"/>
          </a:xfrm>
        </p:spPr>
        <p:txBody>
          <a:bodyPr wrap="none">
            <a:spAutoFit/>
          </a:bodyPr>
          <a:lstStyle>
            <a:lvl1pPr marL="857250" indent="-857250">
              <a:buFontTx/>
              <a:buNone/>
              <a:defRPr lang="en-US" sz="8800" b="1" kern="1200" dirty="0">
                <a:gradFill flip="none" rotWithShape="1">
                  <a:gsLst>
                    <a:gs pos="0">
                      <a:srgbClr val="FF69B0"/>
                    </a:gs>
                    <a:gs pos="100000">
                      <a:srgbClr val="FF69B0">
                        <a:alpha val="0"/>
                      </a:srgbClr>
                    </a:gs>
                  </a:gsLst>
                  <a:lin ang="10800000" scaled="1"/>
                  <a:tileRect/>
                </a:gradFill>
                <a:latin typeface="+mn-lt"/>
                <a:ea typeface="+mn-ea"/>
                <a:cs typeface="+mn-cs"/>
              </a:defRPr>
            </a:lvl1pPr>
          </a:lstStyle>
          <a:p>
            <a:pPr marL="0" lvl="0" indent="0" algn="l" defTabSz="914400" rtl="0" eaLnBrk="1" latinLnBrk="0" hangingPunct="1">
              <a:lnSpc>
                <a:spcPct val="110000"/>
              </a:lnSpc>
              <a:spcBef>
                <a:spcPts val="0"/>
              </a:spcBef>
              <a:spcAft>
                <a:spcPts val="900"/>
              </a:spcAft>
              <a:buFont typeface="Arial" panose="020B0604020202020204" pitchFamily="34" charset="0"/>
              <a:buChar char="​"/>
            </a:pPr>
            <a:r>
              <a:rPr lang="en-US" dirty="0"/>
              <a:t>##</a:t>
            </a:r>
          </a:p>
        </p:txBody>
      </p:sp>
      <p:sp>
        <p:nvSpPr>
          <p:cNvPr id="73" name="Text Placeholder 3">
            <a:extLst>
              <a:ext uri="{FF2B5EF4-FFF2-40B4-BE49-F238E27FC236}">
                <a16:creationId xmlns:a16="http://schemas.microsoft.com/office/drawing/2014/main" id="{EEC54454-8556-45B8-97F6-348F9C7E803E}"/>
              </a:ext>
            </a:extLst>
          </p:cNvPr>
          <p:cNvSpPr>
            <a:spLocks noGrp="1"/>
          </p:cNvSpPr>
          <p:nvPr>
            <p:ph type="body" sz="quarter" idx="38"/>
          </p:nvPr>
        </p:nvSpPr>
        <p:spPr>
          <a:xfrm>
            <a:off x="1079500" y="5235322"/>
            <a:ext cx="3063240" cy="640080"/>
          </a:xfrm>
        </p:spPr>
        <p:txBody>
          <a:bodyPr/>
          <a:lstStyle>
            <a:lvl1pPr>
              <a:defRPr sz="1600"/>
            </a:lvl1pPr>
            <a:lvl2pPr>
              <a:defRPr sz="1400"/>
            </a:lvl2pPr>
            <a:lvl3pPr marL="0" indent="0">
              <a:buNone/>
              <a:defRPr/>
            </a:lvl3pPr>
          </a:lstStyle>
          <a:p>
            <a:pPr lvl="0"/>
            <a:r>
              <a:rPr lang="en-US" dirty="0"/>
              <a:t>Click to edit Master text styles</a:t>
            </a:r>
          </a:p>
          <a:p>
            <a:pPr lvl="1"/>
            <a:r>
              <a:rPr lang="en-US" dirty="0"/>
              <a:t>Second level</a:t>
            </a:r>
          </a:p>
        </p:txBody>
      </p:sp>
      <p:sp>
        <p:nvSpPr>
          <p:cNvPr id="71" name="Text Placeholder 13">
            <a:extLst>
              <a:ext uri="{FF2B5EF4-FFF2-40B4-BE49-F238E27FC236}">
                <a16:creationId xmlns:a16="http://schemas.microsoft.com/office/drawing/2014/main" id="{C479D78C-C39C-4E71-898C-44590C2223DE}"/>
              </a:ext>
            </a:extLst>
          </p:cNvPr>
          <p:cNvSpPr>
            <a:spLocks noGrp="1"/>
          </p:cNvSpPr>
          <p:nvPr>
            <p:ph type="body" sz="quarter" idx="36" hasCustomPrompt="1"/>
          </p:nvPr>
        </p:nvSpPr>
        <p:spPr>
          <a:xfrm>
            <a:off x="4562856" y="3910204"/>
            <a:ext cx="3063240" cy="1280160"/>
          </a:xfrm>
        </p:spPr>
        <p:txBody>
          <a:bodyPr wrap="none">
            <a:spAutoFit/>
          </a:bodyPr>
          <a:lstStyle>
            <a:lvl1pPr marL="857250" indent="-857250">
              <a:buFontTx/>
              <a:buNone/>
              <a:defRPr lang="en-US" sz="8800" b="1" kern="1200" dirty="0">
                <a:gradFill flip="none" rotWithShape="1">
                  <a:gsLst>
                    <a:gs pos="0">
                      <a:srgbClr val="7B5DFD"/>
                    </a:gs>
                    <a:gs pos="100000">
                      <a:srgbClr val="7B5DFD">
                        <a:alpha val="0"/>
                      </a:srgbClr>
                    </a:gs>
                  </a:gsLst>
                  <a:lin ang="10800000" scaled="1"/>
                  <a:tileRect/>
                </a:gradFill>
                <a:latin typeface="+mn-lt"/>
                <a:ea typeface="+mn-ea"/>
                <a:cs typeface="+mn-cs"/>
              </a:defRPr>
            </a:lvl1pPr>
          </a:lstStyle>
          <a:p>
            <a:pPr marL="0" lvl="0" indent="0" algn="l" defTabSz="914400" rtl="0" eaLnBrk="1" latinLnBrk="0" hangingPunct="1">
              <a:lnSpc>
                <a:spcPct val="110000"/>
              </a:lnSpc>
              <a:spcBef>
                <a:spcPts val="0"/>
              </a:spcBef>
              <a:spcAft>
                <a:spcPts val="900"/>
              </a:spcAft>
              <a:buFont typeface="Arial" panose="020B0604020202020204" pitchFamily="34" charset="0"/>
              <a:buChar char="​"/>
            </a:pPr>
            <a:r>
              <a:rPr lang="en-US" dirty="0"/>
              <a:t>##</a:t>
            </a:r>
          </a:p>
        </p:txBody>
      </p:sp>
      <p:sp>
        <p:nvSpPr>
          <p:cNvPr id="74" name="Text Placeholder 3">
            <a:extLst>
              <a:ext uri="{FF2B5EF4-FFF2-40B4-BE49-F238E27FC236}">
                <a16:creationId xmlns:a16="http://schemas.microsoft.com/office/drawing/2014/main" id="{3B139C85-5889-420A-98DB-1BAA90151E5E}"/>
              </a:ext>
            </a:extLst>
          </p:cNvPr>
          <p:cNvSpPr>
            <a:spLocks noGrp="1"/>
          </p:cNvSpPr>
          <p:nvPr>
            <p:ph type="body" sz="quarter" idx="39"/>
          </p:nvPr>
        </p:nvSpPr>
        <p:spPr>
          <a:xfrm>
            <a:off x="4562856" y="5235322"/>
            <a:ext cx="3063240" cy="640080"/>
          </a:xfrm>
        </p:spPr>
        <p:txBody>
          <a:bodyPr/>
          <a:lstStyle>
            <a:lvl1pPr>
              <a:defRPr sz="1600"/>
            </a:lvl1pPr>
            <a:lvl2pPr>
              <a:defRPr sz="1400"/>
            </a:lvl2pPr>
            <a:lvl3pPr marL="0" indent="0">
              <a:buNone/>
              <a:defRPr/>
            </a:lvl3pPr>
          </a:lstStyle>
          <a:p>
            <a:pPr lvl="0"/>
            <a:r>
              <a:rPr lang="en-US" dirty="0"/>
              <a:t>Click to edit Master text styles</a:t>
            </a:r>
          </a:p>
          <a:p>
            <a:pPr lvl="1"/>
            <a:r>
              <a:rPr lang="en-US" dirty="0"/>
              <a:t>Second level</a:t>
            </a:r>
          </a:p>
        </p:txBody>
      </p:sp>
      <p:sp>
        <p:nvSpPr>
          <p:cNvPr id="72" name="Text Placeholder 13">
            <a:extLst>
              <a:ext uri="{FF2B5EF4-FFF2-40B4-BE49-F238E27FC236}">
                <a16:creationId xmlns:a16="http://schemas.microsoft.com/office/drawing/2014/main" id="{79F4BFDC-FD0F-4D0D-8E83-6D5B0973CE77}"/>
              </a:ext>
            </a:extLst>
          </p:cNvPr>
          <p:cNvSpPr>
            <a:spLocks noGrp="1"/>
          </p:cNvSpPr>
          <p:nvPr>
            <p:ph type="body" sz="quarter" idx="37" hasCustomPrompt="1"/>
          </p:nvPr>
        </p:nvSpPr>
        <p:spPr>
          <a:xfrm>
            <a:off x="8046720" y="3910204"/>
            <a:ext cx="3063240" cy="1280160"/>
          </a:xfrm>
        </p:spPr>
        <p:txBody>
          <a:bodyPr wrap="none">
            <a:spAutoFit/>
          </a:bodyPr>
          <a:lstStyle>
            <a:lvl1pPr marL="857250" indent="-857250">
              <a:buFontTx/>
              <a:buNone/>
              <a:defRPr lang="en-US" sz="8800" b="1" kern="1200" dirty="0">
                <a:gradFill flip="none" rotWithShape="1">
                  <a:gsLst>
                    <a:gs pos="0">
                      <a:srgbClr val="2AD8D9"/>
                    </a:gs>
                    <a:gs pos="100000">
                      <a:srgbClr val="2AD8D9">
                        <a:alpha val="0"/>
                      </a:srgbClr>
                    </a:gs>
                  </a:gsLst>
                  <a:lin ang="10800000" scaled="1"/>
                  <a:tileRect/>
                </a:gradFill>
                <a:latin typeface="+mn-lt"/>
                <a:ea typeface="+mn-ea"/>
                <a:cs typeface="+mn-cs"/>
              </a:defRPr>
            </a:lvl1pPr>
          </a:lstStyle>
          <a:p>
            <a:pPr marL="0" lvl="0" indent="0" algn="l" defTabSz="914400" rtl="0" eaLnBrk="1" latinLnBrk="0" hangingPunct="1">
              <a:lnSpc>
                <a:spcPct val="110000"/>
              </a:lnSpc>
              <a:spcBef>
                <a:spcPts val="0"/>
              </a:spcBef>
              <a:spcAft>
                <a:spcPts val="900"/>
              </a:spcAft>
              <a:buFont typeface="Arial" panose="020B0604020202020204" pitchFamily="34" charset="0"/>
              <a:buChar char="​"/>
            </a:pPr>
            <a:r>
              <a:rPr lang="en-US" dirty="0"/>
              <a:t>##</a:t>
            </a:r>
          </a:p>
        </p:txBody>
      </p:sp>
      <p:sp>
        <p:nvSpPr>
          <p:cNvPr id="75" name="Text Placeholder 3">
            <a:extLst>
              <a:ext uri="{FF2B5EF4-FFF2-40B4-BE49-F238E27FC236}">
                <a16:creationId xmlns:a16="http://schemas.microsoft.com/office/drawing/2014/main" id="{B1234C06-2D89-42F8-80FD-DFF62AB3A2F5}"/>
              </a:ext>
            </a:extLst>
          </p:cNvPr>
          <p:cNvSpPr>
            <a:spLocks noGrp="1"/>
          </p:cNvSpPr>
          <p:nvPr>
            <p:ph type="body" sz="quarter" idx="40"/>
          </p:nvPr>
        </p:nvSpPr>
        <p:spPr>
          <a:xfrm>
            <a:off x="8046720" y="5235322"/>
            <a:ext cx="3063240" cy="640080"/>
          </a:xfrm>
        </p:spPr>
        <p:txBody>
          <a:bodyPr/>
          <a:lstStyle>
            <a:lvl1pPr>
              <a:defRPr sz="1600"/>
            </a:lvl1pPr>
            <a:lvl2pPr>
              <a:defRPr sz="1400"/>
            </a:lvl2pPr>
            <a:lvl3pPr marL="0" indent="0">
              <a:buNone/>
              <a:defRPr/>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027830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20650434-90C1-4A47-BA96-679D495540CE}"/>
              </a:ext>
              <a:ext uri="{C183D7F6-B498-43B3-948B-1728B52AA6E4}">
                <adec:decorative xmlns:adec="http://schemas.microsoft.com/office/drawing/2017/decorative" val="1"/>
              </a:ext>
            </a:extLst>
          </p:cNvPr>
          <p:cNvSpPr/>
          <p:nvPr userDrawn="1"/>
        </p:nvSpPr>
        <p:spPr bwMode="ltGray">
          <a:xfrm rot="12327515" flipH="1">
            <a:off x="7605095" y="-385443"/>
            <a:ext cx="5681725" cy="8290862"/>
          </a:xfrm>
          <a:custGeom>
            <a:avLst/>
            <a:gdLst>
              <a:gd name="connsiteX0" fmla="*/ 167866 w 5681725"/>
              <a:gd name="connsiteY0" fmla="*/ 7037212 h 8290862"/>
              <a:gd name="connsiteX1" fmla="*/ 2801094 w 5681725"/>
              <a:gd name="connsiteY1" fmla="*/ 8290862 h 8290862"/>
              <a:gd name="connsiteX2" fmla="*/ 5681725 w 5681725"/>
              <a:gd name="connsiteY2" fmla="*/ 2240242 h 8290862"/>
              <a:gd name="connsiteX3" fmla="*/ 5525126 w 5681725"/>
              <a:gd name="connsiteY3" fmla="*/ 2087334 h 8290862"/>
              <a:gd name="connsiteX4" fmla="*/ 5313101 w 5681725"/>
              <a:gd name="connsiteY4" fmla="*/ 1924797 h 8290862"/>
              <a:gd name="connsiteX5" fmla="*/ 5262060 w 5681725"/>
              <a:gd name="connsiteY5" fmla="*/ 1893790 h 8290862"/>
              <a:gd name="connsiteX6" fmla="*/ 5276866 w 5681725"/>
              <a:gd name="connsiteY6" fmla="*/ 1873991 h 8290862"/>
              <a:gd name="connsiteX7" fmla="*/ 1340642 w 5681725"/>
              <a:gd name="connsiteY7" fmla="*/ 0 h 8290862"/>
              <a:gd name="connsiteX8" fmla="*/ 1306898 w 5681725"/>
              <a:gd name="connsiteY8" fmla="*/ 150550 h 8290862"/>
              <a:gd name="connsiteX9" fmla="*/ 1272154 w 5681725"/>
              <a:gd name="connsiteY9" fmla="*/ 544314 h 8290862"/>
              <a:gd name="connsiteX10" fmla="*/ 1942662 w 5681725"/>
              <a:gd name="connsiteY10" fmla="*/ 2135994 h 8290862"/>
              <a:gd name="connsiteX11" fmla="*/ 2027149 w 5681725"/>
              <a:gd name="connsiteY11" fmla="*/ 2213707 h 8290862"/>
              <a:gd name="connsiteX12" fmla="*/ 2039164 w 5681725"/>
              <a:gd name="connsiteY12" fmla="*/ 2213230 h 8290862"/>
              <a:gd name="connsiteX13" fmla="*/ 3110064 w 5681725"/>
              <a:gd name="connsiteY13" fmla="*/ 3107626 h 8290862"/>
              <a:gd name="connsiteX14" fmla="*/ 2235914 w 5681725"/>
              <a:gd name="connsiteY14" fmla="*/ 4401227 h 8290862"/>
              <a:gd name="connsiteX15" fmla="*/ 1323223 w 5681725"/>
              <a:gd name="connsiteY15" fmla="*/ 4168632 h 8290862"/>
              <a:gd name="connsiteX16" fmla="*/ 1315534 w 5681725"/>
              <a:gd name="connsiteY16" fmla="*/ 4161645 h 8290862"/>
              <a:gd name="connsiteX17" fmla="*/ 1235829 w 5681725"/>
              <a:gd name="connsiteY17" fmla="*/ 4197088 h 8290862"/>
              <a:gd name="connsiteX18" fmla="*/ 0 w 5681725"/>
              <a:gd name="connsiteY18" fmla="*/ 6190324 h 8290862"/>
              <a:gd name="connsiteX19" fmla="*/ 100007 w 5681725"/>
              <a:gd name="connsiteY19" fmla="*/ 6851807 h 82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81725" h="8290862">
                <a:moveTo>
                  <a:pt x="167866" y="7037212"/>
                </a:moveTo>
                <a:lnTo>
                  <a:pt x="2801094" y="8290862"/>
                </a:lnTo>
                <a:lnTo>
                  <a:pt x="5681725" y="2240242"/>
                </a:lnTo>
                <a:lnTo>
                  <a:pt x="5525126" y="2087334"/>
                </a:lnTo>
                <a:cubicBezTo>
                  <a:pt x="5457860" y="2029067"/>
                  <a:pt x="5387064" y="1974766"/>
                  <a:pt x="5313101" y="1924797"/>
                </a:cubicBezTo>
                <a:lnTo>
                  <a:pt x="5262060" y="1893790"/>
                </a:lnTo>
                <a:lnTo>
                  <a:pt x="5276866" y="1873991"/>
                </a:lnTo>
                <a:lnTo>
                  <a:pt x="1340642" y="0"/>
                </a:lnTo>
                <a:lnTo>
                  <a:pt x="1306898" y="150550"/>
                </a:lnTo>
                <a:cubicBezTo>
                  <a:pt x="1284068" y="278356"/>
                  <a:pt x="1272154" y="409944"/>
                  <a:pt x="1272154" y="544314"/>
                </a:cubicBezTo>
                <a:cubicBezTo>
                  <a:pt x="1272154" y="1168176"/>
                  <a:pt x="1528976" y="1732055"/>
                  <a:pt x="1942662" y="2135994"/>
                </a:cubicBezTo>
                <a:lnTo>
                  <a:pt x="2027149" y="2213707"/>
                </a:lnTo>
                <a:lnTo>
                  <a:pt x="2039164" y="2213230"/>
                </a:lnTo>
                <a:cubicBezTo>
                  <a:pt x="2552623" y="2218729"/>
                  <a:pt x="3008715" y="2583845"/>
                  <a:pt x="3110064" y="3107626"/>
                </a:cubicBezTo>
                <a:cubicBezTo>
                  <a:pt x="3225892" y="3706235"/>
                  <a:pt x="2834522" y="4285399"/>
                  <a:pt x="2235914" y="4401227"/>
                </a:cubicBezTo>
                <a:cubicBezTo>
                  <a:pt x="1899197" y="4466380"/>
                  <a:pt x="1568632" y="4371052"/>
                  <a:pt x="1323223" y="4168632"/>
                </a:cubicBezTo>
                <a:lnTo>
                  <a:pt x="1315534" y="4161645"/>
                </a:lnTo>
                <a:lnTo>
                  <a:pt x="1235829" y="4197088"/>
                </a:lnTo>
                <a:cubicBezTo>
                  <a:pt x="503370" y="4561078"/>
                  <a:pt x="0" y="5316916"/>
                  <a:pt x="0" y="6190324"/>
                </a:cubicBezTo>
                <a:cubicBezTo>
                  <a:pt x="0" y="6420673"/>
                  <a:pt x="35013" y="6642844"/>
                  <a:pt x="100007" y="6851807"/>
                </a:cubicBezTo>
                <a:close/>
              </a:path>
            </a:pathLst>
          </a:custGeom>
          <a:gradFill>
            <a:gsLst>
              <a:gs pos="0">
                <a:srgbClr val="7B5DFD"/>
              </a:gs>
              <a:gs pos="100000">
                <a:srgbClr val="7B5DFD">
                  <a:alpha val="0"/>
                </a:srgbClr>
              </a:gs>
            </a:gsLst>
            <a:lin ang="0" scaled="0"/>
          </a:gradFill>
          <a:ln>
            <a:noFill/>
          </a:ln>
          <a:effectLst>
            <a:outerShdw blurRad="698500" sx="102000" sy="102000" algn="c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grpSp>
        <p:nvGrpSpPr>
          <p:cNvPr id="14" name="Group 13">
            <a:extLst>
              <a:ext uri="{FF2B5EF4-FFF2-40B4-BE49-F238E27FC236}">
                <a16:creationId xmlns:a16="http://schemas.microsoft.com/office/drawing/2014/main" id="{D561E30D-A683-4668-90CB-8BFD8F8F78AD}"/>
              </a:ext>
              <a:ext uri="{C183D7F6-B498-43B3-948B-1728B52AA6E4}">
                <adec:decorative xmlns:adec="http://schemas.microsoft.com/office/drawing/2017/decorative" val="1"/>
              </a:ext>
            </a:extLst>
          </p:cNvPr>
          <p:cNvGrpSpPr/>
          <p:nvPr userDrawn="1"/>
        </p:nvGrpSpPr>
        <p:grpSpPr bwMode="ltGray">
          <a:xfrm rot="-1800000">
            <a:off x="6673785" y="4906029"/>
            <a:ext cx="3175070" cy="251917"/>
            <a:chOff x="4625153" y="1902158"/>
            <a:chExt cx="3175070" cy="251917"/>
          </a:xfrm>
        </p:grpSpPr>
        <p:sp>
          <p:nvSpPr>
            <p:cNvPr id="15" name="Rectangle: Rounded Corners 14">
              <a:extLst>
                <a:ext uri="{FF2B5EF4-FFF2-40B4-BE49-F238E27FC236}">
                  <a16:creationId xmlns:a16="http://schemas.microsoft.com/office/drawing/2014/main" id="{A778AB3C-C2AE-4EFD-99B2-90FC9ED8C4F7}"/>
                </a:ext>
              </a:extLst>
            </p:cNvPr>
            <p:cNvSpPr/>
            <p:nvPr/>
          </p:nvSpPr>
          <p:spPr bwMode="ltGray">
            <a:xfrm>
              <a:off x="5017290" y="1906852"/>
              <a:ext cx="1222284" cy="247223"/>
            </a:xfrm>
            <a:prstGeom prst="roundRect">
              <a:avLst>
                <a:gd name="adj" fmla="val 50000"/>
              </a:avLst>
            </a:prstGeom>
            <a:gradFill>
              <a:gsLst>
                <a:gs pos="0">
                  <a:srgbClr val="7B5DFD">
                    <a:alpha val="80000"/>
                  </a:srgbClr>
                </a:gs>
                <a:gs pos="85000">
                  <a:srgbClr val="2AD8D9">
                    <a:alpha val="8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16" name="Group 15">
              <a:extLst>
                <a:ext uri="{FF2B5EF4-FFF2-40B4-BE49-F238E27FC236}">
                  <a16:creationId xmlns:a16="http://schemas.microsoft.com/office/drawing/2014/main" id="{2A03833D-8E5C-4C83-82D0-F075E8436701}"/>
                </a:ext>
              </a:extLst>
            </p:cNvPr>
            <p:cNvGrpSpPr/>
            <p:nvPr/>
          </p:nvGrpSpPr>
          <p:grpSpPr bwMode="ltGray">
            <a:xfrm>
              <a:off x="4625153" y="1902158"/>
              <a:ext cx="3175070" cy="250898"/>
              <a:chOff x="4625153" y="1902158"/>
              <a:chExt cx="3175070" cy="250898"/>
            </a:xfrm>
          </p:grpSpPr>
          <p:sp>
            <p:nvSpPr>
              <p:cNvPr id="17" name="Oval 16">
                <a:extLst>
                  <a:ext uri="{FF2B5EF4-FFF2-40B4-BE49-F238E27FC236}">
                    <a16:creationId xmlns:a16="http://schemas.microsoft.com/office/drawing/2014/main" id="{1C1970C0-8352-4F46-96C0-24184979CC3F}"/>
                  </a:ext>
                </a:extLst>
              </p:cNvPr>
              <p:cNvSpPr/>
              <p:nvPr/>
            </p:nvSpPr>
            <p:spPr bwMode="ltGray">
              <a:xfrm>
                <a:off x="5012987" y="1905833"/>
                <a:ext cx="247223" cy="247223"/>
              </a:xfrm>
              <a:prstGeom prst="ellipse">
                <a:avLst/>
              </a:prstGeom>
              <a:solidFill>
                <a:srgbClr val="7B5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E1D46A3-B3DE-438F-A74C-980485A1D79A}"/>
                  </a:ext>
                </a:extLst>
              </p:cNvPr>
              <p:cNvSpPr/>
              <p:nvPr/>
            </p:nvSpPr>
            <p:spPr bwMode="ltGray">
              <a:xfrm>
                <a:off x="6475961" y="1902858"/>
                <a:ext cx="247223" cy="247223"/>
              </a:xfrm>
              <a:prstGeom prst="ellipse">
                <a:avLst/>
              </a:prstGeom>
              <a:solidFill>
                <a:srgbClr val="00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801514D7-D96E-4BA8-8809-B00C0878D424}"/>
                  </a:ext>
                </a:extLst>
              </p:cNvPr>
              <p:cNvSpPr/>
              <p:nvPr/>
            </p:nvSpPr>
            <p:spPr bwMode="ltGray">
              <a:xfrm>
                <a:off x="6974802" y="1918091"/>
                <a:ext cx="210140" cy="210140"/>
              </a:xfrm>
              <a:prstGeom prst="ellipse">
                <a:avLst/>
              </a:prstGeom>
              <a:solidFill>
                <a:srgbClr val="00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C7E9CDC2-2DBA-4596-A5AE-E125CD77B121}"/>
                  </a:ext>
                </a:extLst>
              </p:cNvPr>
              <p:cNvSpPr/>
              <p:nvPr/>
            </p:nvSpPr>
            <p:spPr bwMode="ltGray">
              <a:xfrm>
                <a:off x="4625153" y="1902158"/>
                <a:ext cx="247223" cy="247223"/>
              </a:xfrm>
              <a:prstGeom prst="ellipse">
                <a:avLst/>
              </a:prstGeom>
              <a:solidFill>
                <a:srgbClr val="7B5DF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9275778-68C7-456F-89A1-C3154470D043}"/>
                  </a:ext>
                </a:extLst>
              </p:cNvPr>
              <p:cNvSpPr/>
              <p:nvPr/>
            </p:nvSpPr>
            <p:spPr bwMode="ltGray">
              <a:xfrm>
                <a:off x="7695153" y="2009483"/>
                <a:ext cx="105070" cy="105070"/>
              </a:xfrm>
              <a:prstGeom prst="ellipse">
                <a:avLst/>
              </a:prstGeom>
              <a:solidFill>
                <a:srgbClr val="00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0" name="Group 9">
            <a:extLst>
              <a:ext uri="{FF2B5EF4-FFF2-40B4-BE49-F238E27FC236}">
                <a16:creationId xmlns:a16="http://schemas.microsoft.com/office/drawing/2014/main" id="{8F63836D-CA84-401B-A189-486DD62F7C76}"/>
              </a:ext>
              <a:ext uri="{C183D7F6-B498-43B3-948B-1728B52AA6E4}">
                <adec:decorative xmlns:adec="http://schemas.microsoft.com/office/drawing/2017/decorative" val="1"/>
              </a:ext>
            </a:extLst>
          </p:cNvPr>
          <p:cNvGrpSpPr/>
          <p:nvPr userDrawn="1"/>
        </p:nvGrpSpPr>
        <p:grpSpPr bwMode="ltGray">
          <a:xfrm rot="-1800000">
            <a:off x="9608436" y="5069403"/>
            <a:ext cx="2374900" cy="457200"/>
            <a:chOff x="3472180" y="2331720"/>
            <a:chExt cx="2374900" cy="457200"/>
          </a:xfrm>
        </p:grpSpPr>
        <p:sp>
          <p:nvSpPr>
            <p:cNvPr id="11" name="Rectangle 10">
              <a:extLst>
                <a:ext uri="{FF2B5EF4-FFF2-40B4-BE49-F238E27FC236}">
                  <a16:creationId xmlns:a16="http://schemas.microsoft.com/office/drawing/2014/main" id="{A34FA05E-B4E0-4E23-A2B4-D363F449E222}"/>
                </a:ext>
              </a:extLst>
            </p:cNvPr>
            <p:cNvSpPr/>
            <p:nvPr/>
          </p:nvSpPr>
          <p:spPr bwMode="ltGray">
            <a:xfrm>
              <a:off x="3700780" y="2331720"/>
              <a:ext cx="2146300" cy="457200"/>
            </a:xfrm>
            <a:prstGeom prst="rect">
              <a:avLst/>
            </a:prstGeom>
            <a:gradFill flip="none" rotWithShape="1">
              <a:gsLst>
                <a:gs pos="18000">
                  <a:srgbClr val="00FFFF">
                    <a:alpha val="0"/>
                  </a:srgbClr>
                </a:gs>
                <a:gs pos="100000">
                  <a:srgbClr val="00FFFF">
                    <a:alpha val="8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142E7D6-24AC-4155-A2D2-2B3955142D66}"/>
                </a:ext>
              </a:extLst>
            </p:cNvPr>
            <p:cNvSpPr/>
            <p:nvPr/>
          </p:nvSpPr>
          <p:spPr bwMode="ltGray">
            <a:xfrm>
              <a:off x="3472180" y="2331720"/>
              <a:ext cx="457200" cy="4572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noProof="0" dirty="0"/>
            </a:p>
          </p:txBody>
        </p:sp>
      </p:grpSp>
      <p:grpSp>
        <p:nvGrpSpPr>
          <p:cNvPr id="4" name="Group 3">
            <a:extLst>
              <a:ext uri="{FF2B5EF4-FFF2-40B4-BE49-F238E27FC236}">
                <a16:creationId xmlns:a16="http://schemas.microsoft.com/office/drawing/2014/main" id="{C668CEA7-6C57-4FCD-9483-EA847EA7B773}"/>
              </a:ext>
              <a:ext uri="{C183D7F6-B498-43B3-948B-1728B52AA6E4}">
                <adec:decorative xmlns:adec="http://schemas.microsoft.com/office/drawing/2017/decorative" val="1"/>
              </a:ext>
            </a:extLst>
          </p:cNvPr>
          <p:cNvGrpSpPr/>
          <p:nvPr userDrawn="1"/>
        </p:nvGrpSpPr>
        <p:grpSpPr bwMode="ltGray">
          <a:xfrm rot="-1800000">
            <a:off x="6835180" y="3421113"/>
            <a:ext cx="2374900" cy="457200"/>
            <a:chOff x="3472180" y="2331720"/>
            <a:chExt cx="2374900" cy="457200"/>
          </a:xfrm>
        </p:grpSpPr>
        <p:sp>
          <p:nvSpPr>
            <p:cNvPr id="5" name="Rectangle 4">
              <a:extLst>
                <a:ext uri="{FF2B5EF4-FFF2-40B4-BE49-F238E27FC236}">
                  <a16:creationId xmlns:a16="http://schemas.microsoft.com/office/drawing/2014/main" id="{B21756C8-7A1B-4644-B269-75DAE4926EBA}"/>
                </a:ext>
              </a:extLst>
            </p:cNvPr>
            <p:cNvSpPr/>
            <p:nvPr/>
          </p:nvSpPr>
          <p:spPr bwMode="ltGray">
            <a:xfrm>
              <a:off x="3700780" y="2331720"/>
              <a:ext cx="2146300" cy="457200"/>
            </a:xfrm>
            <a:prstGeom prst="rect">
              <a:avLst/>
            </a:prstGeom>
            <a:gradFill flip="none" rotWithShape="1">
              <a:gsLst>
                <a:gs pos="18000">
                  <a:schemeClr val="accent1">
                    <a:alpha val="0"/>
                  </a:schemeClr>
                </a:gs>
                <a:gs pos="100000">
                  <a:schemeClr val="accent1">
                    <a:alpha val="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518359DD-0226-4511-89D2-DA497AEA9CCF}"/>
                </a:ext>
              </a:extLst>
            </p:cNvPr>
            <p:cNvSpPr/>
            <p:nvPr/>
          </p:nvSpPr>
          <p:spPr bwMode="ltGray">
            <a:xfrm>
              <a:off x="3472180" y="2331720"/>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F7DC24D-2FF7-4500-8465-B347DD08C984}"/>
              </a:ext>
              <a:ext uri="{C183D7F6-B498-43B3-948B-1728B52AA6E4}">
                <adec:decorative xmlns:adec="http://schemas.microsoft.com/office/drawing/2017/decorative" val="0"/>
              </a:ext>
            </a:extLst>
          </p:cNvPr>
          <p:cNvSpPr>
            <a:spLocks noGrp="1"/>
          </p:cNvSpPr>
          <p:nvPr>
            <p:ph type="ctrTitle" hasCustomPrompt="1"/>
          </p:nvPr>
        </p:nvSpPr>
        <p:spPr>
          <a:xfrm>
            <a:off x="1078992" y="1030230"/>
            <a:ext cx="4809744" cy="2551175"/>
          </a:xfrm>
        </p:spPr>
        <p:txBody>
          <a:bodyPr anchor="b">
            <a:noAutofit/>
          </a:bodyPr>
          <a:lstStyle>
            <a:lvl1pPr algn="l">
              <a:lnSpc>
                <a:spcPct val="100000"/>
              </a:lnSpc>
              <a:defRPr sz="4800" b="1">
                <a:solidFill>
                  <a:schemeClr val="bg2"/>
                </a:solidFill>
              </a:defRPr>
            </a:lvl1pPr>
          </a:lstStyle>
          <a:p>
            <a:r>
              <a:rPr lang="en-US" dirty="0"/>
              <a:t>Click to edit title</a:t>
            </a:r>
          </a:p>
        </p:txBody>
      </p:sp>
      <p:sp>
        <p:nvSpPr>
          <p:cNvPr id="12" name="Text Placeholder 11">
            <a:extLst>
              <a:ext uri="{FF2B5EF4-FFF2-40B4-BE49-F238E27FC236}">
                <a16:creationId xmlns:a16="http://schemas.microsoft.com/office/drawing/2014/main" id="{6366D640-A2E4-41D1-8AA4-D7BB772CE4A3}"/>
              </a:ext>
              <a:ext uri="{C183D7F6-B498-43B3-948B-1728B52AA6E4}">
                <adec:decorative xmlns:adec="http://schemas.microsoft.com/office/drawing/2017/decorative" val="0"/>
              </a:ext>
            </a:extLst>
          </p:cNvPr>
          <p:cNvSpPr>
            <a:spLocks noGrp="1"/>
          </p:cNvSpPr>
          <p:nvPr>
            <p:ph type="body" sz="quarter" idx="11" hasCustomPrompt="1"/>
          </p:nvPr>
        </p:nvSpPr>
        <p:spPr>
          <a:xfrm>
            <a:off x="1078992" y="3716016"/>
            <a:ext cx="4809744" cy="788535"/>
          </a:xfrm>
        </p:spPr>
        <p:txBody>
          <a:bodyPr anchor="t">
            <a:noAutofit/>
          </a:bodyPr>
          <a:lstStyle>
            <a:lvl1pPr>
              <a:defRPr sz="2000" b="1">
                <a:solidFill>
                  <a:srgbClr val="2AD8D9"/>
                </a:solidFill>
              </a:defRPr>
            </a:lvl1pPr>
            <a:lvl2pPr marL="0" indent="0">
              <a:spcAft>
                <a:spcPts val="300"/>
              </a:spcAft>
              <a:buFont typeface="Arial" panose="020B0604020202020204" pitchFamily="34" charset="0"/>
              <a:buChar char="​"/>
              <a:defRPr sz="1400">
                <a:solidFill>
                  <a:srgbClr val="2AD8D9"/>
                </a:solidFill>
              </a:defRPr>
            </a:lvl2pPr>
            <a:lvl3pPr marL="0" indent="0">
              <a:spcBef>
                <a:spcPts val="800"/>
              </a:spcBef>
              <a:spcAft>
                <a:spcPts val="300"/>
              </a:spcAft>
              <a:buNone/>
              <a:defRPr sz="1400" b="0">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grpSp>
        <p:nvGrpSpPr>
          <p:cNvPr id="7" name="Group 6">
            <a:extLst>
              <a:ext uri="{FF2B5EF4-FFF2-40B4-BE49-F238E27FC236}">
                <a16:creationId xmlns:a16="http://schemas.microsoft.com/office/drawing/2014/main" id="{2BA756AE-B420-4F34-8DD4-C188D2230D0A}"/>
              </a:ext>
              <a:ext uri="{C183D7F6-B498-43B3-948B-1728B52AA6E4}">
                <adec:decorative xmlns:adec="http://schemas.microsoft.com/office/drawing/2017/decorative" val="1"/>
              </a:ext>
            </a:extLst>
          </p:cNvPr>
          <p:cNvGrpSpPr/>
          <p:nvPr userDrawn="1"/>
        </p:nvGrpSpPr>
        <p:grpSpPr bwMode="ltGray">
          <a:xfrm rot="-1800000">
            <a:off x="6625117" y="1089520"/>
            <a:ext cx="2374900" cy="457200"/>
            <a:chOff x="3472180" y="2331720"/>
            <a:chExt cx="2374900" cy="457200"/>
          </a:xfrm>
        </p:grpSpPr>
        <p:sp>
          <p:nvSpPr>
            <p:cNvPr id="8" name="Rectangle 7">
              <a:extLst>
                <a:ext uri="{FF2B5EF4-FFF2-40B4-BE49-F238E27FC236}">
                  <a16:creationId xmlns:a16="http://schemas.microsoft.com/office/drawing/2014/main" id="{D665EACE-409D-4389-AE0C-B24E959F792D}"/>
                </a:ext>
              </a:extLst>
            </p:cNvPr>
            <p:cNvSpPr/>
            <p:nvPr/>
          </p:nvSpPr>
          <p:spPr bwMode="ltGray">
            <a:xfrm>
              <a:off x="3700780" y="2331720"/>
              <a:ext cx="2146300" cy="457200"/>
            </a:xfrm>
            <a:prstGeom prst="rect">
              <a:avLst/>
            </a:prstGeom>
            <a:gradFill flip="none" rotWithShape="1">
              <a:gsLst>
                <a:gs pos="18000">
                  <a:srgbClr val="00FFFF">
                    <a:alpha val="0"/>
                  </a:srgbClr>
                </a:gs>
                <a:gs pos="100000">
                  <a:srgbClr val="00FFFF">
                    <a:alpha val="8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 name="Oval 8">
              <a:extLst>
                <a:ext uri="{FF2B5EF4-FFF2-40B4-BE49-F238E27FC236}">
                  <a16:creationId xmlns:a16="http://schemas.microsoft.com/office/drawing/2014/main" id="{57CFD655-D4B8-4329-AB67-958E6F12B9FE}"/>
                </a:ext>
              </a:extLst>
            </p:cNvPr>
            <p:cNvSpPr/>
            <p:nvPr/>
          </p:nvSpPr>
          <p:spPr bwMode="ltGray">
            <a:xfrm>
              <a:off x="3472180" y="2331720"/>
              <a:ext cx="457200" cy="4572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3" name="Picture 32">
            <a:extLst>
              <a:ext uri="{FF2B5EF4-FFF2-40B4-BE49-F238E27FC236}">
                <a16:creationId xmlns:a16="http://schemas.microsoft.com/office/drawing/2014/main" id="{0FD7A73D-9DE2-4660-9316-8C3FB56B65C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7781546" y="607934"/>
            <a:ext cx="2302980" cy="6394278"/>
          </a:xfrm>
          <a:prstGeom prst="rect">
            <a:avLst/>
          </a:prstGeom>
        </p:spPr>
      </p:pic>
      <p:grpSp>
        <p:nvGrpSpPr>
          <p:cNvPr id="24" name="Group 23">
            <a:extLst>
              <a:ext uri="{FF2B5EF4-FFF2-40B4-BE49-F238E27FC236}">
                <a16:creationId xmlns:a16="http://schemas.microsoft.com/office/drawing/2014/main" id="{D170D120-2E84-4935-8B61-C24A956A3872}"/>
              </a:ext>
              <a:ext uri="{C183D7F6-B498-43B3-948B-1728B52AA6E4}">
                <adec:decorative xmlns:adec="http://schemas.microsoft.com/office/drawing/2017/decorative" val="1"/>
              </a:ext>
            </a:extLst>
          </p:cNvPr>
          <p:cNvGrpSpPr/>
          <p:nvPr userDrawn="1"/>
        </p:nvGrpSpPr>
        <p:grpSpPr bwMode="ltGray">
          <a:xfrm rot="-1800000">
            <a:off x="9582946" y="1684001"/>
            <a:ext cx="2062726" cy="251216"/>
            <a:chOff x="5017291" y="1902858"/>
            <a:chExt cx="2062726" cy="251216"/>
          </a:xfrm>
        </p:grpSpPr>
        <p:sp>
          <p:nvSpPr>
            <p:cNvPr id="25" name="Rectangle: Rounded Corners 24">
              <a:extLst>
                <a:ext uri="{FF2B5EF4-FFF2-40B4-BE49-F238E27FC236}">
                  <a16:creationId xmlns:a16="http://schemas.microsoft.com/office/drawing/2014/main" id="{27D4D8D6-9CA6-4A7E-AD00-C5F383BA6B39}"/>
                </a:ext>
              </a:extLst>
            </p:cNvPr>
            <p:cNvSpPr/>
            <p:nvPr/>
          </p:nvSpPr>
          <p:spPr bwMode="ltGray">
            <a:xfrm rot="10800000">
              <a:off x="5017291" y="1906851"/>
              <a:ext cx="1222284" cy="247223"/>
            </a:xfrm>
            <a:prstGeom prst="roundRect">
              <a:avLst>
                <a:gd name="adj" fmla="val 50000"/>
              </a:avLst>
            </a:prstGeom>
            <a:gradFill flip="none" rotWithShape="1">
              <a:gsLst>
                <a:gs pos="0">
                  <a:schemeClr val="accent3">
                    <a:alpha val="80000"/>
                  </a:schemeClr>
                </a:gs>
                <a:gs pos="85000">
                  <a:schemeClr val="accent1">
                    <a:alpha val="8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6625DA8E-B745-44E0-B05A-CC1C82CCE753}"/>
                </a:ext>
              </a:extLst>
            </p:cNvPr>
            <p:cNvGrpSpPr/>
            <p:nvPr/>
          </p:nvGrpSpPr>
          <p:grpSpPr bwMode="ltGray">
            <a:xfrm>
              <a:off x="5984510" y="1902858"/>
              <a:ext cx="1095507" cy="247223"/>
              <a:chOff x="5984510" y="1902858"/>
              <a:chExt cx="1095507" cy="247223"/>
            </a:xfrm>
          </p:grpSpPr>
          <p:sp>
            <p:nvSpPr>
              <p:cNvPr id="27" name="Oval 26">
                <a:extLst>
                  <a:ext uri="{FF2B5EF4-FFF2-40B4-BE49-F238E27FC236}">
                    <a16:creationId xmlns:a16="http://schemas.microsoft.com/office/drawing/2014/main" id="{C4E1B116-EDBC-4C7C-BB52-3C56AF8B536F}"/>
                  </a:ext>
                </a:extLst>
              </p:cNvPr>
              <p:cNvSpPr/>
              <p:nvPr/>
            </p:nvSpPr>
            <p:spPr bwMode="ltGray">
              <a:xfrm>
                <a:off x="5984510" y="1902858"/>
                <a:ext cx="247223" cy="2472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49389860-0BE5-4BD7-8519-98F2D75E36EB}"/>
                  </a:ext>
                </a:extLst>
              </p:cNvPr>
              <p:cNvSpPr>
                <a:spLocks noChangeAspect="1"/>
              </p:cNvSpPr>
              <p:nvPr/>
            </p:nvSpPr>
            <p:spPr bwMode="ltGray">
              <a:xfrm>
                <a:off x="6488512" y="1939433"/>
                <a:ext cx="197778" cy="197778"/>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5ABF757-3131-4EB5-A871-004DE430D3B3}"/>
                  </a:ext>
                </a:extLst>
              </p:cNvPr>
              <p:cNvSpPr>
                <a:spLocks noChangeAspect="1"/>
              </p:cNvSpPr>
              <p:nvPr/>
            </p:nvSpPr>
            <p:spPr bwMode="ltGray">
              <a:xfrm>
                <a:off x="6956405" y="1971770"/>
                <a:ext cx="123612" cy="123612"/>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4" name="Group 33">
            <a:extLst>
              <a:ext uri="{FF2B5EF4-FFF2-40B4-BE49-F238E27FC236}">
                <a16:creationId xmlns:a16="http://schemas.microsoft.com/office/drawing/2014/main" id="{36CB4DEE-AEDA-4D22-A222-50B7C3574821}"/>
              </a:ext>
              <a:ext uri="{C183D7F6-B498-43B3-948B-1728B52AA6E4}">
                <adec:decorative xmlns:adec="http://schemas.microsoft.com/office/drawing/2017/decorative" val="1"/>
              </a:ext>
            </a:extLst>
          </p:cNvPr>
          <p:cNvGrpSpPr/>
          <p:nvPr userDrawn="1"/>
        </p:nvGrpSpPr>
        <p:grpSpPr bwMode="ltGray">
          <a:xfrm rot="-1800000">
            <a:off x="9667118" y="3322687"/>
            <a:ext cx="2787236" cy="251217"/>
            <a:chOff x="5012987" y="1902858"/>
            <a:chExt cx="2787236" cy="251217"/>
          </a:xfrm>
        </p:grpSpPr>
        <p:sp>
          <p:nvSpPr>
            <p:cNvPr id="35" name="Rectangle: Rounded Corners 34">
              <a:extLst>
                <a:ext uri="{FF2B5EF4-FFF2-40B4-BE49-F238E27FC236}">
                  <a16:creationId xmlns:a16="http://schemas.microsoft.com/office/drawing/2014/main" id="{8D835045-B95C-444A-BEEB-0BF9F7A57E08}"/>
                </a:ext>
              </a:extLst>
            </p:cNvPr>
            <p:cNvSpPr/>
            <p:nvPr/>
          </p:nvSpPr>
          <p:spPr bwMode="ltGray">
            <a:xfrm>
              <a:off x="5017290" y="1906852"/>
              <a:ext cx="1222284" cy="247223"/>
            </a:xfrm>
            <a:prstGeom prst="roundRect">
              <a:avLst>
                <a:gd name="adj" fmla="val 50000"/>
              </a:avLst>
            </a:prstGeom>
            <a:gradFill>
              <a:gsLst>
                <a:gs pos="0">
                  <a:srgbClr val="7B5DFD">
                    <a:alpha val="80000"/>
                  </a:srgbClr>
                </a:gs>
                <a:gs pos="85000">
                  <a:srgbClr val="2AD8D9">
                    <a:alpha val="8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pSp>
          <p:nvGrpSpPr>
            <p:cNvPr id="36" name="Group 35">
              <a:extLst>
                <a:ext uri="{FF2B5EF4-FFF2-40B4-BE49-F238E27FC236}">
                  <a16:creationId xmlns:a16="http://schemas.microsoft.com/office/drawing/2014/main" id="{93D89E4B-3F75-4F97-BF89-EF28AA27C47C}"/>
                </a:ext>
              </a:extLst>
            </p:cNvPr>
            <p:cNvGrpSpPr/>
            <p:nvPr/>
          </p:nvGrpSpPr>
          <p:grpSpPr bwMode="ltGray">
            <a:xfrm>
              <a:off x="5012987" y="1902858"/>
              <a:ext cx="2787236" cy="250198"/>
              <a:chOff x="5012987" y="1902858"/>
              <a:chExt cx="2787236" cy="250198"/>
            </a:xfrm>
          </p:grpSpPr>
          <p:sp>
            <p:nvSpPr>
              <p:cNvPr id="37" name="Oval 36">
                <a:extLst>
                  <a:ext uri="{FF2B5EF4-FFF2-40B4-BE49-F238E27FC236}">
                    <a16:creationId xmlns:a16="http://schemas.microsoft.com/office/drawing/2014/main" id="{3A8B3704-07AD-40FB-AF4D-92208AA05A10}"/>
                  </a:ext>
                </a:extLst>
              </p:cNvPr>
              <p:cNvSpPr/>
              <p:nvPr/>
            </p:nvSpPr>
            <p:spPr bwMode="ltGray">
              <a:xfrm>
                <a:off x="5012987" y="1905833"/>
                <a:ext cx="247223" cy="247223"/>
              </a:xfrm>
              <a:prstGeom prst="ellipse">
                <a:avLst/>
              </a:prstGeom>
              <a:solidFill>
                <a:srgbClr val="7B5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A83AAAB6-0B11-431B-9320-96238D43304B}"/>
                  </a:ext>
                </a:extLst>
              </p:cNvPr>
              <p:cNvSpPr/>
              <p:nvPr/>
            </p:nvSpPr>
            <p:spPr bwMode="ltGray">
              <a:xfrm>
                <a:off x="6475961" y="1902858"/>
                <a:ext cx="247223" cy="247223"/>
              </a:xfrm>
              <a:prstGeom prst="ellipse">
                <a:avLst/>
              </a:prstGeom>
              <a:solidFill>
                <a:srgbClr val="00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C3EBCC5C-7835-44AF-A8F8-6B3D947A364F}"/>
                  </a:ext>
                </a:extLst>
              </p:cNvPr>
              <p:cNvSpPr/>
              <p:nvPr/>
            </p:nvSpPr>
            <p:spPr bwMode="ltGray">
              <a:xfrm>
                <a:off x="6974802" y="1918091"/>
                <a:ext cx="210140" cy="210140"/>
              </a:xfrm>
              <a:prstGeom prst="ellipse">
                <a:avLst/>
              </a:prstGeom>
              <a:solidFill>
                <a:srgbClr val="00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90EC209F-371B-418F-8078-D438E8E67659}"/>
                  </a:ext>
                </a:extLst>
              </p:cNvPr>
              <p:cNvSpPr/>
              <p:nvPr/>
            </p:nvSpPr>
            <p:spPr bwMode="ltGray">
              <a:xfrm>
                <a:off x="7695153" y="2009483"/>
                <a:ext cx="105070" cy="105070"/>
              </a:xfrm>
              <a:prstGeom prst="ellipse">
                <a:avLst/>
              </a:prstGeom>
              <a:solidFill>
                <a:srgbClr val="00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2" name="Picture Placeholder 21">
            <a:extLst>
              <a:ext uri="{FF2B5EF4-FFF2-40B4-BE49-F238E27FC236}">
                <a16:creationId xmlns:a16="http://schemas.microsoft.com/office/drawing/2014/main" id="{CFA10824-4A1F-0149-21EE-E970892E5E8D}"/>
              </a:ext>
            </a:extLst>
          </p:cNvPr>
          <p:cNvSpPr>
            <a:spLocks noGrp="1"/>
          </p:cNvSpPr>
          <p:nvPr>
            <p:ph type="pic" sz="quarter" idx="12" hasCustomPrompt="1"/>
          </p:nvPr>
        </p:nvSpPr>
        <p:spPr>
          <a:xfrm>
            <a:off x="1078992" y="4846638"/>
            <a:ext cx="1096963" cy="1096962"/>
          </a:xfrm>
        </p:spPr>
        <p:txBody>
          <a:bodyPr/>
          <a:lstStyle>
            <a:lvl1pPr algn="ctr">
              <a:defRPr/>
            </a:lvl1pPr>
          </a:lstStyle>
          <a:p>
            <a:r>
              <a:rPr lang="en-US" dirty="0"/>
              <a:t>Click to </a:t>
            </a:r>
            <a:br>
              <a:rPr lang="en-US" dirty="0"/>
            </a:br>
            <a:r>
              <a:rPr lang="en-US" dirty="0"/>
              <a:t>insert logo</a:t>
            </a:r>
          </a:p>
        </p:txBody>
      </p:sp>
    </p:spTree>
    <p:extLst>
      <p:ext uri="{BB962C8B-B14F-4D97-AF65-F5344CB8AC3E}">
        <p14:creationId xmlns:p14="http://schemas.microsoft.com/office/powerpoint/2010/main" val="1393295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tx2"/>
        </a:solidFill>
        <a:effectLst/>
      </p:bgPr>
    </p:bg>
    <p:spTree>
      <p:nvGrpSpPr>
        <p:cNvPr id="1" name=""/>
        <p:cNvGrpSpPr/>
        <p:nvPr/>
      </p:nvGrpSpPr>
      <p:grpSpPr>
        <a:xfrm>
          <a:off x="0" y="0"/>
          <a:ext cx="0" cy="0"/>
          <a:chOff x="0" y="0"/>
          <a:chExt cx="0" cy="0"/>
        </a:xfrm>
      </p:grpSpPr>
      <p:sp>
        <p:nvSpPr>
          <p:cNvPr id="78" name="Title 1">
            <a:extLst>
              <a:ext uri="{FF2B5EF4-FFF2-40B4-BE49-F238E27FC236}">
                <a16:creationId xmlns:a16="http://schemas.microsoft.com/office/drawing/2014/main" id="{A42C43FB-1A5A-4C90-A50F-BF8103645883}"/>
              </a:ext>
              <a:ext uri="{C183D7F6-B498-43B3-948B-1728B52AA6E4}">
                <adec:decorative xmlns:adec="http://schemas.microsoft.com/office/drawing/2017/decorative" val="0"/>
              </a:ext>
            </a:extLst>
          </p:cNvPr>
          <p:cNvSpPr txBox="1">
            <a:spLocks/>
          </p:cNvSpPr>
          <p:nvPr userDrawn="1"/>
        </p:nvSpPr>
        <p:spPr>
          <a:xfrm>
            <a:off x="1066800" y="2433547"/>
            <a:ext cx="6553199" cy="124843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400" kern="1200">
                <a:solidFill>
                  <a:schemeClr val="bg1"/>
                </a:solidFill>
                <a:latin typeface="+mj-lt"/>
                <a:ea typeface="+mj-ea"/>
                <a:cs typeface="+mj-cs"/>
              </a:defRPr>
            </a:lvl1pPr>
          </a:lstStyle>
          <a:p>
            <a:pPr algn="l" defTabSz="914400" rtl="0" eaLnBrk="1" latinLnBrk="0" hangingPunct="1">
              <a:lnSpc>
                <a:spcPct val="90000"/>
              </a:lnSpc>
              <a:spcBef>
                <a:spcPct val="0"/>
              </a:spcBef>
              <a:buNone/>
            </a:pPr>
            <a:r>
              <a:rPr lang="en-US" sz="8800" kern="1200" dirty="0">
                <a:solidFill>
                  <a:schemeClr val="bg1"/>
                </a:solidFill>
                <a:latin typeface="+mj-lt"/>
                <a:ea typeface="+mj-ea"/>
                <a:cs typeface="+mj-cs"/>
              </a:rPr>
              <a:t>Thank </a:t>
            </a:r>
            <a:r>
              <a:rPr lang="en-US" sz="8800" kern="1200" spc="-500" baseline="0" dirty="0">
                <a:solidFill>
                  <a:schemeClr val="bg1"/>
                </a:solidFill>
                <a:latin typeface="+mj-lt"/>
                <a:ea typeface="+mj-ea"/>
                <a:cs typeface="+mj-cs"/>
              </a:rPr>
              <a:t>Y</a:t>
            </a:r>
            <a:r>
              <a:rPr lang="en-US" sz="8800" kern="1200" dirty="0">
                <a:solidFill>
                  <a:schemeClr val="bg1"/>
                </a:solidFill>
                <a:latin typeface="+mj-lt"/>
                <a:ea typeface="+mj-ea"/>
                <a:cs typeface="+mj-cs"/>
              </a:rPr>
              <a:t>ou.</a:t>
            </a:r>
          </a:p>
        </p:txBody>
      </p:sp>
      <p:sp>
        <p:nvSpPr>
          <p:cNvPr id="77" name="Text Placeholder 17">
            <a:extLst>
              <a:ext uri="{FF2B5EF4-FFF2-40B4-BE49-F238E27FC236}">
                <a16:creationId xmlns:a16="http://schemas.microsoft.com/office/drawing/2014/main" id="{403A1B84-8AFE-4EE0-A2AD-73920088A92D}"/>
              </a:ext>
            </a:extLst>
          </p:cNvPr>
          <p:cNvSpPr>
            <a:spLocks noGrp="1"/>
          </p:cNvSpPr>
          <p:nvPr>
            <p:ph type="body" sz="quarter" idx="15" hasCustomPrompt="1"/>
          </p:nvPr>
        </p:nvSpPr>
        <p:spPr>
          <a:xfrm>
            <a:off x="1078991" y="3509821"/>
            <a:ext cx="6541008" cy="704931"/>
          </a:xfrm>
        </p:spPr>
        <p:txBody>
          <a:bodyPr anchor="b"/>
          <a:lstStyle>
            <a:lvl1pPr>
              <a:lnSpc>
                <a:spcPct val="120000"/>
              </a:lnSpc>
              <a:spcAft>
                <a:spcPts val="600"/>
              </a:spcAft>
              <a:defRPr sz="2000" b="0">
                <a:solidFill>
                  <a:schemeClr val="accent2"/>
                </a:solidFill>
              </a:defRPr>
            </a:lvl1pPr>
            <a:lvl2pPr marL="0" indent="0">
              <a:lnSpc>
                <a:spcPct val="80000"/>
              </a:lnSpc>
              <a:spcAft>
                <a:spcPts val="300"/>
              </a:spcAft>
              <a:buFont typeface="Arial" panose="020B0604020202020204" pitchFamily="34" charset="0"/>
              <a:buChar char="​"/>
              <a:defRPr sz="1500">
                <a:solidFill>
                  <a:srgbClr val="2AD8D9"/>
                </a:solidFill>
              </a:defRPr>
            </a:lvl2pPr>
          </a:lstStyle>
          <a:p>
            <a:pPr lvl="0"/>
            <a:r>
              <a:rPr lang="en-US" dirty="0"/>
              <a:t>Click to edit contact info</a:t>
            </a:r>
          </a:p>
        </p:txBody>
      </p:sp>
      <p:grpSp>
        <p:nvGrpSpPr>
          <p:cNvPr id="2" name="Group 1">
            <a:extLst>
              <a:ext uri="{FF2B5EF4-FFF2-40B4-BE49-F238E27FC236}">
                <a16:creationId xmlns:a16="http://schemas.microsoft.com/office/drawing/2014/main" id="{7D651730-B7D5-E8A7-F6E1-91DB0DC7B9EB}"/>
              </a:ext>
              <a:ext uri="{C183D7F6-B498-43B3-948B-1728B52AA6E4}">
                <adec:decorative xmlns:adec="http://schemas.microsoft.com/office/drawing/2017/decorative" val="1"/>
              </a:ext>
            </a:extLst>
          </p:cNvPr>
          <p:cNvGrpSpPr/>
          <p:nvPr userDrawn="1"/>
        </p:nvGrpSpPr>
        <p:grpSpPr>
          <a:xfrm>
            <a:off x="6556843" y="-2"/>
            <a:ext cx="5635157" cy="6858003"/>
            <a:chOff x="6556843" y="-2"/>
            <a:chExt cx="5635157" cy="6858003"/>
          </a:xfrm>
        </p:grpSpPr>
        <p:sp>
          <p:nvSpPr>
            <p:cNvPr id="13" name="Freeform: Shape 12">
              <a:extLst>
                <a:ext uri="{FF2B5EF4-FFF2-40B4-BE49-F238E27FC236}">
                  <a16:creationId xmlns:a16="http://schemas.microsoft.com/office/drawing/2014/main" id="{34E3EB53-DB50-447E-A65B-BDB3EBC195B1}"/>
                </a:ext>
                <a:ext uri="{C183D7F6-B498-43B3-948B-1728B52AA6E4}">
                  <adec:decorative xmlns:adec="http://schemas.microsoft.com/office/drawing/2017/decorative" val="1"/>
                </a:ext>
              </a:extLst>
            </p:cNvPr>
            <p:cNvSpPr/>
            <p:nvPr userDrawn="1"/>
          </p:nvSpPr>
          <p:spPr bwMode="gray">
            <a:xfrm rot="16200000">
              <a:off x="8669581" y="3335580"/>
              <a:ext cx="6120293" cy="924545"/>
            </a:xfrm>
            <a:custGeom>
              <a:avLst/>
              <a:gdLst>
                <a:gd name="connsiteX0" fmla="*/ 6120293 w 6120293"/>
                <a:gd name="connsiteY0" fmla="*/ 924544 h 924545"/>
                <a:gd name="connsiteX1" fmla="*/ 0 w 6120293"/>
                <a:gd name="connsiteY1" fmla="*/ 924545 h 924545"/>
                <a:gd name="connsiteX2" fmla="*/ 0 w 6120293"/>
                <a:gd name="connsiteY2" fmla="*/ 645788 h 924545"/>
                <a:gd name="connsiteX3" fmla="*/ 53839 w 6120293"/>
                <a:gd name="connsiteY3" fmla="*/ 512884 h 924545"/>
                <a:gd name="connsiteX4" fmla="*/ 901027 w 6120293"/>
                <a:gd name="connsiteY4" fmla="*/ 1 h 924545"/>
                <a:gd name="connsiteX5" fmla="*/ 5170766 w 6120293"/>
                <a:gd name="connsiteY5" fmla="*/ 0 h 924545"/>
                <a:gd name="connsiteX6" fmla="*/ 6102695 w 6120293"/>
                <a:gd name="connsiteY6" fmla="*/ 751759 h 92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0293" h="924545">
                  <a:moveTo>
                    <a:pt x="6120293" y="924544"/>
                  </a:moveTo>
                  <a:lnTo>
                    <a:pt x="0" y="924545"/>
                  </a:lnTo>
                  <a:lnTo>
                    <a:pt x="0" y="645788"/>
                  </a:lnTo>
                  <a:lnTo>
                    <a:pt x="53839" y="512884"/>
                  </a:lnTo>
                  <a:cubicBezTo>
                    <a:pt x="211412" y="208396"/>
                    <a:pt x="531631" y="1"/>
                    <a:pt x="901027" y="1"/>
                  </a:cubicBezTo>
                  <a:lnTo>
                    <a:pt x="5170766" y="0"/>
                  </a:lnTo>
                  <a:cubicBezTo>
                    <a:pt x="5630459" y="0"/>
                    <a:pt x="6013994" y="322731"/>
                    <a:pt x="6102695" y="751759"/>
                  </a:cubicBezTo>
                  <a:close/>
                </a:path>
              </a:pathLst>
            </a:custGeom>
            <a:gradFill>
              <a:gsLst>
                <a:gs pos="0">
                  <a:srgbClr val="7B5DFD">
                    <a:alpha val="80000"/>
                  </a:srgbClr>
                </a:gs>
                <a:gs pos="85000">
                  <a:srgbClr val="2AD8D9">
                    <a:alpha val="8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9EEB7CFD-CDCF-417D-A4E0-C12B8AF93EFD}"/>
                </a:ext>
                <a:ext uri="{C183D7F6-B498-43B3-948B-1728B52AA6E4}">
                  <adec:decorative xmlns:adec="http://schemas.microsoft.com/office/drawing/2017/decorative" val="1"/>
                </a:ext>
              </a:extLst>
            </p:cNvPr>
            <p:cNvSpPr/>
            <p:nvPr userDrawn="1"/>
          </p:nvSpPr>
          <p:spPr bwMode="gray">
            <a:xfrm rot="5400000" flipV="1">
              <a:off x="10831903" y="5497904"/>
              <a:ext cx="1795649" cy="924544"/>
            </a:xfrm>
            <a:custGeom>
              <a:avLst/>
              <a:gdLst>
                <a:gd name="connsiteX0" fmla="*/ 0 w 1795649"/>
                <a:gd name="connsiteY0" fmla="*/ 470727 h 924544"/>
                <a:gd name="connsiteX1" fmla="*/ 287499 w 1795649"/>
                <a:gd name="connsiteY1" fmla="*/ 904462 h 924544"/>
                <a:gd name="connsiteX2" fmla="*/ 352193 w 1795649"/>
                <a:gd name="connsiteY2" fmla="*/ 924544 h 924544"/>
                <a:gd name="connsiteX3" fmla="*/ 1795649 w 1795649"/>
                <a:gd name="connsiteY3" fmla="*/ 924544 h 924544"/>
                <a:gd name="connsiteX4" fmla="*/ 1795649 w 1795649"/>
                <a:gd name="connsiteY4" fmla="*/ 0 h 924544"/>
                <a:gd name="connsiteX5" fmla="*/ 470727 w 1795649"/>
                <a:gd name="connsiteY5" fmla="*/ 0 h 924544"/>
                <a:gd name="connsiteX6" fmla="*/ 0 w 1795649"/>
                <a:gd name="connsiteY6" fmla="*/ 470727 h 92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649" h="924544">
                  <a:moveTo>
                    <a:pt x="0" y="470727"/>
                  </a:moveTo>
                  <a:cubicBezTo>
                    <a:pt x="0" y="665708"/>
                    <a:pt x="118548" y="833002"/>
                    <a:pt x="287499" y="904462"/>
                  </a:cubicBezTo>
                  <a:lnTo>
                    <a:pt x="352193" y="924544"/>
                  </a:lnTo>
                  <a:lnTo>
                    <a:pt x="1795649" y="924544"/>
                  </a:lnTo>
                  <a:lnTo>
                    <a:pt x="1795649" y="0"/>
                  </a:lnTo>
                  <a:lnTo>
                    <a:pt x="470727" y="0"/>
                  </a:lnTo>
                  <a:cubicBezTo>
                    <a:pt x="210752" y="0"/>
                    <a:pt x="0" y="210752"/>
                    <a:pt x="0" y="470727"/>
                  </a:cubicBezTo>
                  <a:close/>
                </a:path>
              </a:pathLst>
            </a:custGeom>
            <a:gradFill>
              <a:gsLst>
                <a:gs pos="0">
                  <a:srgbClr val="7B5DFD"/>
                </a:gs>
                <a:gs pos="100000">
                  <a:srgbClr val="7B5DFD">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AD0C6E4E-643B-4762-BD20-D75FD623E153}"/>
                </a:ext>
                <a:ext uri="{C183D7F6-B498-43B3-948B-1728B52AA6E4}">
                  <adec:decorative xmlns:adec="http://schemas.microsoft.com/office/drawing/2017/decorative" val="1"/>
                </a:ext>
              </a:extLst>
            </p:cNvPr>
            <p:cNvSpPr/>
            <p:nvPr userDrawn="1"/>
          </p:nvSpPr>
          <p:spPr bwMode="gray">
            <a:xfrm rot="16200000">
              <a:off x="8268150" y="2065846"/>
              <a:ext cx="5065200" cy="933504"/>
            </a:xfrm>
            <a:custGeom>
              <a:avLst/>
              <a:gdLst>
                <a:gd name="connsiteX0" fmla="*/ 5065200 w 5065200"/>
                <a:gd name="connsiteY0" fmla="*/ 0 h 933504"/>
                <a:gd name="connsiteX1" fmla="*/ 5065200 w 5065200"/>
                <a:gd name="connsiteY1" fmla="*/ 933503 h 933504"/>
                <a:gd name="connsiteX2" fmla="*/ 466751 w 5065200"/>
                <a:gd name="connsiteY2" fmla="*/ 933504 h 933504"/>
                <a:gd name="connsiteX3" fmla="*/ 0 w 5065200"/>
                <a:gd name="connsiteY3" fmla="*/ 466752 h 933504"/>
                <a:gd name="connsiteX4" fmla="*/ 466751 w 5065200"/>
                <a:gd name="connsiteY4" fmla="*/ 2 h 93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200" h="933504">
                  <a:moveTo>
                    <a:pt x="5065200" y="0"/>
                  </a:moveTo>
                  <a:lnTo>
                    <a:pt x="5065200" y="933503"/>
                  </a:lnTo>
                  <a:lnTo>
                    <a:pt x="466751" y="933504"/>
                  </a:lnTo>
                  <a:cubicBezTo>
                    <a:pt x="208972" y="933504"/>
                    <a:pt x="0" y="724532"/>
                    <a:pt x="0" y="466752"/>
                  </a:cubicBezTo>
                  <a:cubicBezTo>
                    <a:pt x="0" y="208974"/>
                    <a:pt x="208972" y="2"/>
                    <a:pt x="466751" y="2"/>
                  </a:cubicBezTo>
                  <a:close/>
                </a:path>
              </a:pathLst>
            </a:custGeom>
            <a:gradFill>
              <a:gsLst>
                <a:gs pos="0">
                  <a:srgbClr val="7B5DFD"/>
                </a:gs>
                <a:gs pos="100000">
                  <a:srgbClr val="7B5DFD">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grpSp>
          <p:nvGrpSpPr>
            <p:cNvPr id="16" name="Group 15">
              <a:extLst>
                <a:ext uri="{FF2B5EF4-FFF2-40B4-BE49-F238E27FC236}">
                  <a16:creationId xmlns:a16="http://schemas.microsoft.com/office/drawing/2014/main" id="{7C332391-7EBD-446C-A9E7-08E522E1615B}"/>
                </a:ext>
                <a:ext uri="{C183D7F6-B498-43B3-948B-1728B52AA6E4}">
                  <adec:decorative xmlns:adec="http://schemas.microsoft.com/office/drawing/2017/decorative" val="1"/>
                </a:ext>
              </a:extLst>
            </p:cNvPr>
            <p:cNvGrpSpPr/>
            <p:nvPr userDrawn="1"/>
          </p:nvGrpSpPr>
          <p:grpSpPr>
            <a:xfrm>
              <a:off x="6556843" y="0"/>
              <a:ext cx="2824464" cy="6858001"/>
              <a:chOff x="9367537" y="0"/>
              <a:chExt cx="2824464" cy="6858001"/>
            </a:xfrm>
          </p:grpSpPr>
          <p:sp>
            <p:nvSpPr>
              <p:cNvPr id="17" name="Freeform: Shape 16">
                <a:extLst>
                  <a:ext uri="{FF2B5EF4-FFF2-40B4-BE49-F238E27FC236}">
                    <a16:creationId xmlns:a16="http://schemas.microsoft.com/office/drawing/2014/main" id="{0065EC62-78C5-48D7-870D-0489B59CD19A}"/>
                  </a:ext>
                </a:extLst>
              </p:cNvPr>
              <p:cNvSpPr/>
              <p:nvPr userDrawn="1"/>
            </p:nvSpPr>
            <p:spPr bwMode="gray">
              <a:xfrm rot="5400000" flipV="1">
                <a:off x="9546992" y="4212992"/>
                <a:ext cx="4348561" cy="941457"/>
              </a:xfrm>
              <a:custGeom>
                <a:avLst/>
                <a:gdLst>
                  <a:gd name="connsiteX0" fmla="*/ 0 w 4348561"/>
                  <a:gd name="connsiteY0" fmla="*/ 470729 h 941457"/>
                  <a:gd name="connsiteX1" fmla="*/ 470728 w 4348561"/>
                  <a:gd name="connsiteY1" fmla="*/ 941457 h 941457"/>
                  <a:gd name="connsiteX2" fmla="*/ 4348561 w 4348561"/>
                  <a:gd name="connsiteY2" fmla="*/ 941457 h 941457"/>
                  <a:gd name="connsiteX3" fmla="*/ 4348561 w 4348561"/>
                  <a:gd name="connsiteY3" fmla="*/ 0 h 941457"/>
                  <a:gd name="connsiteX4" fmla="*/ 470728 w 4348561"/>
                  <a:gd name="connsiteY4" fmla="*/ 0 h 941457"/>
                  <a:gd name="connsiteX5" fmla="*/ 0 w 4348561"/>
                  <a:gd name="connsiteY5" fmla="*/ 470729 h 94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8561" h="941457">
                    <a:moveTo>
                      <a:pt x="0" y="470729"/>
                    </a:moveTo>
                    <a:cubicBezTo>
                      <a:pt x="0" y="730705"/>
                      <a:pt x="210752" y="941457"/>
                      <a:pt x="470728" y="941457"/>
                    </a:cubicBezTo>
                    <a:lnTo>
                      <a:pt x="4348561" y="941457"/>
                    </a:lnTo>
                    <a:lnTo>
                      <a:pt x="4348561" y="0"/>
                    </a:lnTo>
                    <a:lnTo>
                      <a:pt x="470728" y="0"/>
                    </a:lnTo>
                    <a:cubicBezTo>
                      <a:pt x="210752" y="0"/>
                      <a:pt x="0" y="210753"/>
                      <a:pt x="0" y="470729"/>
                    </a:cubicBezTo>
                    <a:close/>
                  </a:path>
                </a:pathLst>
              </a:custGeom>
              <a:gradFill>
                <a:gsLst>
                  <a:gs pos="0">
                    <a:schemeClr val="accent2"/>
                  </a:gs>
                  <a:gs pos="100000">
                    <a:schemeClr val="accent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1EB89A5D-0EC2-4ACA-AC12-2D5E1C141ABE}"/>
                  </a:ext>
                </a:extLst>
              </p:cNvPr>
              <p:cNvSpPr/>
              <p:nvPr userDrawn="1"/>
            </p:nvSpPr>
            <p:spPr bwMode="gray">
              <a:xfrm rot="16200000">
                <a:off x="9246143" y="2004401"/>
                <a:ext cx="4950258" cy="941456"/>
              </a:xfrm>
              <a:custGeom>
                <a:avLst/>
                <a:gdLst>
                  <a:gd name="connsiteX0" fmla="*/ 4950258 w 4950258"/>
                  <a:gd name="connsiteY0" fmla="*/ 0 h 941456"/>
                  <a:gd name="connsiteX1" fmla="*/ 4950258 w 4950258"/>
                  <a:gd name="connsiteY1" fmla="*/ 941456 h 941456"/>
                  <a:gd name="connsiteX2" fmla="*/ 470728 w 4950258"/>
                  <a:gd name="connsiteY2" fmla="*/ 941456 h 941456"/>
                  <a:gd name="connsiteX3" fmla="*/ 0 w 4950258"/>
                  <a:gd name="connsiteY3" fmla="*/ 470728 h 941456"/>
                  <a:gd name="connsiteX4" fmla="*/ 470728 w 4950258"/>
                  <a:gd name="connsiteY4" fmla="*/ 0 h 94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258" h="941456">
                    <a:moveTo>
                      <a:pt x="4950258" y="0"/>
                    </a:moveTo>
                    <a:lnTo>
                      <a:pt x="4950258" y="941456"/>
                    </a:lnTo>
                    <a:lnTo>
                      <a:pt x="470728" y="941456"/>
                    </a:lnTo>
                    <a:cubicBezTo>
                      <a:pt x="210752" y="941456"/>
                      <a:pt x="0" y="730704"/>
                      <a:pt x="0" y="470728"/>
                    </a:cubicBezTo>
                    <a:cubicBezTo>
                      <a:pt x="0" y="210752"/>
                      <a:pt x="210752" y="0"/>
                      <a:pt x="470728" y="0"/>
                    </a:cubicBezTo>
                    <a:close/>
                  </a:path>
                </a:pathLst>
              </a:custGeom>
              <a:gradFill>
                <a:gsLst>
                  <a:gs pos="0">
                    <a:schemeClr val="accent1"/>
                  </a:gs>
                  <a:gs pos="100000">
                    <a:schemeClr val="accent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572C1951-537C-4D59-9667-52388718490E}"/>
                  </a:ext>
                </a:extLst>
              </p:cNvPr>
              <p:cNvSpPr/>
              <p:nvPr userDrawn="1"/>
            </p:nvSpPr>
            <p:spPr bwMode="gray">
              <a:xfrm rot="16200000">
                <a:off x="9666185" y="2077770"/>
                <a:ext cx="2227165" cy="941553"/>
              </a:xfrm>
              <a:custGeom>
                <a:avLst/>
                <a:gdLst>
                  <a:gd name="connsiteX0" fmla="*/ 2227165 w 2227165"/>
                  <a:gd name="connsiteY0" fmla="*/ 947470 h 947470"/>
                  <a:gd name="connsiteX1" fmla="*/ 473735 w 2227165"/>
                  <a:gd name="connsiteY1" fmla="*/ 947470 h 947470"/>
                  <a:gd name="connsiteX2" fmla="*/ 0 w 2227165"/>
                  <a:gd name="connsiteY2" fmla="*/ 473735 h 947470"/>
                  <a:gd name="connsiteX3" fmla="*/ 473735 w 2227165"/>
                  <a:gd name="connsiteY3" fmla="*/ 0 h 947470"/>
                  <a:gd name="connsiteX4" fmla="*/ 1286016 w 2227165"/>
                  <a:gd name="connsiteY4" fmla="*/ 0 h 947470"/>
                  <a:gd name="connsiteX5" fmla="*/ 1285712 w 2227165"/>
                  <a:gd name="connsiteY5" fmla="*/ 6017 h 947470"/>
                  <a:gd name="connsiteX6" fmla="*/ 2227165 w 2227165"/>
                  <a:gd name="connsiteY6" fmla="*/ 947470 h 94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165" h="947470">
                    <a:moveTo>
                      <a:pt x="2227165" y="947470"/>
                    </a:moveTo>
                    <a:lnTo>
                      <a:pt x="473735" y="947470"/>
                    </a:lnTo>
                    <a:cubicBezTo>
                      <a:pt x="212098" y="947470"/>
                      <a:pt x="0" y="735372"/>
                      <a:pt x="0" y="473735"/>
                    </a:cubicBezTo>
                    <a:cubicBezTo>
                      <a:pt x="0" y="212098"/>
                      <a:pt x="212098" y="0"/>
                      <a:pt x="473735" y="0"/>
                    </a:cubicBezTo>
                    <a:lnTo>
                      <a:pt x="1286016" y="0"/>
                    </a:lnTo>
                    <a:lnTo>
                      <a:pt x="1285712" y="6017"/>
                    </a:lnTo>
                    <a:cubicBezTo>
                      <a:pt x="1285712" y="525967"/>
                      <a:pt x="1707215" y="947470"/>
                      <a:pt x="2227165" y="947470"/>
                    </a:cubicBezTo>
                    <a:close/>
                  </a:path>
                </a:pathLst>
              </a:custGeom>
              <a:gradFill>
                <a:gsLst>
                  <a:gs pos="0">
                    <a:schemeClr val="accent2"/>
                  </a:gs>
                  <a:gs pos="100000">
                    <a:schemeClr val="accent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B8F58D7D-C42F-4762-911A-A084BFD398BF}"/>
                  </a:ext>
                </a:extLst>
              </p:cNvPr>
              <p:cNvSpPr/>
              <p:nvPr userDrawn="1"/>
            </p:nvSpPr>
            <p:spPr bwMode="gray">
              <a:xfrm rot="16200000">
                <a:off x="9120984" y="246553"/>
                <a:ext cx="2376113" cy="1883008"/>
              </a:xfrm>
              <a:custGeom>
                <a:avLst/>
                <a:gdLst>
                  <a:gd name="connsiteX0" fmla="*/ 2376113 w 2376113"/>
                  <a:gd name="connsiteY0" fmla="*/ 1875870 h 1883008"/>
                  <a:gd name="connsiteX1" fmla="*/ 2376113 w 2376113"/>
                  <a:gd name="connsiteY1" fmla="*/ 1883008 h 1883008"/>
                  <a:gd name="connsiteX2" fmla="*/ 2305311 w 2376113"/>
                  <a:gd name="connsiteY2" fmla="*/ 1883008 h 1883008"/>
                  <a:gd name="connsiteX3" fmla="*/ 2376113 w 2376113"/>
                  <a:gd name="connsiteY3" fmla="*/ 0 h 1883008"/>
                  <a:gd name="connsiteX4" fmla="*/ 2376113 w 2376113"/>
                  <a:gd name="connsiteY4" fmla="*/ 942624 h 1883008"/>
                  <a:gd name="connsiteX5" fmla="*/ 2305311 w 2376113"/>
                  <a:gd name="connsiteY5" fmla="*/ 935486 h 1883008"/>
                  <a:gd name="connsiteX6" fmla="*/ 0 w 2376113"/>
                  <a:gd name="connsiteY6" fmla="*/ 935486 h 1883008"/>
                  <a:gd name="connsiteX7" fmla="*/ 4557 w 2376113"/>
                  <a:gd name="connsiteY7" fmla="*/ 845241 h 1883008"/>
                  <a:gd name="connsiteX8" fmla="*/ 941149 w 2376113"/>
                  <a:gd name="connsiteY8" fmla="*/ 0 h 18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6113" h="1883008">
                    <a:moveTo>
                      <a:pt x="2376113" y="1875870"/>
                    </a:moveTo>
                    <a:lnTo>
                      <a:pt x="2376113" y="1883008"/>
                    </a:lnTo>
                    <a:lnTo>
                      <a:pt x="2305311" y="1883008"/>
                    </a:lnTo>
                    <a:close/>
                    <a:moveTo>
                      <a:pt x="2376113" y="0"/>
                    </a:moveTo>
                    <a:lnTo>
                      <a:pt x="2376113" y="942624"/>
                    </a:lnTo>
                    <a:lnTo>
                      <a:pt x="2305311" y="935486"/>
                    </a:lnTo>
                    <a:lnTo>
                      <a:pt x="0" y="935486"/>
                    </a:lnTo>
                    <a:lnTo>
                      <a:pt x="4557" y="845241"/>
                    </a:lnTo>
                    <a:cubicBezTo>
                      <a:pt x="52768" y="370481"/>
                      <a:pt x="453696" y="0"/>
                      <a:pt x="941149" y="0"/>
                    </a:cubicBezTo>
                    <a:close/>
                  </a:path>
                </a:pathLst>
              </a:custGeom>
              <a:gradFill>
                <a:gsLst>
                  <a:gs pos="0">
                    <a:schemeClr val="accent1"/>
                  </a:gs>
                  <a:gs pos="100000">
                    <a:srgbClr val="7B5DFD">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grpSp>
        <p:sp>
          <p:nvSpPr>
            <p:cNvPr id="21" name="Freeform: Shape 20">
              <a:extLst>
                <a:ext uri="{FF2B5EF4-FFF2-40B4-BE49-F238E27FC236}">
                  <a16:creationId xmlns:a16="http://schemas.microsoft.com/office/drawing/2014/main" id="{A69467C2-F731-4171-A5D0-B355BB39F90D}"/>
                </a:ext>
                <a:ext uri="{C183D7F6-B498-43B3-948B-1728B52AA6E4}">
                  <adec:decorative xmlns:adec="http://schemas.microsoft.com/office/drawing/2017/decorative" val="1"/>
                </a:ext>
              </a:extLst>
            </p:cNvPr>
            <p:cNvSpPr/>
            <p:nvPr userDrawn="1"/>
          </p:nvSpPr>
          <p:spPr bwMode="gray">
            <a:xfrm rot="5400000">
              <a:off x="8730060" y="4320557"/>
              <a:ext cx="3195872" cy="1879016"/>
            </a:xfrm>
            <a:custGeom>
              <a:avLst/>
              <a:gdLst>
                <a:gd name="connsiteX0" fmla="*/ 0 w 3195872"/>
                <a:gd name="connsiteY0" fmla="*/ 933503 h 1879016"/>
                <a:gd name="connsiteX1" fmla="*/ 4557 w 3195872"/>
                <a:gd name="connsiteY1" fmla="*/ 843449 h 1879016"/>
                <a:gd name="connsiteX2" fmla="*/ 941149 w 3195872"/>
                <a:gd name="connsiteY2" fmla="*/ 0 h 1879016"/>
                <a:gd name="connsiteX3" fmla="*/ 3195872 w 3195872"/>
                <a:gd name="connsiteY3" fmla="*/ 0 h 1879016"/>
                <a:gd name="connsiteX4" fmla="*/ 3195872 w 3195872"/>
                <a:gd name="connsiteY4" fmla="*/ 1879016 h 1879016"/>
                <a:gd name="connsiteX5" fmla="*/ 2305311 w 3195872"/>
                <a:gd name="connsiteY5" fmla="*/ 1879016 h 1879016"/>
                <a:gd name="connsiteX6" fmla="*/ 2779046 w 3195872"/>
                <a:gd name="connsiteY6" fmla="*/ 1406260 h 1879016"/>
                <a:gd name="connsiteX7" fmla="*/ 2305311 w 3195872"/>
                <a:gd name="connsiteY7" fmla="*/ 933503 h 187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5872" h="1879016">
                  <a:moveTo>
                    <a:pt x="0" y="933503"/>
                  </a:moveTo>
                  <a:lnTo>
                    <a:pt x="4557" y="843449"/>
                  </a:lnTo>
                  <a:cubicBezTo>
                    <a:pt x="52768" y="369696"/>
                    <a:pt x="453696" y="0"/>
                    <a:pt x="941149" y="0"/>
                  </a:cubicBezTo>
                  <a:lnTo>
                    <a:pt x="3195872" y="0"/>
                  </a:lnTo>
                  <a:lnTo>
                    <a:pt x="3195872" y="1879016"/>
                  </a:lnTo>
                  <a:lnTo>
                    <a:pt x="2305311" y="1879016"/>
                  </a:lnTo>
                  <a:cubicBezTo>
                    <a:pt x="2566948" y="1879016"/>
                    <a:pt x="2779046" y="1667356"/>
                    <a:pt x="2779046" y="1406260"/>
                  </a:cubicBezTo>
                  <a:cubicBezTo>
                    <a:pt x="2779046" y="1145163"/>
                    <a:pt x="2566948" y="933503"/>
                    <a:pt x="2305311" y="933503"/>
                  </a:cubicBezTo>
                  <a:close/>
                </a:path>
              </a:pathLst>
            </a:custGeom>
            <a:gradFill>
              <a:gsLst>
                <a:gs pos="0">
                  <a:schemeClr val="accent1">
                    <a:alpha val="70000"/>
                  </a:schemeClr>
                </a:gs>
                <a:gs pos="100000">
                  <a:schemeClr val="accent2">
                    <a:alpha val="70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1E4F4D9E-5817-4568-9325-89B0DB437B42}"/>
                </a:ext>
                <a:ext uri="{C183D7F6-B498-43B3-948B-1728B52AA6E4}">
                  <adec:decorative xmlns:adec="http://schemas.microsoft.com/office/drawing/2017/decorative" val="1"/>
                </a:ext>
              </a:extLst>
            </p:cNvPr>
            <p:cNvSpPr/>
            <p:nvPr userDrawn="1"/>
          </p:nvSpPr>
          <p:spPr bwMode="gray">
            <a:xfrm rot="5400000">
              <a:off x="9013973" y="374509"/>
              <a:ext cx="1694534" cy="945514"/>
            </a:xfrm>
            <a:custGeom>
              <a:avLst/>
              <a:gdLst>
                <a:gd name="connsiteX0" fmla="*/ 0 w 1694534"/>
                <a:gd name="connsiteY0" fmla="*/ 945514 h 945514"/>
                <a:gd name="connsiteX1" fmla="*/ 0 w 1694534"/>
                <a:gd name="connsiteY1" fmla="*/ 0 h 945514"/>
                <a:gd name="connsiteX2" fmla="*/ 753385 w 1694534"/>
                <a:gd name="connsiteY2" fmla="*/ 0 h 945514"/>
                <a:gd name="connsiteX3" fmla="*/ 753081 w 1694534"/>
                <a:gd name="connsiteY3" fmla="*/ 6004 h 945514"/>
                <a:gd name="connsiteX4" fmla="*/ 1694534 w 1694534"/>
                <a:gd name="connsiteY4" fmla="*/ 945514 h 945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534" h="945514">
                  <a:moveTo>
                    <a:pt x="0" y="945514"/>
                  </a:moveTo>
                  <a:lnTo>
                    <a:pt x="0" y="0"/>
                  </a:lnTo>
                  <a:lnTo>
                    <a:pt x="753385" y="0"/>
                  </a:lnTo>
                  <a:lnTo>
                    <a:pt x="753081" y="6004"/>
                  </a:lnTo>
                  <a:cubicBezTo>
                    <a:pt x="753081" y="524881"/>
                    <a:pt x="1174584" y="945514"/>
                    <a:pt x="1694534" y="945514"/>
                  </a:cubicBezTo>
                  <a:close/>
                </a:path>
              </a:pathLst>
            </a:custGeom>
            <a:gradFill>
              <a:gsLst>
                <a:gs pos="0">
                  <a:schemeClr val="accent2"/>
                </a:gs>
                <a:gs pos="100000">
                  <a:schemeClr val="accent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latin typeface="Calibri" panose="020F0502020204030204"/>
              </a:endParaRPr>
            </a:p>
          </p:txBody>
        </p:sp>
      </p:grpSp>
      <p:sp>
        <p:nvSpPr>
          <p:cNvPr id="23" name="Title 1">
            <a:extLst>
              <a:ext uri="{FF2B5EF4-FFF2-40B4-BE49-F238E27FC236}">
                <a16:creationId xmlns:a16="http://schemas.microsoft.com/office/drawing/2014/main" id="{84927EFD-3D39-F889-27CA-71D09763ADF9}"/>
              </a:ext>
            </a:extLst>
          </p:cNvPr>
          <p:cNvSpPr>
            <a:spLocks noGrp="1"/>
          </p:cNvSpPr>
          <p:nvPr>
            <p:ph type="title" hasCustomPrompt="1"/>
          </p:nvPr>
        </p:nvSpPr>
        <p:spPr>
          <a:xfrm>
            <a:off x="1078992" y="-961838"/>
            <a:ext cx="8924544" cy="694944"/>
          </a:xfrm>
        </p:spPr>
        <p:txBody>
          <a:bodyPr/>
          <a:lstStyle>
            <a:lvl1pPr>
              <a:defRPr>
                <a:solidFill>
                  <a:schemeClr val="tx1"/>
                </a:solidFill>
              </a:defRPr>
            </a:lvl1pPr>
          </a:lstStyle>
          <a:p>
            <a:r>
              <a:rPr lang="en-US" dirty="0"/>
              <a:t>Click to edit title to meet accessibility standards</a:t>
            </a:r>
          </a:p>
        </p:txBody>
      </p:sp>
    </p:spTree>
    <p:extLst>
      <p:ext uri="{BB962C8B-B14F-4D97-AF65-F5344CB8AC3E}">
        <p14:creationId xmlns:p14="http://schemas.microsoft.com/office/powerpoint/2010/main" val="4915979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044D2669-0A86-416D-B896-630E3B20D024}"/>
              </a:ext>
              <a:ext uri="{C183D7F6-B498-43B3-948B-1728B52AA6E4}">
                <adec:decorative xmlns:adec="http://schemas.microsoft.com/office/drawing/2017/decorative" val="1"/>
              </a:ext>
            </a:extLst>
          </p:cNvPr>
          <p:cNvGrpSpPr/>
          <p:nvPr userDrawn="1"/>
        </p:nvGrpSpPr>
        <p:grpSpPr bwMode="invGray">
          <a:xfrm>
            <a:off x="0" y="0"/>
            <a:ext cx="12192000" cy="6858000"/>
            <a:chOff x="0" y="0"/>
            <a:chExt cx="12192000" cy="6858000"/>
          </a:xfrm>
        </p:grpSpPr>
        <p:grpSp>
          <p:nvGrpSpPr>
            <p:cNvPr id="54" name="Group 53">
              <a:extLst>
                <a:ext uri="{FF2B5EF4-FFF2-40B4-BE49-F238E27FC236}">
                  <a16:creationId xmlns:a16="http://schemas.microsoft.com/office/drawing/2014/main" id="{8703DD57-73F4-4DCB-A8CC-E73DB9E4D530}"/>
                </a:ext>
              </a:extLst>
            </p:cNvPr>
            <p:cNvGrpSpPr/>
            <p:nvPr userDrawn="1"/>
          </p:nvGrpSpPr>
          <p:grpSpPr bwMode="invGray">
            <a:xfrm>
              <a:off x="0" y="0"/>
              <a:ext cx="12191970" cy="6858000"/>
              <a:chOff x="0" y="0"/>
              <a:chExt cx="12191970" cy="6858000"/>
            </a:xfrm>
          </p:grpSpPr>
          <p:sp>
            <p:nvSpPr>
              <p:cNvPr id="93" name="Freeform: Shape 92">
                <a:extLst>
                  <a:ext uri="{FF2B5EF4-FFF2-40B4-BE49-F238E27FC236}">
                    <a16:creationId xmlns:a16="http://schemas.microsoft.com/office/drawing/2014/main" id="{A74152C8-85FE-41FC-864B-DCA93604D492}"/>
                  </a:ext>
                </a:extLst>
              </p:cNvPr>
              <p:cNvSpPr/>
              <p:nvPr/>
            </p:nvSpPr>
            <p:spPr bwMode="invGray">
              <a:xfrm>
                <a:off x="4141034" y="2103120"/>
                <a:ext cx="420353" cy="3858768"/>
              </a:xfrm>
              <a:custGeom>
                <a:avLst/>
                <a:gdLst>
                  <a:gd name="connsiteX0" fmla="*/ 0 w 420353"/>
                  <a:gd name="connsiteY0" fmla="*/ 0 h 3858768"/>
                  <a:gd name="connsiteX1" fmla="*/ 420353 w 420353"/>
                  <a:gd name="connsiteY1" fmla="*/ 0 h 3858768"/>
                  <a:gd name="connsiteX2" fmla="*/ 420353 w 420353"/>
                  <a:gd name="connsiteY2" fmla="*/ 3858768 h 3858768"/>
                  <a:gd name="connsiteX3" fmla="*/ 0 w 420353"/>
                  <a:gd name="connsiteY3" fmla="*/ 3858768 h 3858768"/>
                  <a:gd name="connsiteX4" fmla="*/ 0 w 420353"/>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3" h="3858768">
                    <a:moveTo>
                      <a:pt x="0" y="0"/>
                    </a:moveTo>
                    <a:lnTo>
                      <a:pt x="420353" y="0"/>
                    </a:lnTo>
                    <a:lnTo>
                      <a:pt x="420353"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94" name="Freeform: Shape 93">
                <a:extLst>
                  <a:ext uri="{FF2B5EF4-FFF2-40B4-BE49-F238E27FC236}">
                    <a16:creationId xmlns:a16="http://schemas.microsoft.com/office/drawing/2014/main" id="{DCCD5C81-F8C6-4A1A-9250-A5DAD9B1F7EC}"/>
                  </a:ext>
                </a:extLst>
              </p:cNvPr>
              <p:cNvSpPr/>
              <p:nvPr/>
            </p:nvSpPr>
            <p:spPr bwMode="invGray">
              <a:xfrm>
                <a:off x="7630609" y="2103120"/>
                <a:ext cx="420354" cy="3858768"/>
              </a:xfrm>
              <a:custGeom>
                <a:avLst/>
                <a:gdLst>
                  <a:gd name="connsiteX0" fmla="*/ 0 w 420354"/>
                  <a:gd name="connsiteY0" fmla="*/ 0 h 3858768"/>
                  <a:gd name="connsiteX1" fmla="*/ 420354 w 420354"/>
                  <a:gd name="connsiteY1" fmla="*/ 0 h 3858768"/>
                  <a:gd name="connsiteX2" fmla="*/ 420354 w 420354"/>
                  <a:gd name="connsiteY2" fmla="*/ 3858768 h 3858768"/>
                  <a:gd name="connsiteX3" fmla="*/ 0 w 420354"/>
                  <a:gd name="connsiteY3" fmla="*/ 3858768 h 3858768"/>
                  <a:gd name="connsiteX4" fmla="*/ 0 w 420354"/>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4" h="3858768">
                    <a:moveTo>
                      <a:pt x="0" y="0"/>
                    </a:moveTo>
                    <a:lnTo>
                      <a:pt x="420354" y="0"/>
                    </a:lnTo>
                    <a:lnTo>
                      <a:pt x="420354"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95" name="Freeform: Shape 94">
                <a:extLst>
                  <a:ext uri="{FF2B5EF4-FFF2-40B4-BE49-F238E27FC236}">
                    <a16:creationId xmlns:a16="http://schemas.microsoft.com/office/drawing/2014/main" id="{01E76B6B-0930-4A08-A67E-B85400E6E9F0}"/>
                  </a:ext>
                </a:extLst>
              </p:cNvPr>
              <p:cNvSpPr/>
              <p:nvPr/>
            </p:nvSpPr>
            <p:spPr bwMode="invGray">
              <a:xfrm>
                <a:off x="8503004" y="2103120"/>
                <a:ext cx="420354" cy="3858768"/>
              </a:xfrm>
              <a:custGeom>
                <a:avLst/>
                <a:gdLst>
                  <a:gd name="connsiteX0" fmla="*/ 0 w 420354"/>
                  <a:gd name="connsiteY0" fmla="*/ 0 h 3858768"/>
                  <a:gd name="connsiteX1" fmla="*/ 420354 w 420354"/>
                  <a:gd name="connsiteY1" fmla="*/ 0 h 3858768"/>
                  <a:gd name="connsiteX2" fmla="*/ 420354 w 420354"/>
                  <a:gd name="connsiteY2" fmla="*/ 3858768 h 3858768"/>
                  <a:gd name="connsiteX3" fmla="*/ 0 w 420354"/>
                  <a:gd name="connsiteY3" fmla="*/ 3858768 h 3858768"/>
                  <a:gd name="connsiteX4" fmla="*/ 0 w 420354"/>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4" h="3858768">
                    <a:moveTo>
                      <a:pt x="0" y="0"/>
                    </a:moveTo>
                    <a:lnTo>
                      <a:pt x="420354" y="0"/>
                    </a:lnTo>
                    <a:lnTo>
                      <a:pt x="420354"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96" name="Freeform: Shape 95">
                <a:extLst>
                  <a:ext uri="{FF2B5EF4-FFF2-40B4-BE49-F238E27FC236}">
                    <a16:creationId xmlns:a16="http://schemas.microsoft.com/office/drawing/2014/main" id="{086A629A-88BD-4C89-B094-E69058CBEBD6}"/>
                  </a:ext>
                </a:extLst>
              </p:cNvPr>
              <p:cNvSpPr/>
              <p:nvPr/>
            </p:nvSpPr>
            <p:spPr bwMode="invGray">
              <a:xfrm>
                <a:off x="9375399" y="2103120"/>
                <a:ext cx="420353" cy="3858768"/>
              </a:xfrm>
              <a:custGeom>
                <a:avLst/>
                <a:gdLst>
                  <a:gd name="connsiteX0" fmla="*/ 0 w 420353"/>
                  <a:gd name="connsiteY0" fmla="*/ 0 h 3858768"/>
                  <a:gd name="connsiteX1" fmla="*/ 420353 w 420353"/>
                  <a:gd name="connsiteY1" fmla="*/ 0 h 3858768"/>
                  <a:gd name="connsiteX2" fmla="*/ 420353 w 420353"/>
                  <a:gd name="connsiteY2" fmla="*/ 3858768 h 3858768"/>
                  <a:gd name="connsiteX3" fmla="*/ 0 w 420353"/>
                  <a:gd name="connsiteY3" fmla="*/ 3858768 h 3858768"/>
                  <a:gd name="connsiteX4" fmla="*/ 0 w 420353"/>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3" h="3858768">
                    <a:moveTo>
                      <a:pt x="0" y="0"/>
                    </a:moveTo>
                    <a:lnTo>
                      <a:pt x="420353" y="0"/>
                    </a:lnTo>
                    <a:lnTo>
                      <a:pt x="420353"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97" name="Freeform: Shape 96">
                <a:extLst>
                  <a:ext uri="{FF2B5EF4-FFF2-40B4-BE49-F238E27FC236}">
                    <a16:creationId xmlns:a16="http://schemas.microsoft.com/office/drawing/2014/main" id="{EF6704F1-5322-4F9F-B456-D8CBF72D6839}"/>
                  </a:ext>
                </a:extLst>
              </p:cNvPr>
              <p:cNvSpPr/>
              <p:nvPr/>
            </p:nvSpPr>
            <p:spPr bwMode="invGray">
              <a:xfrm>
                <a:off x="10247793" y="2103120"/>
                <a:ext cx="419527" cy="3858768"/>
              </a:xfrm>
              <a:custGeom>
                <a:avLst/>
                <a:gdLst>
                  <a:gd name="connsiteX0" fmla="*/ 0 w 419527"/>
                  <a:gd name="connsiteY0" fmla="*/ 0 h 3858768"/>
                  <a:gd name="connsiteX1" fmla="*/ 419527 w 419527"/>
                  <a:gd name="connsiteY1" fmla="*/ 0 h 3858768"/>
                  <a:gd name="connsiteX2" fmla="*/ 419527 w 419527"/>
                  <a:gd name="connsiteY2" fmla="*/ 3858768 h 3858768"/>
                  <a:gd name="connsiteX3" fmla="*/ 0 w 419527"/>
                  <a:gd name="connsiteY3" fmla="*/ 3858768 h 3858768"/>
                  <a:gd name="connsiteX4" fmla="*/ 0 w 419527"/>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527" h="3858768">
                    <a:moveTo>
                      <a:pt x="0" y="0"/>
                    </a:moveTo>
                    <a:lnTo>
                      <a:pt x="419527" y="0"/>
                    </a:lnTo>
                    <a:lnTo>
                      <a:pt x="419527"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98" name="Freeform: Shape 97">
                <a:extLst>
                  <a:ext uri="{FF2B5EF4-FFF2-40B4-BE49-F238E27FC236}">
                    <a16:creationId xmlns:a16="http://schemas.microsoft.com/office/drawing/2014/main" id="{02FF0DA7-0E96-4B28-899B-66ED7CABF65E}"/>
                  </a:ext>
                </a:extLst>
              </p:cNvPr>
              <p:cNvSpPr/>
              <p:nvPr/>
            </p:nvSpPr>
            <p:spPr bwMode="invGray">
              <a:xfrm>
                <a:off x="0" y="0"/>
                <a:ext cx="12191970" cy="6858000"/>
              </a:xfrm>
              <a:custGeom>
                <a:avLst/>
                <a:gdLst>
                  <a:gd name="connsiteX0" fmla="*/ 0 w 12191970"/>
                  <a:gd name="connsiteY0" fmla="*/ 0 h 6858000"/>
                  <a:gd name="connsiteX1" fmla="*/ 12191970 w 12191970"/>
                  <a:gd name="connsiteY1" fmla="*/ 0 h 6858000"/>
                  <a:gd name="connsiteX2" fmla="*/ 12191970 w 12191970"/>
                  <a:gd name="connsiteY2" fmla="*/ 6858000 h 6858000"/>
                  <a:gd name="connsiteX3" fmla="*/ 0 w 12191970"/>
                  <a:gd name="connsiteY3" fmla="*/ 6858000 h 6858000"/>
                  <a:gd name="connsiteX4" fmla="*/ 0 w 12191970"/>
                  <a:gd name="connsiteY4" fmla="*/ 0 h 6858000"/>
                  <a:gd name="connsiteX5" fmla="*/ 1080516 w 12191970"/>
                  <a:gd name="connsiteY5" fmla="*/ 2103120 h 6858000"/>
                  <a:gd name="connsiteX6" fmla="*/ 1080516 w 12191970"/>
                  <a:gd name="connsiteY6" fmla="*/ 5961888 h 6858000"/>
                  <a:gd name="connsiteX7" fmla="*/ 11111484 w 12191970"/>
                  <a:gd name="connsiteY7" fmla="*/ 5961888 h 6858000"/>
                  <a:gd name="connsiteX8" fmla="*/ 11111484 w 12191970"/>
                  <a:gd name="connsiteY8" fmla="*/ 2103120 h 6858000"/>
                  <a:gd name="connsiteX9" fmla="*/ 1080516 w 12191970"/>
                  <a:gd name="connsiteY9" fmla="*/ 21031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70" h="6858000">
                    <a:moveTo>
                      <a:pt x="0" y="0"/>
                    </a:moveTo>
                    <a:lnTo>
                      <a:pt x="12191970" y="0"/>
                    </a:lnTo>
                    <a:lnTo>
                      <a:pt x="12191970" y="6858000"/>
                    </a:lnTo>
                    <a:lnTo>
                      <a:pt x="0" y="6858000"/>
                    </a:lnTo>
                    <a:lnTo>
                      <a:pt x="0" y="0"/>
                    </a:lnTo>
                    <a:close/>
                    <a:moveTo>
                      <a:pt x="1080516" y="2103120"/>
                    </a:moveTo>
                    <a:lnTo>
                      <a:pt x="1080516" y="5961888"/>
                    </a:lnTo>
                    <a:lnTo>
                      <a:pt x="11111484" y="5961888"/>
                    </a:lnTo>
                    <a:lnTo>
                      <a:pt x="11111484" y="2103120"/>
                    </a:lnTo>
                    <a:lnTo>
                      <a:pt x="1080516" y="210312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900"/>
                  </a:spcAft>
                  <a:buFont typeface="Arial" panose="020B0604020202020204" pitchFamily="34" charset="0"/>
                  <a:buChar char="​"/>
                </a:pPr>
                <a:endParaRPr lang="en-US" sz="1400" b="1" dirty="0">
                  <a:solidFill>
                    <a:schemeClr val="tx1"/>
                  </a:solidFill>
                </a:endParaRPr>
              </a:p>
            </p:txBody>
          </p:sp>
          <p:sp>
            <p:nvSpPr>
              <p:cNvPr id="99" name="Freeform: Shape 98">
                <a:extLst>
                  <a:ext uri="{FF2B5EF4-FFF2-40B4-BE49-F238E27FC236}">
                    <a16:creationId xmlns:a16="http://schemas.microsoft.com/office/drawing/2014/main" id="{A2979BA3-A5E5-4739-BD83-270768C58CE5}"/>
                  </a:ext>
                </a:extLst>
              </p:cNvPr>
              <p:cNvSpPr/>
              <p:nvPr/>
            </p:nvSpPr>
            <p:spPr bwMode="invGray">
              <a:xfrm>
                <a:off x="1524679" y="2103120"/>
                <a:ext cx="419525" cy="3858768"/>
              </a:xfrm>
              <a:custGeom>
                <a:avLst/>
                <a:gdLst>
                  <a:gd name="connsiteX0" fmla="*/ 0 w 419525"/>
                  <a:gd name="connsiteY0" fmla="*/ 0 h 3858768"/>
                  <a:gd name="connsiteX1" fmla="*/ 419525 w 419525"/>
                  <a:gd name="connsiteY1" fmla="*/ 0 h 3858768"/>
                  <a:gd name="connsiteX2" fmla="*/ 419525 w 419525"/>
                  <a:gd name="connsiteY2" fmla="*/ 3858768 h 3858768"/>
                  <a:gd name="connsiteX3" fmla="*/ 0 w 419525"/>
                  <a:gd name="connsiteY3" fmla="*/ 3858768 h 3858768"/>
                  <a:gd name="connsiteX4" fmla="*/ 0 w 419525"/>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525" h="3858768">
                    <a:moveTo>
                      <a:pt x="0" y="0"/>
                    </a:moveTo>
                    <a:lnTo>
                      <a:pt x="419525" y="0"/>
                    </a:lnTo>
                    <a:lnTo>
                      <a:pt x="419525"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100" name="Freeform: Shape 99">
                <a:extLst>
                  <a:ext uri="{FF2B5EF4-FFF2-40B4-BE49-F238E27FC236}">
                    <a16:creationId xmlns:a16="http://schemas.microsoft.com/office/drawing/2014/main" id="{4A1F33AE-19CB-4F8A-9907-834C5B894BDC}"/>
                  </a:ext>
                </a:extLst>
              </p:cNvPr>
              <p:cNvSpPr/>
              <p:nvPr/>
            </p:nvSpPr>
            <p:spPr bwMode="invGray">
              <a:xfrm>
                <a:off x="2396245" y="2103120"/>
                <a:ext cx="420355" cy="3858768"/>
              </a:xfrm>
              <a:custGeom>
                <a:avLst/>
                <a:gdLst>
                  <a:gd name="connsiteX0" fmla="*/ 0 w 420355"/>
                  <a:gd name="connsiteY0" fmla="*/ 0 h 3858768"/>
                  <a:gd name="connsiteX1" fmla="*/ 420355 w 420355"/>
                  <a:gd name="connsiteY1" fmla="*/ 0 h 3858768"/>
                  <a:gd name="connsiteX2" fmla="*/ 420355 w 420355"/>
                  <a:gd name="connsiteY2" fmla="*/ 3858768 h 3858768"/>
                  <a:gd name="connsiteX3" fmla="*/ 0 w 420355"/>
                  <a:gd name="connsiteY3" fmla="*/ 3858768 h 3858768"/>
                  <a:gd name="connsiteX4" fmla="*/ 0 w 420355"/>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5" h="3858768">
                    <a:moveTo>
                      <a:pt x="0" y="0"/>
                    </a:moveTo>
                    <a:lnTo>
                      <a:pt x="420355" y="0"/>
                    </a:lnTo>
                    <a:lnTo>
                      <a:pt x="420355"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101" name="Freeform: Shape 100">
                <a:extLst>
                  <a:ext uri="{FF2B5EF4-FFF2-40B4-BE49-F238E27FC236}">
                    <a16:creationId xmlns:a16="http://schemas.microsoft.com/office/drawing/2014/main" id="{FFF75AB8-E822-49F2-9CF8-9E0285F20479}"/>
                  </a:ext>
                </a:extLst>
              </p:cNvPr>
              <p:cNvSpPr/>
              <p:nvPr/>
            </p:nvSpPr>
            <p:spPr bwMode="invGray">
              <a:xfrm>
                <a:off x="3268640" y="2103120"/>
                <a:ext cx="420353" cy="3858768"/>
              </a:xfrm>
              <a:custGeom>
                <a:avLst/>
                <a:gdLst>
                  <a:gd name="connsiteX0" fmla="*/ 0 w 420353"/>
                  <a:gd name="connsiteY0" fmla="*/ 0 h 3858768"/>
                  <a:gd name="connsiteX1" fmla="*/ 420353 w 420353"/>
                  <a:gd name="connsiteY1" fmla="*/ 0 h 3858768"/>
                  <a:gd name="connsiteX2" fmla="*/ 420353 w 420353"/>
                  <a:gd name="connsiteY2" fmla="*/ 3858768 h 3858768"/>
                  <a:gd name="connsiteX3" fmla="*/ 0 w 420353"/>
                  <a:gd name="connsiteY3" fmla="*/ 3858768 h 3858768"/>
                  <a:gd name="connsiteX4" fmla="*/ 0 w 420353"/>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3" h="3858768">
                    <a:moveTo>
                      <a:pt x="0" y="0"/>
                    </a:moveTo>
                    <a:lnTo>
                      <a:pt x="420353" y="0"/>
                    </a:lnTo>
                    <a:lnTo>
                      <a:pt x="420353"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102" name="Freeform: Shape 101">
                <a:extLst>
                  <a:ext uri="{FF2B5EF4-FFF2-40B4-BE49-F238E27FC236}">
                    <a16:creationId xmlns:a16="http://schemas.microsoft.com/office/drawing/2014/main" id="{41546B19-8F72-4252-B6DE-A6C4C504B551}"/>
                  </a:ext>
                </a:extLst>
              </p:cNvPr>
              <p:cNvSpPr/>
              <p:nvPr userDrawn="1"/>
            </p:nvSpPr>
            <p:spPr bwMode="invGray">
              <a:xfrm>
                <a:off x="5013427" y="2103120"/>
                <a:ext cx="420354" cy="3858768"/>
              </a:xfrm>
              <a:custGeom>
                <a:avLst/>
                <a:gdLst>
                  <a:gd name="connsiteX0" fmla="*/ 0 w 420354"/>
                  <a:gd name="connsiteY0" fmla="*/ 0 h 3858768"/>
                  <a:gd name="connsiteX1" fmla="*/ 420354 w 420354"/>
                  <a:gd name="connsiteY1" fmla="*/ 0 h 3858768"/>
                  <a:gd name="connsiteX2" fmla="*/ 420354 w 420354"/>
                  <a:gd name="connsiteY2" fmla="*/ 3858768 h 3858768"/>
                  <a:gd name="connsiteX3" fmla="*/ 0 w 420354"/>
                  <a:gd name="connsiteY3" fmla="*/ 3858768 h 3858768"/>
                  <a:gd name="connsiteX4" fmla="*/ 0 w 420354"/>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4" h="3858768">
                    <a:moveTo>
                      <a:pt x="0" y="0"/>
                    </a:moveTo>
                    <a:lnTo>
                      <a:pt x="420354" y="0"/>
                    </a:lnTo>
                    <a:lnTo>
                      <a:pt x="420354"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103" name="Freeform: Shape 102">
                <a:extLst>
                  <a:ext uri="{FF2B5EF4-FFF2-40B4-BE49-F238E27FC236}">
                    <a16:creationId xmlns:a16="http://schemas.microsoft.com/office/drawing/2014/main" id="{CB41C228-D93A-4CF5-AEB7-C1D57BAC4C5E}"/>
                  </a:ext>
                </a:extLst>
              </p:cNvPr>
              <p:cNvSpPr/>
              <p:nvPr userDrawn="1"/>
            </p:nvSpPr>
            <p:spPr bwMode="invGray">
              <a:xfrm>
                <a:off x="5885822" y="2103120"/>
                <a:ext cx="420354" cy="3858768"/>
              </a:xfrm>
              <a:custGeom>
                <a:avLst/>
                <a:gdLst>
                  <a:gd name="connsiteX0" fmla="*/ 0 w 420354"/>
                  <a:gd name="connsiteY0" fmla="*/ 0 h 3858768"/>
                  <a:gd name="connsiteX1" fmla="*/ 420354 w 420354"/>
                  <a:gd name="connsiteY1" fmla="*/ 0 h 3858768"/>
                  <a:gd name="connsiteX2" fmla="*/ 420354 w 420354"/>
                  <a:gd name="connsiteY2" fmla="*/ 3858768 h 3858768"/>
                  <a:gd name="connsiteX3" fmla="*/ 0 w 420354"/>
                  <a:gd name="connsiteY3" fmla="*/ 3858768 h 3858768"/>
                  <a:gd name="connsiteX4" fmla="*/ 0 w 420354"/>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4" h="3858768">
                    <a:moveTo>
                      <a:pt x="0" y="0"/>
                    </a:moveTo>
                    <a:lnTo>
                      <a:pt x="420354" y="0"/>
                    </a:lnTo>
                    <a:lnTo>
                      <a:pt x="420354"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104" name="Freeform: Shape 103">
                <a:extLst>
                  <a:ext uri="{FF2B5EF4-FFF2-40B4-BE49-F238E27FC236}">
                    <a16:creationId xmlns:a16="http://schemas.microsoft.com/office/drawing/2014/main" id="{31AA8552-727E-4622-A663-CB8F4C4040C1}"/>
                  </a:ext>
                </a:extLst>
              </p:cNvPr>
              <p:cNvSpPr/>
              <p:nvPr userDrawn="1"/>
            </p:nvSpPr>
            <p:spPr bwMode="invGray">
              <a:xfrm>
                <a:off x="6758216" y="2103120"/>
                <a:ext cx="420352" cy="3858768"/>
              </a:xfrm>
              <a:custGeom>
                <a:avLst/>
                <a:gdLst>
                  <a:gd name="connsiteX0" fmla="*/ 0 w 420352"/>
                  <a:gd name="connsiteY0" fmla="*/ 0 h 3858768"/>
                  <a:gd name="connsiteX1" fmla="*/ 420352 w 420352"/>
                  <a:gd name="connsiteY1" fmla="*/ 0 h 3858768"/>
                  <a:gd name="connsiteX2" fmla="*/ 420352 w 420352"/>
                  <a:gd name="connsiteY2" fmla="*/ 3858768 h 3858768"/>
                  <a:gd name="connsiteX3" fmla="*/ 0 w 420352"/>
                  <a:gd name="connsiteY3" fmla="*/ 3858768 h 3858768"/>
                  <a:gd name="connsiteX4" fmla="*/ 0 w 420352"/>
                  <a:gd name="connsiteY4" fmla="*/ 0 h 385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2" h="3858768">
                    <a:moveTo>
                      <a:pt x="0" y="0"/>
                    </a:moveTo>
                    <a:lnTo>
                      <a:pt x="420352" y="0"/>
                    </a:lnTo>
                    <a:lnTo>
                      <a:pt x="420352" y="3858768"/>
                    </a:lnTo>
                    <a:lnTo>
                      <a:pt x="0" y="3858768"/>
                    </a:lnTo>
                    <a:lnTo>
                      <a:pt x="0" y="0"/>
                    </a:lnTo>
                    <a:close/>
                  </a:path>
                </a:pathLst>
              </a:custGeom>
              <a:solidFill>
                <a:schemeClr val="accent3">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grpSp>
        <p:grpSp>
          <p:nvGrpSpPr>
            <p:cNvPr id="55" name="Group 54">
              <a:extLst>
                <a:ext uri="{FF2B5EF4-FFF2-40B4-BE49-F238E27FC236}">
                  <a16:creationId xmlns:a16="http://schemas.microsoft.com/office/drawing/2014/main" id="{6343B036-4DE3-4FF9-A306-74D09622C7AD}"/>
                </a:ext>
              </a:extLst>
            </p:cNvPr>
            <p:cNvGrpSpPr/>
            <p:nvPr userDrawn="1"/>
          </p:nvGrpSpPr>
          <p:grpSpPr bwMode="invGray">
            <a:xfrm>
              <a:off x="1078992" y="2103120"/>
              <a:ext cx="10033985" cy="3858768"/>
              <a:chOff x="1078992" y="2103120"/>
              <a:chExt cx="10033985" cy="3858768"/>
            </a:xfrm>
          </p:grpSpPr>
          <p:grpSp>
            <p:nvGrpSpPr>
              <p:cNvPr id="78" name="Group 77">
                <a:extLst>
                  <a:ext uri="{FF2B5EF4-FFF2-40B4-BE49-F238E27FC236}">
                    <a16:creationId xmlns:a16="http://schemas.microsoft.com/office/drawing/2014/main" id="{1B236D12-64F8-45C8-966D-400593EC18C1}"/>
                  </a:ext>
                </a:extLst>
              </p:cNvPr>
              <p:cNvGrpSpPr/>
              <p:nvPr userDrawn="1"/>
            </p:nvGrpSpPr>
            <p:grpSpPr bwMode="invGray">
              <a:xfrm>
                <a:off x="1078992" y="2103120"/>
                <a:ext cx="3061715" cy="3858768"/>
                <a:chOff x="1078992" y="2103120"/>
                <a:chExt cx="3061715" cy="3858768"/>
              </a:xfrm>
            </p:grpSpPr>
            <p:sp>
              <p:nvSpPr>
                <p:cNvPr id="89" name="Freeform: Shape 88">
                  <a:extLst>
                    <a:ext uri="{FF2B5EF4-FFF2-40B4-BE49-F238E27FC236}">
                      <a16:creationId xmlns:a16="http://schemas.microsoft.com/office/drawing/2014/main" id="{58B7B7E1-E84F-4B56-BF19-156658DBADCE}"/>
                    </a:ext>
                  </a:extLst>
                </p:cNvPr>
                <p:cNvSpPr/>
                <p:nvPr/>
              </p:nvSpPr>
              <p:spPr bwMode="invGray">
                <a:xfrm>
                  <a:off x="1078992" y="2103120"/>
                  <a:ext cx="444162" cy="3858768"/>
                </a:xfrm>
                <a:custGeom>
                  <a:avLst/>
                  <a:gdLst>
                    <a:gd name="connsiteX0" fmla="*/ 0 w 572773"/>
                    <a:gd name="connsiteY0" fmla="*/ 0 h 4471416"/>
                    <a:gd name="connsiteX1" fmla="*/ 572773 w 572773"/>
                    <a:gd name="connsiteY1" fmla="*/ 0 h 4471416"/>
                    <a:gd name="connsiteX2" fmla="*/ 572773 w 572773"/>
                    <a:gd name="connsiteY2" fmla="*/ 4471416 h 4471416"/>
                    <a:gd name="connsiteX3" fmla="*/ 0 w 572773"/>
                    <a:gd name="connsiteY3" fmla="*/ 4471416 h 4471416"/>
                    <a:gd name="connsiteX4" fmla="*/ 0 w 572773"/>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3" h="4471416">
                      <a:moveTo>
                        <a:pt x="0" y="0"/>
                      </a:moveTo>
                      <a:lnTo>
                        <a:pt x="572773" y="0"/>
                      </a:lnTo>
                      <a:lnTo>
                        <a:pt x="572773"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90" name="Freeform: Shape 89">
                  <a:extLst>
                    <a:ext uri="{FF2B5EF4-FFF2-40B4-BE49-F238E27FC236}">
                      <a16:creationId xmlns:a16="http://schemas.microsoft.com/office/drawing/2014/main" id="{F617CE6B-FA83-4C4F-B791-93254884E366}"/>
                    </a:ext>
                  </a:extLst>
                </p:cNvPr>
                <p:cNvSpPr/>
                <p:nvPr/>
              </p:nvSpPr>
              <p:spPr bwMode="invGray">
                <a:xfrm>
                  <a:off x="1943631" y="2103120"/>
                  <a:ext cx="452041" cy="3858768"/>
                </a:xfrm>
                <a:custGeom>
                  <a:avLst/>
                  <a:gdLst>
                    <a:gd name="connsiteX0" fmla="*/ 0 w 582933"/>
                    <a:gd name="connsiteY0" fmla="*/ 0 h 4471416"/>
                    <a:gd name="connsiteX1" fmla="*/ 582933 w 582933"/>
                    <a:gd name="connsiteY1" fmla="*/ 0 h 4471416"/>
                    <a:gd name="connsiteX2" fmla="*/ 582933 w 582933"/>
                    <a:gd name="connsiteY2" fmla="*/ 4471416 h 4471416"/>
                    <a:gd name="connsiteX3" fmla="*/ 0 w 582933"/>
                    <a:gd name="connsiteY3" fmla="*/ 4471416 h 4471416"/>
                    <a:gd name="connsiteX4" fmla="*/ 0 w 582933"/>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3" h="4471416">
                      <a:moveTo>
                        <a:pt x="0" y="0"/>
                      </a:moveTo>
                      <a:lnTo>
                        <a:pt x="582933" y="0"/>
                      </a:lnTo>
                      <a:lnTo>
                        <a:pt x="582933"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91" name="Freeform: Shape 90">
                  <a:extLst>
                    <a:ext uri="{FF2B5EF4-FFF2-40B4-BE49-F238E27FC236}">
                      <a16:creationId xmlns:a16="http://schemas.microsoft.com/office/drawing/2014/main" id="{EE4CC395-EC83-45B8-A0EA-14C28A27D98E}"/>
                    </a:ext>
                  </a:extLst>
                </p:cNvPr>
                <p:cNvSpPr/>
                <p:nvPr/>
              </p:nvSpPr>
              <p:spPr bwMode="invGray">
                <a:xfrm>
                  <a:off x="2816149" y="2103120"/>
                  <a:ext cx="452040" cy="3858768"/>
                </a:xfrm>
                <a:custGeom>
                  <a:avLst/>
                  <a:gdLst>
                    <a:gd name="connsiteX0" fmla="*/ 0 w 582932"/>
                    <a:gd name="connsiteY0" fmla="*/ 0 h 4471416"/>
                    <a:gd name="connsiteX1" fmla="*/ 582932 w 582932"/>
                    <a:gd name="connsiteY1" fmla="*/ 0 h 4471416"/>
                    <a:gd name="connsiteX2" fmla="*/ 582932 w 582932"/>
                    <a:gd name="connsiteY2" fmla="*/ 4471416 h 4471416"/>
                    <a:gd name="connsiteX3" fmla="*/ 0 w 582932"/>
                    <a:gd name="connsiteY3" fmla="*/ 4471416 h 4471416"/>
                    <a:gd name="connsiteX4" fmla="*/ 0 w 582932"/>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2" h="4471416">
                      <a:moveTo>
                        <a:pt x="0" y="0"/>
                      </a:moveTo>
                      <a:lnTo>
                        <a:pt x="582932" y="0"/>
                      </a:lnTo>
                      <a:lnTo>
                        <a:pt x="582932"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92" name="Freeform: Shape 91">
                  <a:extLst>
                    <a:ext uri="{FF2B5EF4-FFF2-40B4-BE49-F238E27FC236}">
                      <a16:creationId xmlns:a16="http://schemas.microsoft.com/office/drawing/2014/main" id="{897E2D96-9BCF-4423-9832-CC2634BF0E25}"/>
                    </a:ext>
                  </a:extLst>
                </p:cNvPr>
                <p:cNvSpPr/>
                <p:nvPr/>
              </p:nvSpPr>
              <p:spPr bwMode="invGray">
                <a:xfrm>
                  <a:off x="3688666" y="2103120"/>
                  <a:ext cx="452041" cy="3858768"/>
                </a:xfrm>
                <a:custGeom>
                  <a:avLst/>
                  <a:gdLst>
                    <a:gd name="connsiteX0" fmla="*/ 0 w 582933"/>
                    <a:gd name="connsiteY0" fmla="*/ 0 h 4471416"/>
                    <a:gd name="connsiteX1" fmla="*/ 582933 w 582933"/>
                    <a:gd name="connsiteY1" fmla="*/ 0 h 4471416"/>
                    <a:gd name="connsiteX2" fmla="*/ 582933 w 582933"/>
                    <a:gd name="connsiteY2" fmla="*/ 4471416 h 4471416"/>
                    <a:gd name="connsiteX3" fmla="*/ 0 w 582933"/>
                    <a:gd name="connsiteY3" fmla="*/ 4471416 h 4471416"/>
                    <a:gd name="connsiteX4" fmla="*/ 0 w 582933"/>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3" h="4471416">
                      <a:moveTo>
                        <a:pt x="0" y="0"/>
                      </a:moveTo>
                      <a:lnTo>
                        <a:pt x="582933" y="0"/>
                      </a:lnTo>
                      <a:lnTo>
                        <a:pt x="582933"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grpSp>
          <p:grpSp>
            <p:nvGrpSpPr>
              <p:cNvPr id="79" name="Group 78">
                <a:extLst>
                  <a:ext uri="{FF2B5EF4-FFF2-40B4-BE49-F238E27FC236}">
                    <a16:creationId xmlns:a16="http://schemas.microsoft.com/office/drawing/2014/main" id="{F9B430DA-4580-4650-9647-6C1E67DE097F}"/>
                  </a:ext>
                </a:extLst>
              </p:cNvPr>
              <p:cNvGrpSpPr/>
              <p:nvPr userDrawn="1"/>
            </p:nvGrpSpPr>
            <p:grpSpPr bwMode="invGray">
              <a:xfrm>
                <a:off x="4561184" y="2103120"/>
                <a:ext cx="3069594" cy="3858768"/>
                <a:chOff x="4561184" y="2103120"/>
                <a:chExt cx="3069594" cy="3858768"/>
              </a:xfrm>
            </p:grpSpPr>
            <p:sp>
              <p:nvSpPr>
                <p:cNvPr id="85" name="Freeform: Shape 84">
                  <a:extLst>
                    <a:ext uri="{FF2B5EF4-FFF2-40B4-BE49-F238E27FC236}">
                      <a16:creationId xmlns:a16="http://schemas.microsoft.com/office/drawing/2014/main" id="{B5AF79AE-E281-4D4D-A917-843BDE31AE44}"/>
                    </a:ext>
                  </a:extLst>
                </p:cNvPr>
                <p:cNvSpPr/>
                <p:nvPr userDrawn="1"/>
              </p:nvSpPr>
              <p:spPr bwMode="invGray">
                <a:xfrm>
                  <a:off x="4561184" y="2103120"/>
                  <a:ext cx="452041" cy="3858768"/>
                </a:xfrm>
                <a:custGeom>
                  <a:avLst/>
                  <a:gdLst>
                    <a:gd name="connsiteX0" fmla="*/ 0 w 582933"/>
                    <a:gd name="connsiteY0" fmla="*/ 0 h 4471416"/>
                    <a:gd name="connsiteX1" fmla="*/ 582933 w 582933"/>
                    <a:gd name="connsiteY1" fmla="*/ 0 h 4471416"/>
                    <a:gd name="connsiteX2" fmla="*/ 582933 w 582933"/>
                    <a:gd name="connsiteY2" fmla="*/ 4471416 h 4471416"/>
                    <a:gd name="connsiteX3" fmla="*/ 0 w 582933"/>
                    <a:gd name="connsiteY3" fmla="*/ 4471416 h 4471416"/>
                    <a:gd name="connsiteX4" fmla="*/ 0 w 582933"/>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3" h="4471416">
                      <a:moveTo>
                        <a:pt x="0" y="0"/>
                      </a:moveTo>
                      <a:lnTo>
                        <a:pt x="582933" y="0"/>
                      </a:lnTo>
                      <a:lnTo>
                        <a:pt x="582933"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86" name="Freeform: Shape 85">
                  <a:extLst>
                    <a:ext uri="{FF2B5EF4-FFF2-40B4-BE49-F238E27FC236}">
                      <a16:creationId xmlns:a16="http://schemas.microsoft.com/office/drawing/2014/main" id="{071E16E0-F9D4-4F79-8904-8BEC6F0E2514}"/>
                    </a:ext>
                  </a:extLst>
                </p:cNvPr>
                <p:cNvSpPr/>
                <p:nvPr userDrawn="1"/>
              </p:nvSpPr>
              <p:spPr bwMode="invGray">
                <a:xfrm>
                  <a:off x="5433702" y="2103120"/>
                  <a:ext cx="452041" cy="3858768"/>
                </a:xfrm>
                <a:custGeom>
                  <a:avLst/>
                  <a:gdLst>
                    <a:gd name="connsiteX0" fmla="*/ 0 w 582933"/>
                    <a:gd name="connsiteY0" fmla="*/ 0 h 4471416"/>
                    <a:gd name="connsiteX1" fmla="*/ 582933 w 582933"/>
                    <a:gd name="connsiteY1" fmla="*/ 0 h 4471416"/>
                    <a:gd name="connsiteX2" fmla="*/ 582933 w 582933"/>
                    <a:gd name="connsiteY2" fmla="*/ 4471416 h 4471416"/>
                    <a:gd name="connsiteX3" fmla="*/ 0 w 582933"/>
                    <a:gd name="connsiteY3" fmla="*/ 4471416 h 4471416"/>
                    <a:gd name="connsiteX4" fmla="*/ 0 w 582933"/>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3" h="4471416">
                      <a:moveTo>
                        <a:pt x="0" y="0"/>
                      </a:moveTo>
                      <a:lnTo>
                        <a:pt x="582933" y="0"/>
                      </a:lnTo>
                      <a:lnTo>
                        <a:pt x="582933"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87" name="Freeform: Shape 86">
                  <a:extLst>
                    <a:ext uri="{FF2B5EF4-FFF2-40B4-BE49-F238E27FC236}">
                      <a16:creationId xmlns:a16="http://schemas.microsoft.com/office/drawing/2014/main" id="{BFA72A0E-F8C8-4816-9785-171B37C797C9}"/>
                    </a:ext>
                  </a:extLst>
                </p:cNvPr>
                <p:cNvSpPr/>
                <p:nvPr userDrawn="1"/>
              </p:nvSpPr>
              <p:spPr bwMode="invGray">
                <a:xfrm>
                  <a:off x="6306220" y="2103120"/>
                  <a:ext cx="452040" cy="3858768"/>
                </a:xfrm>
                <a:custGeom>
                  <a:avLst/>
                  <a:gdLst>
                    <a:gd name="connsiteX0" fmla="*/ 0 w 582932"/>
                    <a:gd name="connsiteY0" fmla="*/ 0 h 4471416"/>
                    <a:gd name="connsiteX1" fmla="*/ 582932 w 582932"/>
                    <a:gd name="connsiteY1" fmla="*/ 0 h 4471416"/>
                    <a:gd name="connsiteX2" fmla="*/ 582932 w 582932"/>
                    <a:gd name="connsiteY2" fmla="*/ 4471416 h 4471416"/>
                    <a:gd name="connsiteX3" fmla="*/ 0 w 582932"/>
                    <a:gd name="connsiteY3" fmla="*/ 4471416 h 4471416"/>
                    <a:gd name="connsiteX4" fmla="*/ 0 w 582932"/>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2" h="4471416">
                      <a:moveTo>
                        <a:pt x="0" y="0"/>
                      </a:moveTo>
                      <a:lnTo>
                        <a:pt x="582932" y="0"/>
                      </a:lnTo>
                      <a:lnTo>
                        <a:pt x="582932"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88" name="Freeform: Shape 87">
                  <a:extLst>
                    <a:ext uri="{FF2B5EF4-FFF2-40B4-BE49-F238E27FC236}">
                      <a16:creationId xmlns:a16="http://schemas.microsoft.com/office/drawing/2014/main" id="{9CCAA609-8779-445D-BC9A-457835C6E41A}"/>
                    </a:ext>
                  </a:extLst>
                </p:cNvPr>
                <p:cNvSpPr/>
                <p:nvPr userDrawn="1"/>
              </p:nvSpPr>
              <p:spPr bwMode="invGray">
                <a:xfrm>
                  <a:off x="7178737" y="2103120"/>
                  <a:ext cx="452041" cy="3858768"/>
                </a:xfrm>
                <a:custGeom>
                  <a:avLst/>
                  <a:gdLst>
                    <a:gd name="connsiteX0" fmla="*/ 0 w 582933"/>
                    <a:gd name="connsiteY0" fmla="*/ 0 h 4471416"/>
                    <a:gd name="connsiteX1" fmla="*/ 582933 w 582933"/>
                    <a:gd name="connsiteY1" fmla="*/ 0 h 4471416"/>
                    <a:gd name="connsiteX2" fmla="*/ 582933 w 582933"/>
                    <a:gd name="connsiteY2" fmla="*/ 4471416 h 4471416"/>
                    <a:gd name="connsiteX3" fmla="*/ 0 w 582933"/>
                    <a:gd name="connsiteY3" fmla="*/ 4471416 h 4471416"/>
                    <a:gd name="connsiteX4" fmla="*/ 0 w 582933"/>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3" h="4471416">
                      <a:moveTo>
                        <a:pt x="0" y="0"/>
                      </a:moveTo>
                      <a:lnTo>
                        <a:pt x="582933" y="0"/>
                      </a:lnTo>
                      <a:lnTo>
                        <a:pt x="582933"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grpSp>
          <p:grpSp>
            <p:nvGrpSpPr>
              <p:cNvPr id="80" name="Group 79">
                <a:extLst>
                  <a:ext uri="{FF2B5EF4-FFF2-40B4-BE49-F238E27FC236}">
                    <a16:creationId xmlns:a16="http://schemas.microsoft.com/office/drawing/2014/main" id="{BC08B73F-E194-4105-B6E6-56543C0BC308}"/>
                  </a:ext>
                </a:extLst>
              </p:cNvPr>
              <p:cNvGrpSpPr/>
              <p:nvPr userDrawn="1"/>
            </p:nvGrpSpPr>
            <p:grpSpPr bwMode="invGray">
              <a:xfrm>
                <a:off x="8051255" y="2103120"/>
                <a:ext cx="3061722" cy="3858768"/>
                <a:chOff x="8051255" y="2103120"/>
                <a:chExt cx="3061722" cy="3858768"/>
              </a:xfrm>
            </p:grpSpPr>
            <p:sp>
              <p:nvSpPr>
                <p:cNvPr id="81" name="Freeform: Shape 80">
                  <a:extLst>
                    <a:ext uri="{FF2B5EF4-FFF2-40B4-BE49-F238E27FC236}">
                      <a16:creationId xmlns:a16="http://schemas.microsoft.com/office/drawing/2014/main" id="{135EBD24-D4E7-4BFE-A16F-242A4C73FD80}"/>
                    </a:ext>
                  </a:extLst>
                </p:cNvPr>
                <p:cNvSpPr/>
                <p:nvPr userDrawn="1"/>
              </p:nvSpPr>
              <p:spPr bwMode="invGray">
                <a:xfrm>
                  <a:off x="8051255" y="2103120"/>
                  <a:ext cx="452041" cy="3858768"/>
                </a:xfrm>
                <a:custGeom>
                  <a:avLst/>
                  <a:gdLst>
                    <a:gd name="connsiteX0" fmla="*/ 0 w 582933"/>
                    <a:gd name="connsiteY0" fmla="*/ 0 h 4471416"/>
                    <a:gd name="connsiteX1" fmla="*/ 582933 w 582933"/>
                    <a:gd name="connsiteY1" fmla="*/ 0 h 4471416"/>
                    <a:gd name="connsiteX2" fmla="*/ 582933 w 582933"/>
                    <a:gd name="connsiteY2" fmla="*/ 4471416 h 4471416"/>
                    <a:gd name="connsiteX3" fmla="*/ 0 w 582933"/>
                    <a:gd name="connsiteY3" fmla="*/ 4471416 h 4471416"/>
                    <a:gd name="connsiteX4" fmla="*/ 0 w 582933"/>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3" h="4471416">
                      <a:moveTo>
                        <a:pt x="0" y="0"/>
                      </a:moveTo>
                      <a:lnTo>
                        <a:pt x="582933" y="0"/>
                      </a:lnTo>
                      <a:lnTo>
                        <a:pt x="582933"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82" name="Freeform: Shape 81">
                  <a:extLst>
                    <a:ext uri="{FF2B5EF4-FFF2-40B4-BE49-F238E27FC236}">
                      <a16:creationId xmlns:a16="http://schemas.microsoft.com/office/drawing/2014/main" id="{49DEBF3F-3135-4C12-B488-37A824863ECD}"/>
                    </a:ext>
                  </a:extLst>
                </p:cNvPr>
                <p:cNvSpPr/>
                <p:nvPr userDrawn="1"/>
              </p:nvSpPr>
              <p:spPr bwMode="invGray">
                <a:xfrm>
                  <a:off x="8923773" y="2103120"/>
                  <a:ext cx="452040" cy="3858768"/>
                </a:xfrm>
                <a:custGeom>
                  <a:avLst/>
                  <a:gdLst>
                    <a:gd name="connsiteX0" fmla="*/ 0 w 582932"/>
                    <a:gd name="connsiteY0" fmla="*/ 0 h 4471416"/>
                    <a:gd name="connsiteX1" fmla="*/ 582932 w 582932"/>
                    <a:gd name="connsiteY1" fmla="*/ 0 h 4471416"/>
                    <a:gd name="connsiteX2" fmla="*/ 582932 w 582932"/>
                    <a:gd name="connsiteY2" fmla="*/ 4471416 h 4471416"/>
                    <a:gd name="connsiteX3" fmla="*/ 0 w 582932"/>
                    <a:gd name="connsiteY3" fmla="*/ 4471416 h 4471416"/>
                    <a:gd name="connsiteX4" fmla="*/ 0 w 582932"/>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2" h="4471416">
                      <a:moveTo>
                        <a:pt x="0" y="0"/>
                      </a:moveTo>
                      <a:lnTo>
                        <a:pt x="582932" y="0"/>
                      </a:lnTo>
                      <a:lnTo>
                        <a:pt x="582932"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83" name="Freeform: Shape 82">
                  <a:extLst>
                    <a:ext uri="{FF2B5EF4-FFF2-40B4-BE49-F238E27FC236}">
                      <a16:creationId xmlns:a16="http://schemas.microsoft.com/office/drawing/2014/main" id="{AF70974E-AB34-47D3-B17A-C815D70D16BA}"/>
                    </a:ext>
                  </a:extLst>
                </p:cNvPr>
                <p:cNvSpPr/>
                <p:nvPr userDrawn="1"/>
              </p:nvSpPr>
              <p:spPr bwMode="invGray">
                <a:xfrm>
                  <a:off x="9796290" y="2103120"/>
                  <a:ext cx="452041" cy="3858768"/>
                </a:xfrm>
                <a:custGeom>
                  <a:avLst/>
                  <a:gdLst>
                    <a:gd name="connsiteX0" fmla="*/ 0 w 582933"/>
                    <a:gd name="connsiteY0" fmla="*/ 0 h 4471416"/>
                    <a:gd name="connsiteX1" fmla="*/ 582933 w 582933"/>
                    <a:gd name="connsiteY1" fmla="*/ 0 h 4471416"/>
                    <a:gd name="connsiteX2" fmla="*/ 582933 w 582933"/>
                    <a:gd name="connsiteY2" fmla="*/ 4471416 h 4471416"/>
                    <a:gd name="connsiteX3" fmla="*/ 0 w 582933"/>
                    <a:gd name="connsiteY3" fmla="*/ 4471416 h 4471416"/>
                    <a:gd name="connsiteX4" fmla="*/ 0 w 582933"/>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3" h="4471416">
                      <a:moveTo>
                        <a:pt x="0" y="0"/>
                      </a:moveTo>
                      <a:lnTo>
                        <a:pt x="582933" y="0"/>
                      </a:lnTo>
                      <a:lnTo>
                        <a:pt x="582933"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sp>
              <p:nvSpPr>
                <p:cNvPr id="84" name="Freeform: Shape 83">
                  <a:extLst>
                    <a:ext uri="{FF2B5EF4-FFF2-40B4-BE49-F238E27FC236}">
                      <a16:creationId xmlns:a16="http://schemas.microsoft.com/office/drawing/2014/main" id="{EBA4414F-D81C-4DEA-B2F4-092A24E5A335}"/>
                    </a:ext>
                  </a:extLst>
                </p:cNvPr>
                <p:cNvSpPr/>
                <p:nvPr userDrawn="1"/>
              </p:nvSpPr>
              <p:spPr bwMode="invGray">
                <a:xfrm>
                  <a:off x="10668812" y="2103120"/>
                  <a:ext cx="444165" cy="3858768"/>
                </a:xfrm>
                <a:custGeom>
                  <a:avLst/>
                  <a:gdLst>
                    <a:gd name="connsiteX0" fmla="*/ 0 w 572778"/>
                    <a:gd name="connsiteY0" fmla="*/ 0 h 4471416"/>
                    <a:gd name="connsiteX1" fmla="*/ 572778 w 572778"/>
                    <a:gd name="connsiteY1" fmla="*/ 0 h 4471416"/>
                    <a:gd name="connsiteX2" fmla="*/ 572778 w 572778"/>
                    <a:gd name="connsiteY2" fmla="*/ 4471416 h 4471416"/>
                    <a:gd name="connsiteX3" fmla="*/ 0 w 572778"/>
                    <a:gd name="connsiteY3" fmla="*/ 4471416 h 4471416"/>
                    <a:gd name="connsiteX4" fmla="*/ 0 w 572778"/>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8" h="4471416">
                      <a:moveTo>
                        <a:pt x="0" y="0"/>
                      </a:moveTo>
                      <a:lnTo>
                        <a:pt x="572778" y="0"/>
                      </a:lnTo>
                      <a:lnTo>
                        <a:pt x="572778" y="4471416"/>
                      </a:lnTo>
                      <a:lnTo>
                        <a:pt x="0" y="4471416"/>
                      </a:lnTo>
                      <a:lnTo>
                        <a:pt x="0" y="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a:spcAft>
                      <a:spcPts val="900"/>
                    </a:spcAft>
                    <a:buFont typeface="Arial" panose="020B0604020202020204" pitchFamily="34" charset="0"/>
                    <a:buChar char="​"/>
                  </a:pPr>
                  <a:endParaRPr lang="en-US" sz="1400" b="1" dirty="0">
                    <a:solidFill>
                      <a:schemeClr val="tx1"/>
                    </a:solidFill>
                  </a:endParaRPr>
                </a:p>
              </p:txBody>
            </p:sp>
          </p:grpSp>
        </p:grpSp>
        <p:grpSp>
          <p:nvGrpSpPr>
            <p:cNvPr id="56" name="Group 55">
              <a:extLst>
                <a:ext uri="{FF2B5EF4-FFF2-40B4-BE49-F238E27FC236}">
                  <a16:creationId xmlns:a16="http://schemas.microsoft.com/office/drawing/2014/main" id="{EA9175D1-679B-4607-A601-4998F663AE14}"/>
                </a:ext>
              </a:extLst>
            </p:cNvPr>
            <p:cNvGrpSpPr/>
            <p:nvPr/>
          </p:nvGrpSpPr>
          <p:grpSpPr bwMode="invGray">
            <a:xfrm>
              <a:off x="0" y="0"/>
              <a:ext cx="12192000" cy="6858000"/>
              <a:chOff x="0" y="0"/>
              <a:chExt cx="12192000" cy="6858000"/>
            </a:xfrm>
          </p:grpSpPr>
          <p:cxnSp>
            <p:nvCxnSpPr>
              <p:cNvPr id="57" name="Straight Connector 56">
                <a:extLst>
                  <a:ext uri="{FF2B5EF4-FFF2-40B4-BE49-F238E27FC236}">
                    <a16:creationId xmlns:a16="http://schemas.microsoft.com/office/drawing/2014/main" id="{4356C956-F34E-4C30-85A8-87C038E528B2}"/>
                  </a:ext>
                </a:extLst>
              </p:cNvPr>
              <p:cNvCxnSpPr/>
              <p:nvPr userDrawn="1"/>
            </p:nvCxnSpPr>
            <p:spPr bwMode="invGray">
              <a:xfrm>
                <a:off x="1078992" y="0"/>
                <a:ext cx="0" cy="6858000"/>
              </a:xfrm>
              <a:prstGeom prst="line">
                <a:avLst/>
              </a:prstGeom>
              <a:ln w="127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5DB37D5-D5A0-4F02-9746-4B0F0C82C229}"/>
                  </a:ext>
                </a:extLst>
              </p:cNvPr>
              <p:cNvCxnSpPr/>
              <p:nvPr userDrawn="1"/>
            </p:nvCxnSpPr>
            <p:spPr bwMode="invGray">
              <a:xfrm>
                <a:off x="11112977" y="0"/>
                <a:ext cx="0" cy="6858000"/>
              </a:xfrm>
              <a:prstGeom prst="line">
                <a:avLst/>
              </a:prstGeom>
              <a:ln w="127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A25E94C-9E24-4D0B-8305-20630F177F2D}"/>
                  </a:ext>
                </a:extLst>
              </p:cNvPr>
              <p:cNvCxnSpPr/>
              <p:nvPr userDrawn="1"/>
            </p:nvCxnSpPr>
            <p:spPr bwMode="invGray">
              <a:xfrm>
                <a:off x="0" y="548640"/>
                <a:ext cx="12192000" cy="0"/>
              </a:xfrm>
              <a:prstGeom prst="line">
                <a:avLst/>
              </a:prstGeom>
              <a:ln w="127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D92F85-1323-48D9-A4CF-9CB432EE06F4}"/>
                  </a:ext>
                </a:extLst>
              </p:cNvPr>
              <p:cNvCxnSpPr/>
              <p:nvPr userDrawn="1"/>
            </p:nvCxnSpPr>
            <p:spPr bwMode="invGray">
              <a:xfrm>
                <a:off x="0" y="5961888"/>
                <a:ext cx="12192000" cy="0"/>
              </a:xfrm>
              <a:prstGeom prst="line">
                <a:avLst/>
              </a:prstGeom>
              <a:ln w="127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F7E2C83-6DAA-4A42-BDA5-3A475554A2DC}"/>
                  </a:ext>
                </a:extLst>
              </p:cNvPr>
              <p:cNvCxnSpPr/>
              <p:nvPr userDrawn="1"/>
            </p:nvCxnSpPr>
            <p:spPr bwMode="invGray">
              <a:xfrm>
                <a:off x="0" y="6400800"/>
                <a:ext cx="12192000" cy="0"/>
              </a:xfrm>
              <a:prstGeom prst="line">
                <a:avLst/>
              </a:prstGeom>
              <a:ln w="127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906FD7A-CE00-43CC-9F79-72960F09C5A3}"/>
                  </a:ext>
                </a:extLst>
              </p:cNvPr>
              <p:cNvCxnSpPr/>
              <p:nvPr userDrawn="1"/>
            </p:nvCxnSpPr>
            <p:spPr bwMode="invGray">
              <a:xfrm flipH="1">
                <a:off x="0" y="2103120"/>
                <a:ext cx="12192000" cy="0"/>
              </a:xfrm>
              <a:prstGeom prst="line">
                <a:avLst/>
              </a:prstGeom>
              <a:ln w="127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1FAA972-D93C-41FD-BAC7-7F8F72C6BC10}"/>
                  </a:ext>
                </a:extLst>
              </p:cNvPr>
              <p:cNvCxnSpPr/>
              <p:nvPr userDrawn="1"/>
            </p:nvCxnSpPr>
            <p:spPr bwMode="invGray">
              <a:xfrm flipH="1">
                <a:off x="0" y="877824"/>
                <a:ext cx="12192000" cy="0"/>
              </a:xfrm>
              <a:prstGeom prst="line">
                <a:avLst/>
              </a:prstGeom>
              <a:ln w="127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cxnSp>
        </p:grpSp>
      </p:grpSp>
      <p:sp>
        <p:nvSpPr>
          <p:cNvPr id="15" name="Title 14">
            <a:extLst>
              <a:ext uri="{FF2B5EF4-FFF2-40B4-BE49-F238E27FC236}">
                <a16:creationId xmlns:a16="http://schemas.microsoft.com/office/drawing/2014/main" id="{6276ACB6-CB71-423E-89A3-D94FF570F128}"/>
              </a:ext>
            </a:extLst>
          </p:cNvPr>
          <p:cNvSpPr>
            <a:spLocks noGrp="1"/>
          </p:cNvSpPr>
          <p:nvPr userDrawn="1">
            <p:ph type="title" hasCustomPrompt="1"/>
          </p:nvPr>
        </p:nvSpPr>
        <p:spPr/>
        <p:txBody>
          <a:bodyPr/>
          <a:lstStyle>
            <a:lvl1pPr>
              <a:defRPr/>
            </a:lvl1pPr>
          </a:lstStyle>
          <a:p>
            <a:r>
              <a:rPr lang="en-US" dirty="0"/>
              <a:t>Grid</a:t>
            </a:r>
          </a:p>
        </p:txBody>
      </p:sp>
    </p:spTree>
    <p:extLst>
      <p:ext uri="{BB962C8B-B14F-4D97-AF65-F5344CB8AC3E}">
        <p14:creationId xmlns:p14="http://schemas.microsoft.com/office/powerpoint/2010/main" val="2700210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3000" cy="3871913"/>
          </a:xfrm>
        </p:spPr>
        <p:txBody>
          <a:bodyPr anchor="ctr"/>
          <a:lstStyle>
            <a:lvl1pPr marL="0" indent="0" algn="ctr">
              <a:buNone/>
              <a:defRPr/>
            </a:lvl1pPr>
          </a:lstStyle>
          <a:p>
            <a:r>
              <a:rPr lang="en-US" dirty="0"/>
              <a:t>Click to add chart</a:t>
            </a:r>
          </a:p>
        </p:txBody>
      </p:sp>
      <p:sp>
        <p:nvSpPr>
          <p:cNvPr id="15" name="Chart Placeholder 8"/>
          <p:cNvSpPr>
            <a:spLocks noGrp="1"/>
          </p:cNvSpPr>
          <p:nvPr>
            <p:ph type="chart" sz="quarter" idx="17" hasCustomPrompt="1"/>
          </p:nvPr>
        </p:nvSpPr>
        <p:spPr>
          <a:xfrm>
            <a:off x="6286501" y="1485900"/>
            <a:ext cx="4953000" cy="3871913"/>
          </a:xfrm>
        </p:spPr>
        <p:txBody>
          <a:bodyPr anchor="ctr"/>
          <a:lstStyle>
            <a:lvl1pPr marL="0" indent="0" algn="ctr">
              <a:buNone/>
              <a:defRPr/>
            </a:lvl1pPr>
          </a:lstStyle>
          <a:p>
            <a:r>
              <a:rPr lang="en-US" dirty="0"/>
              <a:t>Click to add chart</a:t>
            </a:r>
          </a:p>
        </p:txBody>
      </p:sp>
      <p:sp>
        <p:nvSpPr>
          <p:cNvPr id="11" name="Text Placeholder 12"/>
          <p:cNvSpPr>
            <a:spLocks noGrp="1"/>
          </p:cNvSpPr>
          <p:nvPr>
            <p:ph type="body" sz="quarter" idx="14" hasCustomPrompt="1"/>
          </p:nvPr>
        </p:nvSpPr>
        <p:spPr>
          <a:xfrm>
            <a:off x="1602236" y="5548312"/>
            <a:ext cx="3653528"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7" y="5548312"/>
            <a:ext cx="3653528"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0"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3"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16" name="Slide Number Placeholder 15"/>
          <p:cNvSpPr>
            <a:spLocks noGrp="1"/>
          </p:cNvSpPr>
          <p:nvPr>
            <p:ph type="sldNum" sz="quarter" idx="20"/>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C8487E60-8E05-6FEA-196F-5C4FAB724577}"/>
              </a:ext>
            </a:extLst>
          </p:cNvPr>
          <p:cNvSpPr>
            <a:spLocks noGrp="1"/>
          </p:cNvSpPr>
          <p:nvPr>
            <p:ph type="ftr" sz="quarter" idx="21"/>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988364" cy="12573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4606154" y="3924301"/>
            <a:ext cx="2979692" cy="12573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8256050" y="3924301"/>
            <a:ext cx="2983450" cy="12573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cxnSp>
        <p:nvCxnSpPr>
          <p:cNvPr id="3" name="Straight Connector 2"/>
          <p:cNvCxnSpPr/>
          <p:nvPr/>
        </p:nvCxnSpPr>
        <p:spPr>
          <a:xfrm>
            <a:off x="4277927" y="1181100"/>
            <a:ext cx="0" cy="400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20948" y="1181100"/>
            <a:ext cx="0" cy="400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952500" y="1181100"/>
            <a:ext cx="298840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4606105" y="1181100"/>
            <a:ext cx="297973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8257323" y="1181100"/>
            <a:ext cx="298217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17" name="Text Placeholder 12"/>
          <p:cNvSpPr>
            <a:spLocks noGrp="1"/>
          </p:cNvSpPr>
          <p:nvPr>
            <p:ph type="body" sz="quarter" idx="14" hasCustomPrompt="1"/>
          </p:nvPr>
        </p:nvSpPr>
        <p:spPr>
          <a:xfrm>
            <a:off x="952500" y="5548312"/>
            <a:ext cx="10286999" cy="661988"/>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E7FF0AD7-8864-64EC-367A-38C8B1A9E04D}"/>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9101"/>
            <a:ext cx="2988364" cy="9525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0" y="3924300"/>
            <a:ext cx="2988405"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4606154" y="4229101"/>
            <a:ext cx="2979692" cy="9525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4606109" y="3924300"/>
            <a:ext cx="2979733"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8256050" y="4229101"/>
            <a:ext cx="2983450" cy="952500"/>
          </a:xfrm>
        </p:spPr>
        <p:txBody>
          <a:bodyPr>
            <a:normAutofit/>
          </a:bodyPr>
          <a:lstStyle>
            <a:lvl1pPr marL="0" indent="0">
              <a:buNone/>
              <a:defRPr sz="14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8257327" y="3924300"/>
            <a:ext cx="2982173" cy="304800"/>
          </a:xfrm>
        </p:spPr>
        <p:txBody>
          <a:bodyPr anchor="t">
            <a:noAutofit/>
          </a:bodyPr>
          <a:lstStyle>
            <a:lvl1pPr marL="0" indent="0">
              <a:buNone/>
              <a:defRPr sz="1600" b="1" baseline="0">
                <a:solidFill>
                  <a:srgbClr val="7289B0"/>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cxnSp>
        <p:nvCxnSpPr>
          <p:cNvPr id="3" name="Straight Connector 2"/>
          <p:cNvCxnSpPr/>
          <p:nvPr/>
        </p:nvCxnSpPr>
        <p:spPr>
          <a:xfrm>
            <a:off x="4277927" y="14859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20948" y="14859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952500" y="1485899"/>
            <a:ext cx="2988409" cy="2231136"/>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4606105" y="1485900"/>
            <a:ext cx="297973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8257323" y="1485900"/>
            <a:ext cx="298217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7"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9"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rgbClr val="7289B0"/>
                </a:solidFill>
              </a:defRPr>
            </a:lvl1pPr>
          </a:lstStyle>
          <a:p>
            <a:r>
              <a:rPr lang="en-US" sz="2000" b="0" dirty="0"/>
              <a:t>Click to add subtitle</a:t>
            </a:r>
            <a:endParaRPr lang="en-US" sz="1600" b="0" dirty="0"/>
          </a:p>
        </p:txBody>
      </p:sp>
      <p:sp>
        <p:nvSpPr>
          <p:cNvPr id="20" name="Text Placeholder 12"/>
          <p:cNvSpPr>
            <a:spLocks noGrp="1"/>
          </p:cNvSpPr>
          <p:nvPr>
            <p:ph type="body" sz="quarter" idx="14" hasCustomPrompt="1"/>
          </p:nvPr>
        </p:nvSpPr>
        <p:spPr>
          <a:xfrm>
            <a:off x="952500" y="5548314"/>
            <a:ext cx="10286999" cy="661986"/>
          </a:xfrm>
          <a:solidFill>
            <a:srgbClr val="7289B0"/>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
        <p:nvSpPr>
          <p:cNvPr id="2" name="Footer Placeholder 13">
            <a:extLst>
              <a:ext uri="{FF2B5EF4-FFF2-40B4-BE49-F238E27FC236}">
                <a16:creationId xmlns:a16="http://schemas.microsoft.com/office/drawing/2014/main" id="{6DCE3121-66B8-F629-3933-E3D082A5F1A8}"/>
              </a:ext>
            </a:extLst>
          </p:cNvPr>
          <p:cNvSpPr>
            <a:spLocks noGrp="1"/>
          </p:cNvSpPr>
          <p:nvPr>
            <p:ph type="ftr" sz="quarter" idx="15"/>
          </p:nvPr>
        </p:nvSpPr>
        <p:spPr>
          <a:xfrm>
            <a:off x="0" y="6500814"/>
            <a:ext cx="3197406" cy="355600"/>
          </a:xfrm>
        </p:spPr>
        <p:txBody>
          <a:bodyPr lIns="182880"/>
          <a:lstStyle/>
          <a:p>
            <a:endParaRPr lang="en-US" dirty="0"/>
          </a:p>
        </p:txBody>
      </p:sp>
    </p:spTree>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5029200"/>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500814"/>
            <a:ext cx="3197406" cy="355600"/>
          </a:xfrm>
          <a:prstGeom prst="rect">
            <a:avLst/>
          </a:prstGeom>
        </p:spPr>
        <p:txBody>
          <a:bodyPr vert="horz" lIns="182880" tIns="0" rIns="91440" bIns="0" rtlCol="0" anchor="ctr"/>
          <a:lstStyle>
            <a:lvl1pPr algn="l">
              <a:defRPr sz="1000">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11811000" y="6500474"/>
            <a:ext cx="381000" cy="357526"/>
          </a:xfrm>
          <a:prstGeom prst="rect">
            <a:avLst/>
          </a:prstGeom>
        </p:spPr>
        <p:txBody>
          <a:bodyPr vert="horz" lIns="0" tIns="0" rIns="0" bIns="0" rtlCol="0" anchor="ctr"/>
          <a:lstStyle>
            <a:lvl1pPr algn="ctr">
              <a:defRPr sz="1000" b="1">
                <a:solidFill>
                  <a:srgbClr val="7289B0"/>
                </a:solidFill>
              </a:defRPr>
            </a:lvl1pPr>
          </a:lstStyle>
          <a:p>
            <a:fld id="{4EBCDCBD-78E1-0D41-A999-31B5EBF8E02C}" type="slidenum">
              <a:rPr lang="en-US" smtClean="0"/>
              <a:pPr/>
              <a:t>‹#›</a:t>
            </a:fld>
            <a:endParaRPr lang="en-US" dirty="0"/>
          </a:p>
        </p:txBody>
      </p:sp>
      <p:sp>
        <p:nvSpPr>
          <p:cNvPr id="9" name="TextBox 8">
            <a:extLst>
              <a:ext uri="{FF2B5EF4-FFF2-40B4-BE49-F238E27FC236}">
                <a16:creationId xmlns:a16="http://schemas.microsoft.com/office/drawing/2014/main" id="{D4A9ABDF-E13E-FD6B-80BE-C7B5968B4355}"/>
              </a:ext>
            </a:extLst>
          </p:cNvPr>
          <p:cNvSpPr txBox="1"/>
          <p:nvPr userDrawn="1"/>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382FF25-D3F5-E4C9-F010-86BF275E9983}"/>
              </a:ext>
            </a:extLst>
          </p:cNvPr>
          <p:cNvSpPr txBox="1"/>
          <p:nvPr userDrawn="1"/>
        </p:nvSpPr>
        <p:spPr>
          <a:xfrm>
            <a:off x="2645765" y="6519446"/>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444638"/>
      </p:ext>
    </p:extLst>
  </p:cSld>
  <p:clrMap bg1="lt1" tx1="dk1" bg2="lt2" tx2="dk2" accent1="accent1" accent2="accent2" accent3="accent3" accent4="accent4" accent5="accent5" accent6="accent6" hlink="hlink" folHlink="folHlink"/>
  <p:sldLayoutIdLst>
    <p:sldLayoutId id="2147483692" r:id="rId1"/>
    <p:sldLayoutId id="2147483697" r:id="rId2"/>
    <p:sldLayoutId id="2147483731" r:id="rId3"/>
    <p:sldLayoutId id="2147483701" r:id="rId4"/>
    <p:sldLayoutId id="2147483732" r:id="rId5"/>
    <p:sldLayoutId id="2147483703" r:id="rId6"/>
    <p:sldLayoutId id="2147483733" r:id="rId7"/>
    <p:sldLayoutId id="2147483704" r:id="rId8"/>
    <p:sldLayoutId id="2147483734" r:id="rId9"/>
    <p:sldLayoutId id="2147483730" r:id="rId10"/>
    <p:sldLayoutId id="2147483736" r:id="rId11"/>
    <p:sldLayoutId id="2147483705" r:id="rId12"/>
    <p:sldLayoutId id="2147483735" r:id="rId13"/>
    <p:sldLayoutId id="2147483707" r:id="rId14"/>
    <p:sldLayoutId id="2147483708" r:id="rId15"/>
    <p:sldLayoutId id="2147483709" r:id="rId16"/>
    <p:sldLayoutId id="2147483725" r:id="rId17"/>
    <p:sldLayoutId id="2147483710" r:id="rId18"/>
    <p:sldLayoutId id="2147483711" r:id="rId19"/>
    <p:sldLayoutId id="2147483737" r:id="rId20"/>
    <p:sldLayoutId id="2147483712" r:id="rId21"/>
    <p:sldLayoutId id="2147483713" r:id="rId22"/>
    <p:sldLayoutId id="2147483727" r:id="rId23"/>
    <p:sldLayoutId id="2147483726" r:id="rId24"/>
    <p:sldLayoutId id="2147483693" r:id="rId25"/>
    <p:sldLayoutId id="2147483694" r:id="rId26"/>
    <p:sldLayoutId id="2147483695" r:id="rId27"/>
    <p:sldLayoutId id="2147483717" r:id="rId28"/>
    <p:sldLayoutId id="2147483715" r:id="rId29"/>
    <p:sldLayoutId id="2147483799" r:id="rId30"/>
    <p:sldLayoutId id="2147483800" r:id="rId31"/>
  </p:sldLayoutIdLst>
  <p:hf hdr="0"/>
  <p:txStyles>
    <p:titleStyle>
      <a:lvl1pPr algn="l" defTabSz="914400" rtl="0" eaLnBrk="1" latinLnBrk="0" hangingPunct="1">
        <a:lnSpc>
          <a:spcPct val="90000"/>
        </a:lnSpc>
        <a:spcBef>
          <a:spcPct val="0"/>
        </a:spcBef>
        <a:buNone/>
        <a:defRPr sz="3600" b="1" kern="1200" baseline="0">
          <a:solidFill>
            <a:srgbClr val="0C0655"/>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264" userDrawn="1">
          <p15:clr>
            <a:srgbClr val="F26B43"/>
          </p15:clr>
        </p15:guide>
        <p15:guide id="11" pos="288" userDrawn="1">
          <p15:clr>
            <a:srgbClr val="F26B43"/>
          </p15:clr>
        </p15:guide>
        <p15:guide id="12" pos="7392" userDrawn="1">
          <p15:clr>
            <a:srgbClr val="F26B43"/>
          </p15:clr>
        </p15:guide>
        <p15:guide id="13" orient="horz" pos="3912" userDrawn="1">
          <p15:clr>
            <a:srgbClr val="F26B43"/>
          </p15:clr>
        </p15:guide>
        <p15:guide id="14" pos="3840" userDrawn="1">
          <p15:clr>
            <a:srgbClr val="F26B43"/>
          </p15:clr>
        </p15:guide>
        <p15:guide id="16" orient="horz" pos="936" userDrawn="1">
          <p15:clr>
            <a:srgbClr val="F26B43"/>
          </p15:clr>
        </p15:guide>
        <p15:guide id="17" pos="600" userDrawn="1">
          <p15:clr>
            <a:srgbClr val="F26B43"/>
          </p15:clr>
        </p15:guide>
        <p15:guide id="18" pos="7080" userDrawn="1">
          <p15:clr>
            <a:srgbClr val="F26B43"/>
          </p15:clr>
        </p15:guide>
        <p15:guide id="19" pos="4056" userDrawn="1">
          <p15:clr>
            <a:srgbClr val="F26B43"/>
          </p15:clr>
        </p15:guide>
        <p15:guide id="20" pos="3624" userDrawn="1">
          <p15:clr>
            <a:srgbClr val="F26B43"/>
          </p15:clr>
        </p15:guide>
        <p15:guide id="22" orient="horz" pos="7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918E34-2277-A80D-240E-5312BC2C7C3A}"/>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10836" y="119698"/>
            <a:ext cx="5165948" cy="1100928"/>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1622064677"/>
      </p:ext>
    </p:extLst>
  </p:cSld>
  <p:clrMap bg1="dk1" tx1="lt1" bg2="dk2" tx2="lt2" accent1="accent1" accent2="accent2" accent3="accent3" accent4="accent4" accent5="accent5" accent6="accent6" hlink="hlink" folHlink="folHlink"/>
  <p:sldLayoutIdLst>
    <p:sldLayoutId id="2147483761" r:id="rId1"/>
    <p:sldLayoutId id="214748376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79862"/>
      </p:ext>
    </p:extLst>
  </p:cSld>
  <p:clrMap bg1="dk1" tx1="lt1" bg2="dk2" tx2="lt2" accent1="accent1" accent2="accent2" accent3="accent3" accent4="accent4" accent5="accent5" accent6="accent6" hlink="hlink" folHlink="folHlink"/>
  <p:sldLayoutIdLst>
    <p:sldLayoutId id="2147483764" r:id="rId1"/>
    <p:sldLayoutId id="214748376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81D34"/>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861DAB-9135-4A48-8D6D-92443661B882}"/>
              </a:ext>
              <a:ext uri="{C183D7F6-B498-43B3-948B-1728B52AA6E4}">
                <adec:decorative xmlns:adec="http://schemas.microsoft.com/office/drawing/2017/decorative" val="1"/>
              </a:ext>
            </a:extLst>
          </p:cNvPr>
          <p:cNvSpPr txBox="1"/>
          <p:nvPr userDrawn="1"/>
        </p:nvSpPr>
        <p:spPr>
          <a:xfrm>
            <a:off x="10581432" y="6172200"/>
            <a:ext cx="531545" cy="249329"/>
          </a:xfrm>
          <a:prstGeom prst="rect">
            <a:avLst/>
          </a:prstGeom>
          <a:ln>
            <a:noFill/>
          </a:ln>
        </p:spPr>
        <p:txBody>
          <a:bodyPr vert="horz" wrap="square" lIns="0" tIns="0" rIns="0" bIns="0" rtlCol="0" anchor="b">
            <a:noAutofit/>
          </a:bodyPr>
          <a:lstStyle/>
          <a:p>
            <a:pPr marL="0" marR="0" lvl="0" indent="0" algn="r" defTabSz="914400" rtl="0" eaLnBrk="1" fontAlgn="auto" latinLnBrk="0" hangingPunct="1">
              <a:lnSpc>
                <a:spcPct val="100000"/>
              </a:lnSpc>
              <a:spcBef>
                <a:spcPts val="0"/>
              </a:spcBef>
              <a:spcAft>
                <a:spcPts val="400"/>
              </a:spcAft>
              <a:buClrTx/>
              <a:buSzTx/>
              <a:buFontTx/>
              <a:buNone/>
              <a:tabLst/>
              <a:defRPr/>
            </a:pPr>
            <a:fld id="{53D51DA2-7B77-4257-A587-3CFBA9565522}" type="slidenum">
              <a:rPr lang="en-US" sz="1000" smtClean="0">
                <a:solidFill>
                  <a:schemeClr val="bg2">
                    <a:lumMod val="75000"/>
                  </a:schemeClr>
                </a:solidFill>
              </a:rPr>
              <a:pPr marL="0" marR="0" lvl="0" indent="0" algn="r" defTabSz="914400" rtl="0" eaLnBrk="1" fontAlgn="auto" latinLnBrk="0" hangingPunct="1">
                <a:lnSpc>
                  <a:spcPct val="100000"/>
                </a:lnSpc>
                <a:spcBef>
                  <a:spcPts val="0"/>
                </a:spcBef>
                <a:spcAft>
                  <a:spcPts val="400"/>
                </a:spcAft>
                <a:buClrTx/>
                <a:buSzTx/>
                <a:buFontTx/>
                <a:buNone/>
                <a:tabLst/>
                <a:defRPr/>
              </a:pPr>
              <a:t>‹#›</a:t>
            </a:fld>
            <a:endParaRPr lang="en-US" sz="1000" dirty="0">
              <a:solidFill>
                <a:schemeClr val="bg2">
                  <a:lumMod val="75000"/>
                </a:schemeClr>
              </a:solidFill>
            </a:endParaRPr>
          </a:p>
        </p:txBody>
      </p:sp>
      <p:sp>
        <p:nvSpPr>
          <p:cNvPr id="2" name="Title Placeholder 1">
            <a:extLst>
              <a:ext uri="{FF2B5EF4-FFF2-40B4-BE49-F238E27FC236}">
                <a16:creationId xmlns:a16="http://schemas.microsoft.com/office/drawing/2014/main" id="{DF2FCE16-7C06-4F1C-B022-4D0D1A4B79C8}"/>
              </a:ext>
            </a:extLst>
          </p:cNvPr>
          <p:cNvSpPr>
            <a:spLocks noGrp="1"/>
          </p:cNvSpPr>
          <p:nvPr>
            <p:ph type="title"/>
          </p:nvPr>
        </p:nvSpPr>
        <p:spPr>
          <a:xfrm>
            <a:off x="1078992" y="877824"/>
            <a:ext cx="8924544" cy="694944"/>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DD85D7FB-693A-45DC-8B41-73D676C37DA2}"/>
              </a:ext>
            </a:extLst>
          </p:cNvPr>
          <p:cNvSpPr>
            <a:spLocks noGrp="1"/>
          </p:cNvSpPr>
          <p:nvPr>
            <p:ph type="body" idx="1"/>
          </p:nvPr>
        </p:nvSpPr>
        <p:spPr>
          <a:xfrm>
            <a:off x="1078992" y="2103120"/>
            <a:ext cx="8924544" cy="38587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4">
            <a:extLst>
              <a:ext uri="{FF2B5EF4-FFF2-40B4-BE49-F238E27FC236}">
                <a16:creationId xmlns:a16="http://schemas.microsoft.com/office/drawing/2014/main" id="{E5152091-C22B-4666-9A9A-70C796733141}"/>
              </a:ext>
            </a:extLst>
          </p:cNvPr>
          <p:cNvSpPr>
            <a:spLocks noGrp="1"/>
          </p:cNvSpPr>
          <p:nvPr>
            <p:ph type="ftr" sz="quarter" idx="3"/>
          </p:nvPr>
        </p:nvSpPr>
        <p:spPr>
          <a:xfrm>
            <a:off x="1078992" y="6172200"/>
            <a:ext cx="8924544" cy="249329"/>
          </a:xfrm>
          <a:prstGeom prst="rect">
            <a:avLst/>
          </a:prstGeom>
        </p:spPr>
        <p:txBody>
          <a:bodyPr vert="horz" lIns="0" tIns="0" rIns="0" bIns="0" rtlCol="0" anchor="b"/>
          <a:lstStyle>
            <a:lvl1pPr algn="l">
              <a:defRPr sz="1000">
                <a:solidFill>
                  <a:schemeClr val="bg2">
                    <a:lumMod val="75000"/>
                  </a:schemeClr>
                </a:solidFill>
              </a:defRPr>
            </a:lvl1pPr>
          </a:lstStyle>
          <a:p>
            <a:endParaRPr lang="en-US" dirty="0"/>
          </a:p>
        </p:txBody>
      </p:sp>
    </p:spTree>
    <p:extLst>
      <p:ext uri="{BB962C8B-B14F-4D97-AF65-F5344CB8AC3E}">
        <p14:creationId xmlns:p14="http://schemas.microsoft.com/office/powerpoint/2010/main" val="13067454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Lst>
  <p:hf sldNum="0" hdr="0" ftr="0" dt="0"/>
  <p:txStyles>
    <p:titleStyle>
      <a:lvl1pPr algn="l" defTabSz="914400" rtl="0" eaLnBrk="1" latinLnBrk="0" hangingPunct="1">
        <a:lnSpc>
          <a:spcPct val="90000"/>
        </a:lnSpc>
        <a:spcBef>
          <a:spcPct val="0"/>
        </a:spcBef>
        <a:buNone/>
        <a:defRPr sz="3400" kern="1200">
          <a:solidFill>
            <a:schemeClr val="bg2"/>
          </a:solidFill>
          <a:latin typeface="+mj-lt"/>
          <a:ea typeface="+mj-ea"/>
          <a:cs typeface="+mj-cs"/>
        </a:defRPr>
      </a:lvl1pPr>
    </p:titleStyle>
    <p:bodyStyle>
      <a:lvl1pPr marL="0" indent="0" algn="l" defTabSz="914400" rtl="0" eaLnBrk="1" latinLnBrk="0" hangingPunct="1">
        <a:lnSpc>
          <a:spcPct val="110000"/>
        </a:lnSpc>
        <a:spcBef>
          <a:spcPts val="0"/>
        </a:spcBef>
        <a:spcAft>
          <a:spcPts val="900"/>
        </a:spcAft>
        <a:buFont typeface="Arial" panose="020B0604020202020204" pitchFamily="34" charset="0"/>
        <a:buChar char="​"/>
        <a:defRPr lang="en-US" sz="1200" kern="1200" dirty="0" smtClean="0">
          <a:solidFill>
            <a:schemeClr val="bg2"/>
          </a:solidFill>
          <a:latin typeface="+mn-lt"/>
          <a:ea typeface="+mn-ea"/>
          <a:cs typeface="+mn-cs"/>
        </a:defRPr>
      </a:lvl1pPr>
      <a:lvl2pPr marL="117475" indent="-117475" algn="l" defTabSz="914400" rtl="0" eaLnBrk="1" latinLnBrk="0" hangingPunct="1">
        <a:lnSpc>
          <a:spcPct val="100000"/>
        </a:lnSpc>
        <a:spcBef>
          <a:spcPts val="0"/>
        </a:spcBef>
        <a:spcAft>
          <a:spcPts val="900"/>
        </a:spcAft>
        <a:buFont typeface="Arial" panose="020B0604020202020204" pitchFamily="34" charset="0"/>
        <a:buChar char="•"/>
        <a:defRPr sz="1200" kern="1200">
          <a:solidFill>
            <a:schemeClr val="bg2"/>
          </a:solidFill>
          <a:latin typeface="+mn-lt"/>
          <a:ea typeface="+mn-ea"/>
          <a:cs typeface="+mn-cs"/>
        </a:defRPr>
      </a:lvl2pPr>
      <a:lvl3pPr marL="284163" indent="-111125" algn="l" defTabSz="914400" rtl="0" eaLnBrk="1" latinLnBrk="0" hangingPunct="1">
        <a:lnSpc>
          <a:spcPct val="90000"/>
        </a:lnSpc>
        <a:spcBef>
          <a:spcPts val="0"/>
        </a:spcBef>
        <a:spcAft>
          <a:spcPts val="600"/>
        </a:spcAft>
        <a:buFont typeface="Microsoft Sans Serif" panose="020B0604020202020204" pitchFamily="34" charset="0"/>
        <a:buChar char="◦"/>
        <a:defRPr sz="1200" b="0" kern="1200">
          <a:solidFill>
            <a:schemeClr val="accent2"/>
          </a:solidFill>
          <a:latin typeface="+mn-lt"/>
          <a:ea typeface="+mn-ea"/>
          <a:cs typeface="+mn-cs"/>
        </a:defRPr>
      </a:lvl3pPr>
      <a:lvl4pPr marL="0" indent="0" algn="l" defTabSz="914400" rtl="0" eaLnBrk="1" latinLnBrk="0" hangingPunct="1">
        <a:lnSpc>
          <a:spcPct val="110000"/>
        </a:lnSpc>
        <a:spcBef>
          <a:spcPts val="0"/>
        </a:spcBef>
        <a:spcAft>
          <a:spcPts val="900"/>
        </a:spcAft>
        <a:buFont typeface="Arial" panose="020B0604020202020204" pitchFamily="34" charset="0"/>
        <a:buChar char="​"/>
        <a:defRPr sz="1600" b="1" kern="1200">
          <a:solidFill>
            <a:schemeClr val="accent3"/>
          </a:solidFill>
          <a:latin typeface="+mn-lt"/>
          <a:ea typeface="+mn-ea"/>
          <a:cs typeface="+mn-cs"/>
        </a:defRPr>
      </a:lvl4pPr>
      <a:lvl5pPr marL="114300" indent="-114300" algn="l" defTabSz="914400" rtl="0" eaLnBrk="1" latinLnBrk="0" hangingPunct="1">
        <a:lnSpc>
          <a:spcPct val="110000"/>
        </a:lnSpc>
        <a:spcBef>
          <a:spcPts val="0"/>
        </a:spcBef>
        <a:spcAft>
          <a:spcPts val="900"/>
        </a:spcAft>
        <a:buFont typeface="Arial" panose="020B0604020202020204" pitchFamily="34" charset="0"/>
        <a:buChar char="•"/>
        <a:defRPr sz="1200" b="0" kern="1200">
          <a:solidFill>
            <a:schemeClr val="bg1"/>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Char char="​"/>
        <a:defRPr sz="1500" kern="1200">
          <a:solidFill>
            <a:schemeClr val="bg2"/>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accent1"/>
          </a:solidFill>
          <a:latin typeface="+mn-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8pPr>
      <a:lvl9pPr marL="0" indent="0"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accent4"/>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72">
          <p15:clr>
            <a:srgbClr val="5ACBF0"/>
          </p15:clr>
        </p15:guide>
        <p15:guide id="3" orient="horz" pos="3744">
          <p15:clr>
            <a:srgbClr val="5ACBF0"/>
          </p15:clr>
        </p15:guide>
        <p15:guide id="4" orient="horz" pos="4032">
          <p15:clr>
            <a:srgbClr val="5ACBF0"/>
          </p15:clr>
        </p15:guide>
        <p15:guide id="5" orient="horz" pos="552">
          <p15:clr>
            <a:srgbClr val="5ACBF0"/>
          </p15:clr>
        </p15:guide>
        <p15:guide id="6" orient="horz" pos="288">
          <p15:clr>
            <a:srgbClr val="5ACBF0"/>
          </p15:clr>
        </p15:guide>
        <p15:guide id="30" orient="horz" pos="1320">
          <p15:clr>
            <a:srgbClr val="5ACBF0"/>
          </p15:clr>
        </p15:guide>
        <p15:guide id="31" pos="7008">
          <p15:clr>
            <a:srgbClr val="5ACBF0"/>
          </p15:clr>
        </p15:guide>
        <p15:guide id="32" pos="2616">
          <p15:clr>
            <a:srgbClr val="5ACBF0"/>
          </p15:clr>
        </p15:guide>
        <p15:guide id="33" pos="2880">
          <p15:clr>
            <a:srgbClr val="5ACBF0"/>
          </p15:clr>
        </p15:guide>
        <p15:guide id="34" pos="4800">
          <p15:clr>
            <a:srgbClr val="5ACBF0"/>
          </p15:clr>
        </p15:guide>
        <p15:guide id="35" pos="5064">
          <p15:clr>
            <a:srgbClr val="5ACBF0"/>
          </p15:clr>
        </p15:guide>
        <p15:guide id="36" pos="3840">
          <p15:clr>
            <a:srgbClr val="FBAE40"/>
          </p15:clr>
        </p15:guide>
        <p15:guide id="37" orient="horz" pos="2496">
          <p15:clr>
            <a:srgbClr val="5ACBF0"/>
          </p15:clr>
        </p15:guide>
        <p15:guide id="38" orient="horz" pos="2160">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terik.daly@jhuapl.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3.xml"/><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9.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3.emf"/></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0.xml"/><Relationship Id="rId5" Type="http://schemas.openxmlformats.org/officeDocument/2006/relationships/image" Target="../media/image13.jp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43.emf"/><Relationship Id="rId5" Type="http://schemas.openxmlformats.org/officeDocument/2006/relationships/image" Target="../media/image46.emf"/><Relationship Id="rId4" Type="http://schemas.openxmlformats.org/officeDocument/2006/relationships/image" Target="../media/image45.sv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43.emf"/><Relationship Id="rId5" Type="http://schemas.openxmlformats.org/officeDocument/2006/relationships/image" Target="../media/image46.emf"/><Relationship Id="rId4" Type="http://schemas.openxmlformats.org/officeDocument/2006/relationships/image" Target="../media/image45.svg"/></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47.emf"/><Relationship Id="rId5" Type="http://schemas.openxmlformats.org/officeDocument/2006/relationships/image" Target="../media/image45.sv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jpe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30.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75.emf"/><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74.emf"/><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43.emf"/><Relationship Id="rId11" Type="http://schemas.openxmlformats.org/officeDocument/2006/relationships/image" Target="../media/image73.emf"/><Relationship Id="rId5" Type="http://schemas.openxmlformats.org/officeDocument/2006/relationships/image" Target="../media/image42.png"/><Relationship Id="rId10" Type="http://schemas.openxmlformats.org/officeDocument/2006/relationships/image" Target="../media/image72.emf"/><Relationship Id="rId4" Type="http://schemas.openxmlformats.org/officeDocument/2006/relationships/image" Target="../media/image41.png"/><Relationship Id="rId9" Type="http://schemas.openxmlformats.org/officeDocument/2006/relationships/image" Target="../media/image71.emf"/></Relationships>
</file>

<file path=ppt/slides/_rels/slide4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2.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dirty="0"/>
              <a:t>Hypothetical Asteroid </a:t>
            </a:r>
            <a:br>
              <a:rPr lang="en-US" dirty="0"/>
            </a:br>
            <a:r>
              <a:rPr lang="en-US" dirty="0"/>
              <a:t>Impact Exercise</a:t>
            </a:r>
          </a:p>
        </p:txBody>
      </p:sp>
      <p:sp>
        <p:nvSpPr>
          <p:cNvPr id="6" name="Subtitle 5"/>
          <p:cNvSpPr>
            <a:spLocks noGrp="1"/>
          </p:cNvSpPr>
          <p:nvPr>
            <p:ph type="subTitle" idx="1"/>
          </p:nvPr>
        </p:nvSpPr>
        <p:spPr/>
        <p:txBody>
          <a:bodyPr vert="horz" lIns="0" tIns="0" rIns="0" bIns="0" rtlCol="0">
            <a:normAutofit/>
          </a:bodyPr>
          <a:lstStyle/>
          <a:p>
            <a:pPr marL="11113" lvl="2" algn="l"/>
            <a:r>
              <a:rPr lang="en-US" sz="2400" b="1" dirty="0">
                <a:solidFill>
                  <a:schemeClr val="accent2"/>
                </a:solidFill>
              </a:rPr>
              <a:t>Panel 1a: Notification of asteroid </a:t>
            </a:r>
            <a:br>
              <a:rPr lang="en-US" sz="2400" b="1" dirty="0">
                <a:solidFill>
                  <a:schemeClr val="accent2"/>
                </a:solidFill>
              </a:rPr>
            </a:br>
            <a:r>
              <a:rPr lang="en-US" sz="2400" b="1" dirty="0">
                <a:solidFill>
                  <a:schemeClr val="accent2"/>
                </a:solidFill>
              </a:rPr>
              <a:t>impact threat and early preparedness</a:t>
            </a:r>
          </a:p>
        </p:txBody>
      </p:sp>
      <p:sp>
        <p:nvSpPr>
          <p:cNvPr id="7" name="Text Placeholder 6"/>
          <p:cNvSpPr>
            <a:spLocks noGrp="1"/>
          </p:cNvSpPr>
          <p:nvPr>
            <p:ph type="body" sz="quarter" idx="13"/>
          </p:nvPr>
        </p:nvSpPr>
        <p:spPr/>
        <p:txBody>
          <a:bodyPr/>
          <a:lstStyle/>
          <a:p>
            <a:r>
              <a:rPr lang="en-US" dirty="0"/>
              <a:t>Point of Contact: Terik Daly</a:t>
            </a:r>
          </a:p>
          <a:p>
            <a:r>
              <a:rPr lang="en-US" dirty="0">
                <a:hlinkClick r:id="rId3"/>
              </a:rPr>
              <a:t>terik.daly@jhuapl.edu</a:t>
            </a:r>
            <a:endParaRPr lang="en-US" dirty="0"/>
          </a:p>
        </p:txBody>
      </p:sp>
    </p:spTree>
    <p:extLst>
      <p:ext uri="{BB962C8B-B14F-4D97-AF65-F5344CB8AC3E}">
        <p14:creationId xmlns:p14="http://schemas.microsoft.com/office/powerpoint/2010/main" val="1507358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54F46A-E4A7-007F-4A53-367465A0454A}"/>
              </a:ext>
            </a:extLst>
          </p:cNvPr>
          <p:cNvSpPr txBox="1"/>
          <p:nvPr/>
        </p:nvSpPr>
        <p:spPr>
          <a:xfrm>
            <a:off x="457200" y="1699846"/>
            <a:ext cx="7842516" cy="4339650"/>
          </a:xfrm>
          <a:prstGeom prst="rect">
            <a:avLst/>
          </a:prstGeom>
          <a:noFill/>
        </p:spPr>
        <p:txBody>
          <a:bodyPr wrap="square" lIns="0" tIns="0" rIns="457200" bIns="0">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shall warn of predicted impacts exceeding a probability of </a:t>
            </a:r>
            <a:r>
              <a:rPr kumimoji="0" lang="en-US" sz="2200" b="1" i="0" u="none" strike="noStrike" kern="1200" cap="none" spc="0" normalizeH="0" baseline="0" noProof="0" dirty="0">
                <a:ln>
                  <a:noFill/>
                </a:ln>
                <a:solidFill>
                  <a:srgbClr val="FFEA5A"/>
                </a:solidFill>
                <a:effectLst/>
                <a:uLnTx/>
                <a:uFillTx/>
                <a:latin typeface="Arial" panose="020B0604020202020204" pitchFamily="34" charset="0"/>
                <a:ea typeface="+mn-ea"/>
                <a:cs typeface="Arial" panose="020B0604020202020204" pitchFamily="34" charset="0"/>
              </a:rPr>
              <a:t>1%</a:t>
            </a:r>
            <a:r>
              <a:rPr kumimoji="0" lang="en-US" sz="2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all objects characterized to be greater than </a:t>
            </a:r>
            <a:r>
              <a:rPr kumimoji="0" lang="en-US" sz="2200" b="1" i="0" u="none" strike="noStrike" kern="1200" cap="none" spc="0" normalizeH="0" baseline="0" noProof="0" dirty="0">
                <a:ln>
                  <a:noFill/>
                </a:ln>
                <a:solidFill>
                  <a:srgbClr val="FFEA5A"/>
                </a:solidFill>
                <a:effectLst/>
                <a:uLnTx/>
                <a:uFillTx/>
                <a:latin typeface="Arial" panose="020B0604020202020204" pitchFamily="34" charset="0"/>
                <a:ea typeface="+mn-ea"/>
                <a:cs typeface="Arial" panose="020B0604020202020204" pitchFamily="34" charset="0"/>
              </a:rPr>
              <a:t>10 meters </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size* and notify:</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Chair, Space Mission Planning Advisory Group (SMPAG)</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United Nations Office for Outer Space Affairs (UNOOSA)</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UNOOSA will notify UN Member States</a:t>
            </a:r>
          </a:p>
          <a:p>
            <a:pPr>
              <a:spcBef>
                <a:spcPts val="1200"/>
              </a:spcBef>
              <a:spcAft>
                <a:spcPts val="1200"/>
              </a:spcAf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signatories will also notify and work with their own governments according to their own national policies, as applicable.</a:t>
            </a:r>
            <a:endParaRPr lang="en-US" sz="2200" dirty="0">
              <a:solidFill>
                <a:prstClr val="white"/>
              </a:solidFill>
              <a:latin typeface="Arial" panose="020B0604020202020204" pitchFamily="34" charset="0"/>
              <a:cs typeface="Arial" panose="020B0604020202020204" pitchFamily="34" charset="0"/>
            </a:endParaRPr>
          </a:p>
          <a:p>
            <a:pPr marL="11113" lvl="1">
              <a:spcBef>
                <a:spcPts val="1200"/>
              </a:spcBef>
              <a:spcAft>
                <a:spcPts val="1200"/>
              </a:spcAft>
              <a:defRPr/>
            </a:pPr>
            <a:r>
              <a:rPr kumimoji="0" lang="en-US" sz="1400" b="0" i="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Roughly equivalent to an absolute magnitude of 28 if only brightness data can be collected</a:t>
            </a: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1E618FCD-AA1F-3128-8AC8-B6CD13E0F8B6}"/>
              </a:ext>
            </a:extLst>
          </p:cNvPr>
          <p:cNvSpPr txBox="1"/>
          <p:nvPr/>
        </p:nvSpPr>
        <p:spPr>
          <a:xfrm>
            <a:off x="2645765" y="628844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3FAD587A-564E-F28B-2D26-510E828AB205}"/>
              </a:ext>
            </a:extLst>
          </p:cNvPr>
          <p:cNvSpPr txBox="1"/>
          <p:nvPr/>
        </p:nvSpPr>
        <p:spPr>
          <a:xfrm>
            <a:off x="5291529"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8" name="Slide Number Placeholder 5">
            <a:extLst>
              <a:ext uri="{FF2B5EF4-FFF2-40B4-BE49-F238E27FC236}">
                <a16:creationId xmlns:a16="http://schemas.microsoft.com/office/drawing/2014/main" id="{783F1145-F259-42D4-BF8C-B0C303615EB0}"/>
              </a:ext>
            </a:extLst>
          </p:cNvPr>
          <p:cNvSpPr txBox="1">
            <a:spLocks/>
          </p:cNvSpPr>
          <p:nvPr/>
        </p:nvSpPr>
        <p:spPr>
          <a:xfrm>
            <a:off x="11438221"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40B56DAA-B1A1-60F6-726B-1AE214213100}"/>
              </a:ext>
            </a:extLst>
          </p:cNvPr>
          <p:cNvPicPr>
            <a:picLocks noChangeAspect="1"/>
          </p:cNvPicPr>
          <p:nvPr/>
        </p:nvPicPr>
        <p:blipFill>
          <a:blip r:embed="rId3"/>
          <a:stretch>
            <a:fillRect/>
          </a:stretch>
        </p:blipFill>
        <p:spPr>
          <a:xfrm>
            <a:off x="8261616" y="1676400"/>
            <a:ext cx="3435084" cy="4457700"/>
          </a:xfrm>
          <a:prstGeom prst="rect">
            <a:avLst/>
          </a:prstGeom>
        </p:spPr>
      </p:pic>
      <p:sp>
        <p:nvSpPr>
          <p:cNvPr id="9" name="TextBox 8">
            <a:extLst>
              <a:ext uri="{FF2B5EF4-FFF2-40B4-BE49-F238E27FC236}">
                <a16:creationId xmlns:a16="http://schemas.microsoft.com/office/drawing/2014/main" id="{BDA1BFBC-7E94-31FF-A2DD-7365F3642539}"/>
              </a:ext>
            </a:extLst>
          </p:cNvPr>
          <p:cNvSpPr txBox="1"/>
          <p:nvPr/>
        </p:nvSpPr>
        <p:spPr>
          <a:xfrm>
            <a:off x="5512905" y="777353"/>
            <a:ext cx="62218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Notification</a:t>
            </a:r>
          </a:p>
        </p:txBody>
      </p:sp>
    </p:spTree>
    <p:extLst>
      <p:ext uri="{BB962C8B-B14F-4D97-AF65-F5344CB8AC3E}">
        <p14:creationId xmlns:p14="http://schemas.microsoft.com/office/powerpoint/2010/main" val="200603972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236900-5128-EB7A-4B4A-C5A012218521}"/>
              </a:ext>
            </a:extLst>
          </p:cNvPr>
          <p:cNvSpPr txBox="1"/>
          <p:nvPr/>
        </p:nvSpPr>
        <p:spPr>
          <a:xfrm>
            <a:off x="5291529"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52C76A91-8830-F7C8-5A5B-554B555C33CA}"/>
              </a:ext>
            </a:extLst>
          </p:cNvPr>
          <p:cNvSpPr txBox="1"/>
          <p:nvPr/>
        </p:nvSpPr>
        <p:spPr>
          <a:xfrm>
            <a:off x="2645765" y="6519446"/>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 name="Slide Number Placeholder 5">
            <a:extLst>
              <a:ext uri="{FF2B5EF4-FFF2-40B4-BE49-F238E27FC236}">
                <a16:creationId xmlns:a16="http://schemas.microsoft.com/office/drawing/2014/main" id="{268AEC61-C3DB-43B2-ADA2-C24D58BBA9B8}"/>
              </a:ext>
            </a:extLst>
          </p:cNvPr>
          <p:cNvSpPr txBox="1">
            <a:spLocks/>
          </p:cNvSpPr>
          <p:nvPr/>
        </p:nvSpPr>
        <p:spPr>
          <a:xfrm>
            <a:off x="11438221"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52D384CD-45A9-F781-173C-3B8D08B61840}"/>
              </a:ext>
            </a:extLst>
          </p:cNvPr>
          <p:cNvSpPr txBox="1"/>
          <p:nvPr/>
        </p:nvSpPr>
        <p:spPr>
          <a:xfrm>
            <a:off x="5512905" y="777353"/>
            <a:ext cx="62218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Notification: Key Points</a:t>
            </a:r>
          </a:p>
        </p:txBody>
      </p:sp>
      <p:graphicFrame>
        <p:nvGraphicFramePr>
          <p:cNvPr id="8" name="Table 11">
            <a:extLst>
              <a:ext uri="{FF2B5EF4-FFF2-40B4-BE49-F238E27FC236}">
                <a16:creationId xmlns:a16="http://schemas.microsoft.com/office/drawing/2014/main" id="{A71F79EE-C6D1-6505-942C-939416CA97E4}"/>
              </a:ext>
            </a:extLst>
          </p:cNvPr>
          <p:cNvGraphicFramePr>
            <a:graphicFrameLocks/>
          </p:cNvGraphicFramePr>
          <p:nvPr>
            <p:extLst>
              <p:ext uri="{D42A27DB-BD31-4B8C-83A1-F6EECF244321}">
                <p14:modId xmlns:p14="http://schemas.microsoft.com/office/powerpoint/2010/main" val="4165913467"/>
              </p:ext>
            </p:extLst>
          </p:nvPr>
        </p:nvGraphicFramePr>
        <p:xfrm>
          <a:off x="1551483" y="1676400"/>
          <a:ext cx="9089035" cy="4478542"/>
        </p:xfrm>
        <a:graphic>
          <a:graphicData uri="http://schemas.openxmlformats.org/drawingml/2006/table">
            <a:tbl>
              <a:tblPr firstRow="1" firstCol="1">
                <a:tableStyleId>{5C22544A-7EE6-4342-B048-85BDC9FD1C3A}</a:tableStyleId>
              </a:tblPr>
              <a:tblGrid>
                <a:gridCol w="2701001">
                  <a:extLst>
                    <a:ext uri="{9D8B030D-6E8A-4147-A177-3AD203B41FA5}">
                      <a16:colId xmlns:a16="http://schemas.microsoft.com/office/drawing/2014/main" val="311790701"/>
                    </a:ext>
                  </a:extLst>
                </a:gridCol>
                <a:gridCol w="6388034">
                  <a:extLst>
                    <a:ext uri="{9D8B030D-6E8A-4147-A177-3AD203B41FA5}">
                      <a16:colId xmlns:a16="http://schemas.microsoft.com/office/drawing/2014/main" val="767450477"/>
                    </a:ext>
                  </a:extLst>
                </a:gridCol>
              </a:tblGrid>
              <a:tr h="5597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Impact Probability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1.6% as calculated by NASA JPL CNEOS and ESA NEOCC</a:t>
                      </a:r>
                    </a:p>
                  </a:txBody>
                  <a:tcPr marR="18288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3131513"/>
                  </a:ext>
                </a:extLst>
              </a:tr>
              <a:tr h="55493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Impact Date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24 April 2041</a:t>
                      </a:r>
                    </a:p>
                  </a:txBody>
                  <a:tcPr marR="1828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3572444"/>
                  </a:ext>
                </a:extLst>
              </a:tr>
              <a:tr h="81684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Impact Risk Corridor</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Across Eastern Europe, the Mediterranean Sea, and Africa from the Barents Sea to the Cape of Good Hope, across the South Atlantic to the Antarctic coast, and to the South Pacific</a:t>
                      </a:r>
                    </a:p>
                  </a:txBody>
                  <a:tcPr marR="1828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0440789"/>
                  </a:ext>
                </a:extLst>
              </a:tr>
              <a:tr h="57607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Asteroid Size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Most likely in the range 90–160 m (300–520 ft) in diameter, but possibly in the range 50–280 meters (160–920 feet)</a:t>
                      </a:r>
                    </a:p>
                  </a:txBody>
                  <a:tcPr marR="1828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99132550"/>
                  </a:ext>
                </a:extLst>
              </a:tr>
              <a:tr h="81684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Expected Damage </a:t>
                      </a:r>
                      <a:b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Level If Impact Occurs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Regional blast damage, likely extending up to 110 km from impact location, but possibly as far as 200km. Energy released most likely to be in the range 5–70 Mt, but possibly in the range 3–720 Mt</a:t>
                      </a:r>
                    </a:p>
                  </a:txBody>
                  <a:tcPr marR="1828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6001085"/>
                  </a:ext>
                </a:extLst>
              </a:tr>
              <a:tr h="57607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Will New Information Be Available?</a:t>
                      </a:r>
                    </a:p>
                  </a:txBody>
                  <a:tcPr anchor="ctr">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asteroid will be observable, and information will be updated, through mid-December 2024 and then again starting in August 2025</a:t>
                      </a:r>
                    </a:p>
                  </a:txBody>
                  <a:tcPr marR="182880" anchor="ct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35064"/>
                  </a:ext>
                </a:extLst>
              </a:tr>
              <a:tr h="5597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Technical Information</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https://cneos.jpl.nasa.gov/pd/cs/pdc25/</a:t>
                      </a:r>
                    </a:p>
                  </a:txBody>
                  <a:tcPr marR="18288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2696060"/>
                  </a:ext>
                </a:extLst>
              </a:tr>
            </a:tbl>
          </a:graphicData>
        </a:graphic>
      </p:graphicFrame>
    </p:spTree>
    <p:extLst>
      <p:ext uri="{BB962C8B-B14F-4D97-AF65-F5344CB8AC3E}">
        <p14:creationId xmlns:p14="http://schemas.microsoft.com/office/powerpoint/2010/main" val="149587517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FE1DEF-1602-C5E1-675A-AD014564E19D}"/>
              </a:ext>
            </a:extLst>
          </p:cNvPr>
          <p:cNvSpPr>
            <a:spLocks noGrp="1"/>
          </p:cNvSpPr>
          <p:nvPr>
            <p:ph type="sldNum" sz="quarter" idx="17"/>
          </p:nvPr>
        </p:nvSpPr>
        <p:spPr/>
        <p:txBody>
          <a:bodyPr/>
          <a:lstStyle/>
          <a:p>
            <a:fld id="{4EBCDCBD-78E1-0D41-A999-31B5EBF8E02C}" type="slidenum">
              <a:rPr lang="en-US" smtClean="0"/>
              <a:pPr/>
              <a:t>12</a:t>
            </a:fld>
            <a:endParaRPr lang="en-US" dirty="0"/>
          </a:p>
        </p:txBody>
      </p:sp>
      <p:sp>
        <p:nvSpPr>
          <p:cNvPr id="4" name="Title 3">
            <a:extLst>
              <a:ext uri="{FF2B5EF4-FFF2-40B4-BE49-F238E27FC236}">
                <a16:creationId xmlns:a16="http://schemas.microsoft.com/office/drawing/2014/main" id="{A1381267-A91D-D353-7779-1718230342B8}"/>
              </a:ext>
            </a:extLst>
          </p:cNvPr>
          <p:cNvSpPr>
            <a:spLocks noGrp="1"/>
          </p:cNvSpPr>
          <p:nvPr>
            <p:ph type="ctrTitle"/>
          </p:nvPr>
        </p:nvSpPr>
        <p:spPr/>
        <p:txBody>
          <a:bodyPr>
            <a:normAutofit fontScale="90000"/>
          </a:bodyPr>
          <a:lstStyle/>
          <a:p>
            <a:r>
              <a:rPr lang="en-US" dirty="0"/>
              <a:t>Current Knowledge from Telescopic Observations</a:t>
            </a:r>
          </a:p>
        </p:txBody>
      </p:sp>
      <p:sp>
        <p:nvSpPr>
          <p:cNvPr id="5" name="Subtitle 4">
            <a:extLst>
              <a:ext uri="{FF2B5EF4-FFF2-40B4-BE49-F238E27FC236}">
                <a16:creationId xmlns:a16="http://schemas.microsoft.com/office/drawing/2014/main" id="{D1BFD344-7D47-395D-BDB8-DCB00EA6BFF2}"/>
              </a:ext>
            </a:extLst>
          </p:cNvPr>
          <p:cNvSpPr>
            <a:spLocks noGrp="1"/>
          </p:cNvSpPr>
          <p:nvPr>
            <p:ph type="subTitle" idx="1"/>
          </p:nvPr>
        </p:nvSpPr>
        <p:spPr/>
        <p:txBody>
          <a:bodyPr/>
          <a:lstStyle/>
          <a:p>
            <a:endParaRPr lang="en-US" dirty="0"/>
          </a:p>
        </p:txBody>
      </p:sp>
      <p:sp>
        <p:nvSpPr>
          <p:cNvPr id="6" name="Text Placeholder 5">
            <a:extLst>
              <a:ext uri="{FF2B5EF4-FFF2-40B4-BE49-F238E27FC236}">
                <a16:creationId xmlns:a16="http://schemas.microsoft.com/office/drawing/2014/main" id="{D0053907-7C24-75BF-63D1-64A785881E45}"/>
              </a:ext>
            </a:extLst>
          </p:cNvPr>
          <p:cNvSpPr>
            <a:spLocks noGrp="1"/>
          </p:cNvSpPr>
          <p:nvPr>
            <p:ph type="body" sz="quarter" idx="13"/>
          </p:nvPr>
        </p:nvSpPr>
        <p:spPr/>
        <p:txBody>
          <a:bodyPr/>
          <a:lstStyle/>
          <a:p>
            <a:r>
              <a:rPr lang="en-US" dirty="0"/>
              <a:t>Davide Farnocchia</a:t>
            </a:r>
          </a:p>
          <a:p>
            <a:r>
              <a:rPr lang="en-US" dirty="0"/>
              <a:t>Center for Near-Earth Object Studies</a:t>
            </a:r>
            <a:br>
              <a:rPr lang="en-US" dirty="0"/>
            </a:br>
            <a:r>
              <a:rPr lang="en-US" dirty="0"/>
              <a:t>NASA Jet Propulsion Laboratory</a:t>
            </a:r>
          </a:p>
        </p:txBody>
      </p:sp>
      <p:sp>
        <p:nvSpPr>
          <p:cNvPr id="7" name="Footer Placeholder 6">
            <a:extLst>
              <a:ext uri="{FF2B5EF4-FFF2-40B4-BE49-F238E27FC236}">
                <a16:creationId xmlns:a16="http://schemas.microsoft.com/office/drawing/2014/main" id="{BFE973BF-6CAB-5616-2C64-982859E47F1B}"/>
              </a:ext>
            </a:extLst>
          </p:cNvPr>
          <p:cNvSpPr>
            <a:spLocks noGrp="1"/>
          </p:cNvSpPr>
          <p:nvPr>
            <p:ph type="ftr" sz="quarter" idx="18"/>
          </p:nvPr>
        </p:nvSpPr>
        <p:spPr/>
        <p:txBody>
          <a:bodyPr/>
          <a:lstStyle/>
          <a:p>
            <a:endParaRPr lang="en-US" dirty="0"/>
          </a:p>
        </p:txBody>
      </p:sp>
      <p:pic>
        <p:nvPicPr>
          <p:cNvPr id="2050" name="Picture 2">
            <a:extLst>
              <a:ext uri="{FF2B5EF4-FFF2-40B4-BE49-F238E27FC236}">
                <a16:creationId xmlns:a16="http://schemas.microsoft.com/office/drawing/2014/main" id="{923CC2EA-FFBD-1D26-DEB6-86D6846C6334}"/>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35980" r="1159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628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BB3B9-D9FA-6F2F-7500-B62C6BDAC3CF}"/>
              </a:ext>
            </a:extLst>
          </p:cNvPr>
          <p:cNvSpPr>
            <a:spLocks noGrp="1"/>
          </p:cNvSpPr>
          <p:nvPr>
            <p:ph type="title"/>
          </p:nvPr>
        </p:nvSpPr>
        <p:spPr/>
        <p:txBody>
          <a:bodyPr/>
          <a:lstStyle/>
          <a:p>
            <a:r>
              <a:rPr lang="en-US" dirty="0"/>
              <a:t>Discovery of asteroid 2024 PDC25</a:t>
            </a:r>
          </a:p>
        </p:txBody>
      </p:sp>
      <p:sp>
        <p:nvSpPr>
          <p:cNvPr id="6" name="Slide Number Placeholder 5">
            <a:extLst>
              <a:ext uri="{FF2B5EF4-FFF2-40B4-BE49-F238E27FC236}">
                <a16:creationId xmlns:a16="http://schemas.microsoft.com/office/drawing/2014/main" id="{3BE7B145-0682-0D32-FE1D-D15842D36EC5}"/>
              </a:ext>
            </a:extLst>
          </p:cNvPr>
          <p:cNvSpPr>
            <a:spLocks noGrp="1"/>
          </p:cNvSpPr>
          <p:nvPr>
            <p:ph type="sldNum" sz="quarter" idx="17"/>
          </p:nvPr>
        </p:nvSpPr>
        <p:spPr/>
        <p:txBody>
          <a:bodyPr/>
          <a:lstStyle/>
          <a:p>
            <a:fld id="{4EBCDCBD-78E1-0D41-A999-31B5EBF8E02C}" type="slidenum">
              <a:rPr lang="en-US" smtClean="0"/>
              <a:pPr/>
              <a:t>13</a:t>
            </a:fld>
            <a:endParaRPr lang="en-US" dirty="0"/>
          </a:p>
        </p:txBody>
      </p:sp>
      <p:sp>
        <p:nvSpPr>
          <p:cNvPr id="7" name="Footer Placeholder 6">
            <a:extLst>
              <a:ext uri="{FF2B5EF4-FFF2-40B4-BE49-F238E27FC236}">
                <a16:creationId xmlns:a16="http://schemas.microsoft.com/office/drawing/2014/main" id="{FF9909EE-0618-57B8-0C45-C04A3CC521E9}"/>
              </a:ext>
            </a:extLst>
          </p:cNvPr>
          <p:cNvSpPr>
            <a:spLocks noGrp="1"/>
          </p:cNvSpPr>
          <p:nvPr>
            <p:ph type="ftr" sz="quarter" idx="18"/>
          </p:nvPr>
        </p:nvSpPr>
        <p:spPr/>
        <p:txBody>
          <a:bodyPr/>
          <a:lstStyle/>
          <a:p>
            <a:endParaRPr lang="en-US" dirty="0"/>
          </a:p>
        </p:txBody>
      </p:sp>
      <p:pic>
        <p:nvPicPr>
          <p:cNvPr id="8" name="Picture 2">
            <a:extLst>
              <a:ext uri="{FF2B5EF4-FFF2-40B4-BE49-F238E27FC236}">
                <a16:creationId xmlns:a16="http://schemas.microsoft.com/office/drawing/2014/main" id="{BB8EBB26-498E-A148-1F4A-BACDDF0B4C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41" t="3389" r="11592" b="3389"/>
          <a:stretch/>
        </p:blipFill>
        <p:spPr bwMode="auto">
          <a:xfrm>
            <a:off x="6438900" y="3128464"/>
            <a:ext cx="4800600" cy="30818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7390D09-23D3-C8B9-80DC-930867BEA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81099"/>
            <a:ext cx="5090208" cy="50514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0D98D6A-4586-D3A2-CABF-F2544CC61821}"/>
              </a:ext>
            </a:extLst>
          </p:cNvPr>
          <p:cNvSpPr txBox="1"/>
          <p:nvPr/>
        </p:nvSpPr>
        <p:spPr>
          <a:xfrm>
            <a:off x="2802771" y="1251755"/>
            <a:ext cx="2655342" cy="461665"/>
          </a:xfrm>
          <a:prstGeom prst="rect">
            <a:avLst/>
          </a:prstGeom>
          <a:noFill/>
          <a:ln w="19050">
            <a:noFill/>
          </a:ln>
        </p:spPr>
        <p:txBody>
          <a:bodyPr wrap="none" rtlCol="0">
            <a:spAutoFit/>
          </a:bodyPr>
          <a:lstStyle/>
          <a:p>
            <a:r>
              <a:rPr lang="en-US" sz="1200" dirty="0">
                <a:solidFill>
                  <a:schemeClr val="bg1"/>
                </a:solidFill>
              </a:rPr>
              <a:t>Discovery observations of 2008 TC3</a:t>
            </a:r>
          </a:p>
          <a:p>
            <a:r>
              <a:rPr lang="en-US" sz="1200" dirty="0">
                <a:solidFill>
                  <a:schemeClr val="bg1"/>
                </a:solidFill>
              </a:rPr>
              <a:t>Credit: Catalina Sky Survey</a:t>
            </a:r>
          </a:p>
        </p:txBody>
      </p:sp>
      <p:cxnSp>
        <p:nvCxnSpPr>
          <p:cNvPr id="11" name="Straight Connector 10">
            <a:extLst>
              <a:ext uri="{FF2B5EF4-FFF2-40B4-BE49-F238E27FC236}">
                <a16:creationId xmlns:a16="http://schemas.microsoft.com/office/drawing/2014/main" id="{3B7F732C-D218-E8CB-21DF-CB40350FFD6F}"/>
              </a:ext>
            </a:extLst>
          </p:cNvPr>
          <p:cNvCxnSpPr>
            <a:cxnSpLocks/>
          </p:cNvCxnSpPr>
          <p:nvPr/>
        </p:nvCxnSpPr>
        <p:spPr>
          <a:xfrm flipH="1">
            <a:off x="5514975" y="4515729"/>
            <a:ext cx="3797837" cy="169457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993E0B5-5007-48BE-0827-DF3BC3AED678}"/>
              </a:ext>
            </a:extLst>
          </p:cNvPr>
          <p:cNvCxnSpPr>
            <a:cxnSpLocks/>
          </p:cNvCxnSpPr>
          <p:nvPr/>
        </p:nvCxnSpPr>
        <p:spPr>
          <a:xfrm flipH="1" flipV="1">
            <a:off x="5514975" y="1181100"/>
            <a:ext cx="3874254" cy="313299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8C0B0E2-777D-0958-A8B0-E03F4FCAB725}"/>
              </a:ext>
            </a:extLst>
          </p:cNvPr>
          <p:cNvSpPr/>
          <p:nvPr/>
        </p:nvSpPr>
        <p:spPr>
          <a:xfrm>
            <a:off x="6363730" y="1639278"/>
            <a:ext cx="1396313" cy="1213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
        <p:nvSpPr>
          <p:cNvPr id="5" name="Content Placeholder 4">
            <a:extLst>
              <a:ext uri="{FF2B5EF4-FFF2-40B4-BE49-F238E27FC236}">
                <a16:creationId xmlns:a16="http://schemas.microsoft.com/office/drawing/2014/main" id="{DD6DCBBC-8119-2613-C891-708F45ED97A3}"/>
              </a:ext>
            </a:extLst>
          </p:cNvPr>
          <p:cNvSpPr>
            <a:spLocks noGrp="1"/>
          </p:cNvSpPr>
          <p:nvPr>
            <p:ph idx="13"/>
          </p:nvPr>
        </p:nvSpPr>
        <p:spPr>
          <a:xfrm>
            <a:off x="6286501" y="1181100"/>
            <a:ext cx="4952998" cy="1745727"/>
          </a:xfrm>
          <a:noFill/>
        </p:spPr>
        <p:txBody>
          <a:bodyPr/>
          <a:lstStyle/>
          <a:p>
            <a:r>
              <a:rPr lang="en-US" dirty="0"/>
              <a:t>Asteroid 2024 PDC25 was discovered on June 6, 2024 by the NASA-funded Catalina Sky Survey.</a:t>
            </a:r>
          </a:p>
          <a:p>
            <a:r>
              <a:rPr lang="en-US" dirty="0"/>
              <a:t>Announced by the Minor Planet Center on June 7, 2024.</a:t>
            </a:r>
          </a:p>
          <a:p>
            <a:endParaRPr lang="en-US" dirty="0"/>
          </a:p>
        </p:txBody>
      </p:sp>
    </p:spTree>
    <p:extLst>
      <p:ext uri="{BB962C8B-B14F-4D97-AF65-F5344CB8AC3E}">
        <p14:creationId xmlns:p14="http://schemas.microsoft.com/office/powerpoint/2010/main" val="162280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NASA Jet Propulsion Laboratory California Institute of Technology">
            <a:extLst>
              <a:ext uri="{FF2B5EF4-FFF2-40B4-BE49-F238E27FC236}">
                <a16:creationId xmlns:a16="http://schemas.microsoft.com/office/drawing/2014/main" id="{73E0B2BA-B945-2413-AE69-490937A67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270" y="3616693"/>
            <a:ext cx="2557849" cy="25836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5D0E48A-5C9F-8862-212E-312888A55A77}"/>
              </a:ext>
            </a:extLst>
          </p:cNvPr>
          <p:cNvSpPr>
            <a:spLocks noGrp="1"/>
          </p:cNvSpPr>
          <p:nvPr>
            <p:ph type="title"/>
          </p:nvPr>
        </p:nvSpPr>
        <p:spPr/>
        <p:txBody>
          <a:bodyPr/>
          <a:lstStyle/>
          <a:p>
            <a:r>
              <a:rPr lang="en-US" dirty="0"/>
              <a:t>Orbit and tracking of asteroid 2024 PDC25</a:t>
            </a:r>
          </a:p>
        </p:txBody>
      </p:sp>
      <p:sp>
        <p:nvSpPr>
          <p:cNvPr id="3" name="Content Placeholder 2">
            <a:extLst>
              <a:ext uri="{FF2B5EF4-FFF2-40B4-BE49-F238E27FC236}">
                <a16:creationId xmlns:a16="http://schemas.microsoft.com/office/drawing/2014/main" id="{748CBAD6-FCEE-3227-886E-A9BD611865BE}"/>
              </a:ext>
            </a:extLst>
          </p:cNvPr>
          <p:cNvSpPr>
            <a:spLocks noGrp="1"/>
          </p:cNvSpPr>
          <p:nvPr>
            <p:ph idx="1"/>
          </p:nvPr>
        </p:nvSpPr>
        <p:spPr>
          <a:xfrm>
            <a:off x="457200" y="1181100"/>
            <a:ext cx="4770339" cy="4176257"/>
          </a:xfrm>
        </p:spPr>
        <p:txBody>
          <a:bodyPr/>
          <a:lstStyle/>
          <a:p>
            <a:r>
              <a:rPr lang="en-US" dirty="0"/>
              <a:t>2024 PDC25 is on 1.0 au × 2.3 au orbit, with an inclination of 11° and an orbit period of 2.1 years.</a:t>
            </a:r>
          </a:p>
          <a:p>
            <a:r>
              <a:rPr lang="en-US" dirty="0"/>
              <a:t>2024 PDC25 has been tracked by optical telescopes since discovery. It will be observable until mid-December 2024 and again starting in August 2025.</a:t>
            </a:r>
          </a:p>
        </p:txBody>
      </p:sp>
      <p:sp>
        <p:nvSpPr>
          <p:cNvPr id="6" name="Slide Number Placeholder 5">
            <a:extLst>
              <a:ext uri="{FF2B5EF4-FFF2-40B4-BE49-F238E27FC236}">
                <a16:creationId xmlns:a16="http://schemas.microsoft.com/office/drawing/2014/main" id="{187389D4-B7C8-4FAF-86BA-7137EDE8E4D3}"/>
              </a:ext>
            </a:extLst>
          </p:cNvPr>
          <p:cNvSpPr>
            <a:spLocks noGrp="1"/>
          </p:cNvSpPr>
          <p:nvPr>
            <p:ph type="sldNum" sz="quarter" idx="17"/>
          </p:nvPr>
        </p:nvSpPr>
        <p:spPr/>
        <p:txBody>
          <a:bodyPr/>
          <a:lstStyle/>
          <a:p>
            <a:fld id="{4EBCDCBD-78E1-0D41-A999-31B5EBF8E02C}" type="slidenum">
              <a:rPr lang="en-US" smtClean="0"/>
              <a:pPr/>
              <a:t>14</a:t>
            </a:fld>
            <a:endParaRPr lang="en-US" dirty="0"/>
          </a:p>
        </p:txBody>
      </p:sp>
      <p:sp>
        <p:nvSpPr>
          <p:cNvPr id="7" name="Footer Placeholder 6">
            <a:extLst>
              <a:ext uri="{FF2B5EF4-FFF2-40B4-BE49-F238E27FC236}">
                <a16:creationId xmlns:a16="http://schemas.microsoft.com/office/drawing/2014/main" id="{C73EE837-E5FD-4875-EC5F-61897B33FF7E}"/>
              </a:ext>
            </a:extLst>
          </p:cNvPr>
          <p:cNvSpPr>
            <a:spLocks noGrp="1"/>
          </p:cNvSpPr>
          <p:nvPr>
            <p:ph type="ftr" sz="quarter" idx="18"/>
          </p:nvPr>
        </p:nvSpPr>
        <p:spPr/>
        <p:txBody>
          <a:bodyPr/>
          <a:lstStyle/>
          <a:p>
            <a:endParaRPr lang="en-US" dirty="0"/>
          </a:p>
        </p:txBody>
      </p:sp>
      <p:grpSp>
        <p:nvGrpSpPr>
          <p:cNvPr id="27" name="Group 26">
            <a:extLst>
              <a:ext uri="{FF2B5EF4-FFF2-40B4-BE49-F238E27FC236}">
                <a16:creationId xmlns:a16="http://schemas.microsoft.com/office/drawing/2014/main" id="{14A59EE5-8B29-CF9B-FAE5-8B6BB55FAB6E}"/>
              </a:ext>
            </a:extLst>
          </p:cNvPr>
          <p:cNvGrpSpPr/>
          <p:nvPr/>
        </p:nvGrpSpPr>
        <p:grpSpPr>
          <a:xfrm>
            <a:off x="5399904" y="1075038"/>
            <a:ext cx="6411097" cy="5239266"/>
            <a:chOff x="5289402" y="1327368"/>
            <a:chExt cx="6275634" cy="5128564"/>
          </a:xfrm>
        </p:grpSpPr>
        <p:pic>
          <p:nvPicPr>
            <p:cNvPr id="17" name="Picture 16">
              <a:extLst>
                <a:ext uri="{FF2B5EF4-FFF2-40B4-BE49-F238E27FC236}">
                  <a16:creationId xmlns:a16="http://schemas.microsoft.com/office/drawing/2014/main" id="{9B9AC701-1D39-15DA-60D8-2C170E2C30C3}"/>
                </a:ext>
              </a:extLst>
            </p:cNvPr>
            <p:cNvPicPr>
              <a:picLocks noChangeAspect="1"/>
            </p:cNvPicPr>
            <p:nvPr/>
          </p:nvPicPr>
          <p:blipFill>
            <a:blip r:embed="rId3"/>
            <a:srcRect l="2727" t="10027" r="8836" b="3246"/>
            <a:stretch/>
          </p:blipFill>
          <p:spPr>
            <a:xfrm>
              <a:off x="5289402" y="1327368"/>
              <a:ext cx="6275634" cy="5128564"/>
            </a:xfrm>
            <a:prstGeom prst="rect">
              <a:avLst/>
            </a:prstGeom>
          </p:spPr>
        </p:pic>
        <p:sp>
          <p:nvSpPr>
            <p:cNvPr id="18" name="TextBox 17">
              <a:extLst>
                <a:ext uri="{FF2B5EF4-FFF2-40B4-BE49-F238E27FC236}">
                  <a16:creationId xmlns:a16="http://schemas.microsoft.com/office/drawing/2014/main" id="{D385CC89-E680-8642-6D91-535B55DB8D80}"/>
                </a:ext>
              </a:extLst>
            </p:cNvPr>
            <p:cNvSpPr txBox="1"/>
            <p:nvPr/>
          </p:nvSpPr>
          <p:spPr>
            <a:xfrm>
              <a:off x="6798912" y="4405340"/>
              <a:ext cx="1980524" cy="523220"/>
            </a:xfrm>
            <a:prstGeom prst="rect">
              <a:avLst/>
            </a:prstGeom>
            <a:noFill/>
          </p:spPr>
          <p:txBody>
            <a:bodyPr wrap="square" rtlCol="0">
              <a:spAutoFit/>
            </a:bodyPr>
            <a:lstStyle/>
            <a:p>
              <a:r>
                <a:rPr lang="en-US" sz="1400" dirty="0"/>
                <a:t>Possible impact</a:t>
              </a:r>
              <a:br>
                <a:rPr lang="en-US" sz="1400" dirty="0"/>
              </a:br>
              <a:r>
                <a:rPr lang="en-US" sz="1400" dirty="0"/>
                <a:t>April 24, 2041</a:t>
              </a:r>
            </a:p>
          </p:txBody>
        </p:sp>
        <p:sp>
          <p:nvSpPr>
            <p:cNvPr id="19" name="TextBox 18">
              <a:extLst>
                <a:ext uri="{FF2B5EF4-FFF2-40B4-BE49-F238E27FC236}">
                  <a16:creationId xmlns:a16="http://schemas.microsoft.com/office/drawing/2014/main" id="{8B15DEE6-5A58-8FED-1A9A-BACD1DAA1CC7}"/>
                </a:ext>
              </a:extLst>
            </p:cNvPr>
            <p:cNvSpPr txBox="1"/>
            <p:nvPr/>
          </p:nvSpPr>
          <p:spPr>
            <a:xfrm>
              <a:off x="7777078" y="3874443"/>
              <a:ext cx="2062584" cy="307777"/>
            </a:xfrm>
            <a:prstGeom prst="rect">
              <a:avLst/>
            </a:prstGeom>
            <a:noFill/>
          </p:spPr>
          <p:txBody>
            <a:bodyPr wrap="square" rtlCol="0">
              <a:spAutoFit/>
            </a:bodyPr>
            <a:lstStyle/>
            <a:p>
              <a:r>
                <a:rPr lang="en-US" sz="1400" dirty="0"/>
                <a:t>Sun</a:t>
              </a:r>
            </a:p>
          </p:txBody>
        </p:sp>
        <p:sp>
          <p:nvSpPr>
            <p:cNvPr id="20" name="TextBox 19">
              <a:extLst>
                <a:ext uri="{FF2B5EF4-FFF2-40B4-BE49-F238E27FC236}">
                  <a16:creationId xmlns:a16="http://schemas.microsoft.com/office/drawing/2014/main" id="{B48F8091-FEB2-A52E-4B26-874629A4A841}"/>
                </a:ext>
              </a:extLst>
            </p:cNvPr>
            <p:cNvSpPr txBox="1"/>
            <p:nvPr/>
          </p:nvSpPr>
          <p:spPr>
            <a:xfrm>
              <a:off x="6410476" y="5265936"/>
              <a:ext cx="2062584" cy="523220"/>
            </a:xfrm>
            <a:prstGeom prst="rect">
              <a:avLst/>
            </a:prstGeom>
            <a:noFill/>
          </p:spPr>
          <p:txBody>
            <a:bodyPr wrap="square" rtlCol="0">
              <a:spAutoFit/>
            </a:bodyPr>
            <a:lstStyle/>
            <a:p>
              <a:r>
                <a:rPr lang="en-US" sz="1400" dirty="0"/>
                <a:t>Discovery</a:t>
              </a:r>
              <a:br>
                <a:rPr lang="en-US" sz="1400" dirty="0"/>
              </a:br>
              <a:r>
                <a:rPr lang="en-US" sz="1400" dirty="0"/>
                <a:t>June 5, 2024</a:t>
              </a:r>
            </a:p>
          </p:txBody>
        </p:sp>
        <p:sp>
          <p:nvSpPr>
            <p:cNvPr id="21" name="TextBox 20">
              <a:extLst>
                <a:ext uri="{FF2B5EF4-FFF2-40B4-BE49-F238E27FC236}">
                  <a16:creationId xmlns:a16="http://schemas.microsoft.com/office/drawing/2014/main" id="{FEDB7D38-844C-251D-A409-95C1AE2D37C0}"/>
                </a:ext>
              </a:extLst>
            </p:cNvPr>
            <p:cNvSpPr txBox="1"/>
            <p:nvPr/>
          </p:nvSpPr>
          <p:spPr>
            <a:xfrm>
              <a:off x="8343197" y="5731183"/>
              <a:ext cx="2617567" cy="307777"/>
            </a:xfrm>
            <a:prstGeom prst="rect">
              <a:avLst/>
            </a:prstGeom>
            <a:noFill/>
          </p:spPr>
          <p:txBody>
            <a:bodyPr wrap="square" rtlCol="0">
              <a:spAutoFit/>
            </a:bodyPr>
            <a:lstStyle/>
            <a:p>
              <a:r>
                <a:rPr lang="en-US" sz="1400" dirty="0"/>
                <a:t>August 1, 2024</a:t>
              </a:r>
            </a:p>
          </p:txBody>
        </p:sp>
        <p:sp>
          <p:nvSpPr>
            <p:cNvPr id="22" name="TextBox 21">
              <a:extLst>
                <a:ext uri="{FF2B5EF4-FFF2-40B4-BE49-F238E27FC236}">
                  <a16:creationId xmlns:a16="http://schemas.microsoft.com/office/drawing/2014/main" id="{6524871A-B7B3-AC4F-A26B-06A02129ABCE}"/>
                </a:ext>
              </a:extLst>
            </p:cNvPr>
            <p:cNvSpPr txBox="1"/>
            <p:nvPr/>
          </p:nvSpPr>
          <p:spPr>
            <a:xfrm>
              <a:off x="6973225" y="2965744"/>
              <a:ext cx="2062584" cy="307777"/>
            </a:xfrm>
            <a:prstGeom prst="rect">
              <a:avLst/>
            </a:prstGeom>
            <a:noFill/>
          </p:spPr>
          <p:txBody>
            <a:bodyPr wrap="square" rtlCol="0">
              <a:spAutoFit/>
            </a:bodyPr>
            <a:lstStyle/>
            <a:p>
              <a:pPr algn="ctr"/>
              <a:r>
                <a:rPr lang="en-US" sz="1400" dirty="0">
                  <a:solidFill>
                    <a:srgbClr val="FF0000"/>
                  </a:solidFill>
                </a:rPr>
                <a:t>Earth’s orbit</a:t>
              </a:r>
            </a:p>
          </p:txBody>
        </p:sp>
        <p:sp>
          <p:nvSpPr>
            <p:cNvPr id="23" name="TextBox 22">
              <a:extLst>
                <a:ext uri="{FF2B5EF4-FFF2-40B4-BE49-F238E27FC236}">
                  <a16:creationId xmlns:a16="http://schemas.microsoft.com/office/drawing/2014/main" id="{EF28C6D3-E42F-FDDC-6D12-2DA6DEB0B523}"/>
                </a:ext>
              </a:extLst>
            </p:cNvPr>
            <p:cNvSpPr txBox="1"/>
            <p:nvPr/>
          </p:nvSpPr>
          <p:spPr>
            <a:xfrm>
              <a:off x="7790115" y="1736431"/>
              <a:ext cx="2062584" cy="307777"/>
            </a:xfrm>
            <a:prstGeom prst="rect">
              <a:avLst/>
            </a:prstGeom>
            <a:noFill/>
          </p:spPr>
          <p:txBody>
            <a:bodyPr wrap="square" rtlCol="0">
              <a:spAutoFit/>
            </a:bodyPr>
            <a:lstStyle/>
            <a:p>
              <a:pPr algn="ctr"/>
              <a:r>
                <a:rPr lang="en-US" sz="1400" dirty="0">
                  <a:solidFill>
                    <a:srgbClr val="0000FF"/>
                  </a:solidFill>
                </a:rPr>
                <a:t>2024 PDC25’s orbit</a:t>
              </a:r>
            </a:p>
          </p:txBody>
        </p:sp>
        <p:sp>
          <p:nvSpPr>
            <p:cNvPr id="24" name="Rectangle 23">
              <a:extLst>
                <a:ext uri="{FF2B5EF4-FFF2-40B4-BE49-F238E27FC236}">
                  <a16:creationId xmlns:a16="http://schemas.microsoft.com/office/drawing/2014/main" id="{B4385F29-4870-1E77-39F3-E2B7E045A05C}"/>
                </a:ext>
              </a:extLst>
            </p:cNvPr>
            <p:cNvSpPr/>
            <p:nvPr/>
          </p:nvSpPr>
          <p:spPr>
            <a:xfrm>
              <a:off x="10392808" y="1499617"/>
              <a:ext cx="1081605" cy="448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cxnSp>
          <p:nvCxnSpPr>
            <p:cNvPr id="25" name="Straight Arrow Connector 24">
              <a:extLst>
                <a:ext uri="{FF2B5EF4-FFF2-40B4-BE49-F238E27FC236}">
                  <a16:creationId xmlns:a16="http://schemas.microsoft.com/office/drawing/2014/main" id="{95F150E8-A535-4FD0-A8C6-264F137EADB2}"/>
                </a:ext>
              </a:extLst>
            </p:cNvPr>
            <p:cNvCxnSpPr>
              <a:cxnSpLocks/>
            </p:cNvCxnSpPr>
            <p:nvPr/>
          </p:nvCxnSpPr>
          <p:spPr>
            <a:xfrm flipV="1">
              <a:off x="11008499" y="3187095"/>
              <a:ext cx="0" cy="844418"/>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FCB9CEA-4273-D0D6-4B1E-7B5A38E27E50}"/>
                </a:ext>
              </a:extLst>
            </p:cNvPr>
            <p:cNvCxnSpPr>
              <a:cxnSpLocks/>
            </p:cNvCxnSpPr>
            <p:nvPr/>
          </p:nvCxnSpPr>
          <p:spPr>
            <a:xfrm flipV="1">
              <a:off x="9459800" y="3769246"/>
              <a:ext cx="0" cy="80093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6C1030BB-CA85-D3C0-E418-273F3BF90A7E}"/>
              </a:ext>
            </a:extLst>
          </p:cNvPr>
          <p:cNvSpPr txBox="1"/>
          <p:nvPr/>
        </p:nvSpPr>
        <p:spPr>
          <a:xfrm>
            <a:off x="3310025" y="5104584"/>
            <a:ext cx="1967196" cy="1200329"/>
          </a:xfrm>
          <a:prstGeom prst="rect">
            <a:avLst/>
          </a:prstGeom>
          <a:noFill/>
          <a:ln w="19050">
            <a:noFill/>
          </a:ln>
        </p:spPr>
        <p:txBody>
          <a:bodyPr wrap="square">
            <a:spAutoFit/>
          </a:bodyPr>
          <a:lstStyle/>
          <a:p>
            <a:r>
              <a:rPr lang="en-US" dirty="0"/>
              <a:t>Radar observations are not possible until 2041.</a:t>
            </a:r>
          </a:p>
        </p:txBody>
      </p:sp>
    </p:spTree>
    <p:extLst>
      <p:ext uri="{BB962C8B-B14F-4D97-AF65-F5344CB8AC3E}">
        <p14:creationId xmlns:p14="http://schemas.microsoft.com/office/powerpoint/2010/main" val="3004138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2A645-C6E7-EFCB-23D0-CCBB1E4B1E64}"/>
              </a:ext>
            </a:extLst>
          </p:cNvPr>
          <p:cNvSpPr>
            <a:spLocks noGrp="1"/>
          </p:cNvSpPr>
          <p:nvPr>
            <p:ph type="title"/>
          </p:nvPr>
        </p:nvSpPr>
        <p:spPr/>
        <p:txBody>
          <a:bodyPr/>
          <a:lstStyle/>
          <a:p>
            <a:r>
              <a:rPr lang="en-US" dirty="0"/>
              <a:t>Physical properties of asteroid 2024 PDC25</a:t>
            </a:r>
          </a:p>
        </p:txBody>
      </p:sp>
      <p:sp>
        <p:nvSpPr>
          <p:cNvPr id="4" name="Text Placeholder 3">
            <a:extLst>
              <a:ext uri="{FF2B5EF4-FFF2-40B4-BE49-F238E27FC236}">
                <a16:creationId xmlns:a16="http://schemas.microsoft.com/office/drawing/2014/main" id="{C8DF0FD8-03BC-AA0E-E914-83DCBDDF7258}"/>
              </a:ext>
            </a:extLst>
          </p:cNvPr>
          <p:cNvSpPr>
            <a:spLocks noGrp="1"/>
          </p:cNvSpPr>
          <p:nvPr>
            <p:ph type="body" sz="quarter" idx="13"/>
          </p:nvPr>
        </p:nvSpPr>
        <p:spPr/>
        <p:txBody>
          <a:bodyPr/>
          <a:lstStyle/>
          <a:p>
            <a:r>
              <a:rPr lang="en-US" dirty="0"/>
              <a:t>Spectral and infrared observations from the James Webb Space Telescope provide key constraints</a:t>
            </a:r>
          </a:p>
        </p:txBody>
      </p:sp>
      <p:sp>
        <p:nvSpPr>
          <p:cNvPr id="5" name="Slide Number Placeholder 4">
            <a:extLst>
              <a:ext uri="{FF2B5EF4-FFF2-40B4-BE49-F238E27FC236}">
                <a16:creationId xmlns:a16="http://schemas.microsoft.com/office/drawing/2014/main" id="{5F22CFB8-FA0B-C093-291E-CA27B00BB081}"/>
              </a:ext>
            </a:extLst>
          </p:cNvPr>
          <p:cNvSpPr>
            <a:spLocks noGrp="1"/>
          </p:cNvSpPr>
          <p:nvPr>
            <p:ph type="sldNum" sz="quarter" idx="16"/>
          </p:nvPr>
        </p:nvSpPr>
        <p:spPr/>
        <p:txBody>
          <a:bodyPr/>
          <a:lstStyle/>
          <a:p>
            <a:fld id="{4EBCDCBD-78E1-0D41-A999-31B5EBF8E02C}" type="slidenum">
              <a:rPr lang="en-US" smtClean="0"/>
              <a:pPr/>
              <a:t>15</a:t>
            </a:fld>
            <a:endParaRPr lang="en-US" dirty="0"/>
          </a:p>
        </p:txBody>
      </p:sp>
      <p:sp>
        <p:nvSpPr>
          <p:cNvPr id="6" name="Footer Placeholder 5">
            <a:extLst>
              <a:ext uri="{FF2B5EF4-FFF2-40B4-BE49-F238E27FC236}">
                <a16:creationId xmlns:a16="http://schemas.microsoft.com/office/drawing/2014/main" id="{112C862B-4BE1-5401-4229-4ADB257C8135}"/>
              </a:ext>
            </a:extLst>
          </p:cNvPr>
          <p:cNvSpPr>
            <a:spLocks noGrp="1"/>
          </p:cNvSpPr>
          <p:nvPr>
            <p:ph type="ftr" sz="quarter" idx="15"/>
          </p:nvPr>
        </p:nvSpPr>
        <p:spPr/>
        <p:txBody>
          <a:bodyPr/>
          <a:lstStyle/>
          <a:p>
            <a:endParaRPr lang="en-US" dirty="0"/>
          </a:p>
        </p:txBody>
      </p:sp>
      <p:pic>
        <p:nvPicPr>
          <p:cNvPr id="8" name="Content Placeholder 7">
            <a:extLst>
              <a:ext uri="{FF2B5EF4-FFF2-40B4-BE49-F238E27FC236}">
                <a16:creationId xmlns:a16="http://schemas.microsoft.com/office/drawing/2014/main" id="{5A8AAEDE-EF84-7672-108E-C7E2CFAC1F9F}"/>
              </a:ext>
            </a:extLst>
          </p:cNvPr>
          <p:cNvPicPr>
            <a:picLocks noGrp="1" noChangeAspect="1"/>
          </p:cNvPicPr>
          <p:nvPr>
            <p:ph idx="1"/>
          </p:nvPr>
        </p:nvPicPr>
        <p:blipFill>
          <a:blip r:embed="rId2"/>
          <a:srcRect l="8706" t="6606" r="6290"/>
          <a:stretch/>
        </p:blipFill>
        <p:spPr>
          <a:xfrm>
            <a:off x="4524710" y="1445559"/>
            <a:ext cx="7299737" cy="4724400"/>
          </a:xfrm>
          <a:prstGeom prst="rect">
            <a:avLst/>
          </a:prstGeom>
        </p:spPr>
      </p:pic>
      <p:sp>
        <p:nvSpPr>
          <p:cNvPr id="9" name="Content Placeholder 2">
            <a:extLst>
              <a:ext uri="{FF2B5EF4-FFF2-40B4-BE49-F238E27FC236}">
                <a16:creationId xmlns:a16="http://schemas.microsoft.com/office/drawing/2014/main" id="{10ACAF5D-F0E3-5E7D-2C95-40764D504CD2}"/>
              </a:ext>
            </a:extLst>
          </p:cNvPr>
          <p:cNvSpPr txBox="1">
            <a:spLocks/>
          </p:cNvSpPr>
          <p:nvPr/>
        </p:nvSpPr>
        <p:spPr>
          <a:xfrm>
            <a:off x="457200" y="1540096"/>
            <a:ext cx="3671047" cy="4176257"/>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2024 PDC25 is an S-type (stony) asteroid.</a:t>
            </a:r>
          </a:p>
          <a:p>
            <a:r>
              <a:rPr lang="en-US" dirty="0"/>
              <a:t>Diameter most likely between 90–160 m, but possibly in the range 50–280 m.</a:t>
            </a:r>
          </a:p>
          <a:p>
            <a:r>
              <a:rPr lang="en-US" dirty="0"/>
              <a:t>Impact energy most likely to be in the range 5–70 Mt, but possibly in the range </a:t>
            </a:r>
            <a:br>
              <a:rPr lang="en-US" dirty="0"/>
            </a:br>
            <a:r>
              <a:rPr lang="en-US" dirty="0"/>
              <a:t>3–720 Mt.</a:t>
            </a:r>
          </a:p>
        </p:txBody>
      </p:sp>
      <p:cxnSp>
        <p:nvCxnSpPr>
          <p:cNvPr id="10" name="Straight Arrow Connector 9">
            <a:extLst>
              <a:ext uri="{FF2B5EF4-FFF2-40B4-BE49-F238E27FC236}">
                <a16:creationId xmlns:a16="http://schemas.microsoft.com/office/drawing/2014/main" id="{03C307E4-21B7-90EB-7B63-069E092D0A1B}"/>
              </a:ext>
            </a:extLst>
          </p:cNvPr>
          <p:cNvCxnSpPr>
            <a:cxnSpLocks/>
          </p:cNvCxnSpPr>
          <p:nvPr/>
        </p:nvCxnSpPr>
        <p:spPr>
          <a:xfrm flipH="1">
            <a:off x="6445190" y="2302539"/>
            <a:ext cx="13716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252C3F6-90AA-81B5-4541-7C2FBFA849CD}"/>
              </a:ext>
            </a:extLst>
          </p:cNvPr>
          <p:cNvSpPr txBox="1"/>
          <p:nvPr/>
        </p:nvSpPr>
        <p:spPr>
          <a:xfrm>
            <a:off x="7828877" y="2048270"/>
            <a:ext cx="3200400" cy="646331"/>
          </a:xfrm>
          <a:prstGeom prst="rect">
            <a:avLst/>
          </a:prstGeom>
          <a:noFill/>
          <a:ln w="19050">
            <a:noFill/>
          </a:ln>
        </p:spPr>
        <p:txBody>
          <a:bodyPr wrap="square" rtlCol="0">
            <a:spAutoFit/>
          </a:bodyPr>
          <a:lstStyle/>
          <a:p>
            <a:r>
              <a:rPr lang="en-US" dirty="0">
                <a:solidFill>
                  <a:schemeClr val="tx2">
                    <a:lumMod val="75000"/>
                  </a:schemeClr>
                </a:solidFill>
              </a:rPr>
              <a:t>Size based on brightness measurements alone</a:t>
            </a:r>
          </a:p>
        </p:txBody>
      </p:sp>
      <p:pic>
        <p:nvPicPr>
          <p:cNvPr id="12" name="Picture 4" descr="James Webb Space Telescope - NASA Science">
            <a:extLst>
              <a:ext uri="{FF2B5EF4-FFF2-40B4-BE49-F238E27FC236}">
                <a16:creationId xmlns:a16="http://schemas.microsoft.com/office/drawing/2014/main" id="{50D3F7A8-5F20-1400-A065-5863FB3078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6" r="436"/>
          <a:stretch/>
        </p:blipFill>
        <p:spPr bwMode="auto">
          <a:xfrm>
            <a:off x="9140134" y="2848541"/>
            <a:ext cx="2099365" cy="2099365"/>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D294DAB0-8FBC-4FD0-F0AA-ADF5B6802581}"/>
              </a:ext>
            </a:extLst>
          </p:cNvPr>
          <p:cNvCxnSpPr>
            <a:cxnSpLocks/>
          </p:cNvCxnSpPr>
          <p:nvPr/>
        </p:nvCxnSpPr>
        <p:spPr>
          <a:xfrm flipH="1">
            <a:off x="6445190" y="4033506"/>
            <a:ext cx="13716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EA47086-26B8-3B03-ED80-7147C9A866F8}"/>
              </a:ext>
            </a:extLst>
          </p:cNvPr>
          <p:cNvSpPr txBox="1"/>
          <p:nvPr/>
        </p:nvSpPr>
        <p:spPr>
          <a:xfrm>
            <a:off x="6913022" y="3392272"/>
            <a:ext cx="3200400" cy="646331"/>
          </a:xfrm>
          <a:prstGeom prst="rect">
            <a:avLst/>
          </a:prstGeom>
          <a:noFill/>
          <a:ln w="19050">
            <a:noFill/>
          </a:ln>
        </p:spPr>
        <p:txBody>
          <a:bodyPr wrap="square" rtlCol="0">
            <a:spAutoFit/>
          </a:bodyPr>
          <a:lstStyle/>
          <a:p>
            <a:r>
              <a:rPr lang="en-US" dirty="0">
                <a:solidFill>
                  <a:schemeClr val="tx2">
                    <a:lumMod val="75000"/>
                  </a:schemeClr>
                </a:solidFill>
              </a:rPr>
              <a:t>Size including</a:t>
            </a:r>
            <a:br>
              <a:rPr lang="en-US" dirty="0">
                <a:solidFill>
                  <a:schemeClr val="tx2">
                    <a:lumMod val="75000"/>
                  </a:schemeClr>
                </a:solidFill>
              </a:rPr>
            </a:br>
            <a:r>
              <a:rPr lang="en-US" dirty="0">
                <a:solidFill>
                  <a:schemeClr val="tx2">
                    <a:lumMod val="75000"/>
                  </a:schemeClr>
                </a:solidFill>
              </a:rPr>
              <a:t>JWST observations</a:t>
            </a:r>
          </a:p>
        </p:txBody>
      </p:sp>
    </p:spTree>
    <p:extLst>
      <p:ext uri="{BB962C8B-B14F-4D97-AF65-F5344CB8AC3E}">
        <p14:creationId xmlns:p14="http://schemas.microsoft.com/office/powerpoint/2010/main" val="191333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393BB-3739-5D7F-9B9E-173DED090BC8}"/>
              </a:ext>
            </a:extLst>
          </p:cNvPr>
          <p:cNvSpPr>
            <a:spLocks noGrp="1"/>
          </p:cNvSpPr>
          <p:nvPr>
            <p:ph type="title"/>
          </p:nvPr>
        </p:nvSpPr>
        <p:spPr/>
        <p:txBody>
          <a:bodyPr/>
          <a:lstStyle/>
          <a:p>
            <a:r>
              <a:rPr lang="en-US" sz="2800" dirty="0"/>
              <a:t>Potential impact of 2024 PDC25</a:t>
            </a:r>
            <a:endParaRPr lang="en-US" dirty="0"/>
          </a:p>
        </p:txBody>
      </p:sp>
      <p:sp>
        <p:nvSpPr>
          <p:cNvPr id="4" name="Text Placeholder 3">
            <a:extLst>
              <a:ext uri="{FF2B5EF4-FFF2-40B4-BE49-F238E27FC236}">
                <a16:creationId xmlns:a16="http://schemas.microsoft.com/office/drawing/2014/main" id="{4E7AA4F6-A06C-1542-E8F4-7F6FF8B401A8}"/>
              </a:ext>
            </a:extLst>
          </p:cNvPr>
          <p:cNvSpPr>
            <a:spLocks noGrp="1"/>
          </p:cNvSpPr>
          <p:nvPr>
            <p:ph type="body" sz="quarter" idx="13"/>
          </p:nvPr>
        </p:nvSpPr>
        <p:spPr/>
        <p:txBody>
          <a:bodyPr>
            <a:normAutofit/>
          </a:bodyPr>
          <a:lstStyle/>
          <a:p>
            <a:r>
              <a:rPr lang="en-US" dirty="0"/>
              <a:t>Currently, 1.6% probability of Earth impact in April 2041</a:t>
            </a:r>
          </a:p>
        </p:txBody>
      </p:sp>
      <p:sp>
        <p:nvSpPr>
          <p:cNvPr id="5" name="Slide Number Placeholder 4">
            <a:extLst>
              <a:ext uri="{FF2B5EF4-FFF2-40B4-BE49-F238E27FC236}">
                <a16:creationId xmlns:a16="http://schemas.microsoft.com/office/drawing/2014/main" id="{F6795CF5-4DA9-2AFF-1A2A-C9D9FEC02C50}"/>
              </a:ext>
            </a:extLst>
          </p:cNvPr>
          <p:cNvSpPr>
            <a:spLocks noGrp="1"/>
          </p:cNvSpPr>
          <p:nvPr>
            <p:ph type="sldNum" sz="quarter" idx="16"/>
          </p:nvPr>
        </p:nvSpPr>
        <p:spPr/>
        <p:txBody>
          <a:bodyPr/>
          <a:lstStyle/>
          <a:p>
            <a:fld id="{4EBCDCBD-78E1-0D41-A999-31B5EBF8E02C}" type="slidenum">
              <a:rPr lang="en-US" smtClean="0"/>
              <a:pPr/>
              <a:t>16</a:t>
            </a:fld>
            <a:endParaRPr lang="en-US" dirty="0"/>
          </a:p>
        </p:txBody>
      </p:sp>
      <p:sp>
        <p:nvSpPr>
          <p:cNvPr id="6" name="Footer Placeholder 5">
            <a:extLst>
              <a:ext uri="{FF2B5EF4-FFF2-40B4-BE49-F238E27FC236}">
                <a16:creationId xmlns:a16="http://schemas.microsoft.com/office/drawing/2014/main" id="{56F44AF8-7615-94AC-DBDC-837A0EB44CB8}"/>
              </a:ext>
            </a:extLst>
          </p:cNvPr>
          <p:cNvSpPr>
            <a:spLocks noGrp="1"/>
          </p:cNvSpPr>
          <p:nvPr>
            <p:ph type="ftr" sz="quarter" idx="15"/>
          </p:nvPr>
        </p:nvSpPr>
        <p:spPr/>
        <p:txBody>
          <a:bodyPr/>
          <a:lstStyle/>
          <a:p>
            <a:endParaRPr lang="en-US" dirty="0"/>
          </a:p>
        </p:txBody>
      </p:sp>
      <p:sp>
        <p:nvSpPr>
          <p:cNvPr id="17" name="Content Placeholder 2">
            <a:extLst>
              <a:ext uri="{FF2B5EF4-FFF2-40B4-BE49-F238E27FC236}">
                <a16:creationId xmlns:a16="http://schemas.microsoft.com/office/drawing/2014/main" id="{C59861C2-7127-980B-D795-151D5DFCE2A4}"/>
              </a:ext>
            </a:extLst>
          </p:cNvPr>
          <p:cNvSpPr txBox="1">
            <a:spLocks/>
          </p:cNvSpPr>
          <p:nvPr/>
        </p:nvSpPr>
        <p:spPr>
          <a:xfrm>
            <a:off x="457200" y="1482048"/>
            <a:ext cx="6548173" cy="487245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2024 PDC25 will make a close approach to Earth in April 2041, and there is a 1.6% probability of impact.</a:t>
            </a:r>
          </a:p>
          <a:p>
            <a:r>
              <a:rPr lang="en-US" dirty="0"/>
              <a:t>Based on the current orbit uncertainty, the position of 2024 PDC25 in 2041 can only be predicted to within ±1.7 million km (4.3 lunar distances).</a:t>
            </a:r>
          </a:p>
          <a:p>
            <a:r>
              <a:rPr lang="en-US" dirty="0"/>
              <a:t>Based on asteroid population estimates, objects of the size of 2024 PDC25 impact the Earth every 35,000 years or so, on average.</a:t>
            </a:r>
          </a:p>
          <a:p>
            <a:r>
              <a:rPr lang="en-US" dirty="0"/>
              <a:t>On the Torino Impact Hazard Scale (0 to 10), this potential impact currently has a rating of 3. Only Apophis in 2004 reached a higher level on the Torino Scale.</a:t>
            </a:r>
          </a:p>
          <a:p>
            <a:r>
              <a:rPr lang="en-US" dirty="0"/>
              <a:t>As the asteroid is tracked over the coming months, the position uncertainty in 2041 will shrink, and the impact probability will change.</a:t>
            </a:r>
          </a:p>
        </p:txBody>
      </p:sp>
      <p:grpSp>
        <p:nvGrpSpPr>
          <p:cNvPr id="18" name="Group 17">
            <a:extLst>
              <a:ext uri="{FF2B5EF4-FFF2-40B4-BE49-F238E27FC236}">
                <a16:creationId xmlns:a16="http://schemas.microsoft.com/office/drawing/2014/main" id="{290C7FBF-CEB1-A0E0-5D7A-7B719F6E8F5B}"/>
              </a:ext>
            </a:extLst>
          </p:cNvPr>
          <p:cNvGrpSpPr/>
          <p:nvPr/>
        </p:nvGrpSpPr>
        <p:grpSpPr>
          <a:xfrm>
            <a:off x="7238403" y="418311"/>
            <a:ext cx="4496397" cy="6020090"/>
            <a:chOff x="7535123" y="914401"/>
            <a:chExt cx="4125867" cy="5523999"/>
          </a:xfrm>
        </p:grpSpPr>
        <p:pic>
          <p:nvPicPr>
            <p:cNvPr id="19" name="Picture 18">
              <a:extLst>
                <a:ext uri="{FF2B5EF4-FFF2-40B4-BE49-F238E27FC236}">
                  <a16:creationId xmlns:a16="http://schemas.microsoft.com/office/drawing/2014/main" id="{AF83C84C-01D0-C63D-59A6-B215491E2BBC}"/>
                </a:ext>
              </a:extLst>
            </p:cNvPr>
            <p:cNvPicPr>
              <a:picLocks noChangeAspect="1"/>
            </p:cNvPicPr>
            <p:nvPr/>
          </p:nvPicPr>
          <p:blipFill>
            <a:blip r:embed="rId2"/>
            <a:srcRect l="37998" t="6385" r="32732"/>
            <a:stretch/>
          </p:blipFill>
          <p:spPr>
            <a:xfrm>
              <a:off x="7535123" y="914401"/>
              <a:ext cx="4125867" cy="5523999"/>
            </a:xfrm>
            <a:prstGeom prst="rect">
              <a:avLst/>
            </a:prstGeom>
          </p:spPr>
        </p:pic>
        <p:sp>
          <p:nvSpPr>
            <p:cNvPr id="20" name="TextBox 19">
              <a:extLst>
                <a:ext uri="{FF2B5EF4-FFF2-40B4-BE49-F238E27FC236}">
                  <a16:creationId xmlns:a16="http://schemas.microsoft.com/office/drawing/2014/main" id="{5F1CCF13-3037-9857-682A-7AF33682E784}"/>
                </a:ext>
              </a:extLst>
            </p:cNvPr>
            <p:cNvSpPr txBox="1"/>
            <p:nvPr/>
          </p:nvSpPr>
          <p:spPr>
            <a:xfrm>
              <a:off x="7774750" y="4421305"/>
              <a:ext cx="1156022" cy="307777"/>
            </a:xfrm>
            <a:prstGeom prst="rect">
              <a:avLst/>
            </a:prstGeom>
            <a:noFill/>
            <a:ln w="19050">
              <a:noFill/>
            </a:ln>
          </p:spPr>
          <p:txBody>
            <a:bodyPr wrap="none" rtlCol="0">
              <a:spAutoFit/>
            </a:bodyPr>
            <a:lstStyle/>
            <a:p>
              <a:r>
                <a:rPr lang="en-US" sz="1400" dirty="0">
                  <a:solidFill>
                    <a:schemeClr val="bg1"/>
                  </a:solidFill>
                </a:rPr>
                <a:t>Moon’s orbit</a:t>
              </a:r>
            </a:p>
          </p:txBody>
        </p:sp>
        <p:cxnSp>
          <p:nvCxnSpPr>
            <p:cNvPr id="21" name="Straight Arrow Connector 20">
              <a:extLst>
                <a:ext uri="{FF2B5EF4-FFF2-40B4-BE49-F238E27FC236}">
                  <a16:creationId xmlns:a16="http://schemas.microsoft.com/office/drawing/2014/main" id="{C08F5A75-CE4C-A2BE-56B6-5AA2AFF4AE1A}"/>
                </a:ext>
              </a:extLst>
            </p:cNvPr>
            <p:cNvCxnSpPr/>
            <p:nvPr/>
          </p:nvCxnSpPr>
          <p:spPr>
            <a:xfrm flipV="1">
              <a:off x="8357045" y="3892350"/>
              <a:ext cx="428625" cy="51435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1841C1B-2546-7684-6467-006F3CE6F451}"/>
                </a:ext>
              </a:extLst>
            </p:cNvPr>
            <p:cNvSpPr txBox="1"/>
            <p:nvPr/>
          </p:nvSpPr>
          <p:spPr>
            <a:xfrm>
              <a:off x="7653460" y="3383059"/>
              <a:ext cx="612668" cy="307777"/>
            </a:xfrm>
            <a:prstGeom prst="rect">
              <a:avLst/>
            </a:prstGeom>
            <a:noFill/>
            <a:ln w="19050">
              <a:noFill/>
            </a:ln>
          </p:spPr>
          <p:txBody>
            <a:bodyPr wrap="none" rtlCol="0">
              <a:spAutoFit/>
            </a:bodyPr>
            <a:lstStyle/>
            <a:p>
              <a:r>
                <a:rPr lang="en-US" sz="1400" dirty="0">
                  <a:solidFill>
                    <a:schemeClr val="bg1"/>
                  </a:solidFill>
                </a:rPr>
                <a:t>Earth</a:t>
              </a:r>
            </a:p>
          </p:txBody>
        </p:sp>
        <p:cxnSp>
          <p:nvCxnSpPr>
            <p:cNvPr id="23" name="Straight Arrow Connector 22">
              <a:extLst>
                <a:ext uri="{FF2B5EF4-FFF2-40B4-BE49-F238E27FC236}">
                  <a16:creationId xmlns:a16="http://schemas.microsoft.com/office/drawing/2014/main" id="{3C292D8F-E190-C76A-29EE-6A5116BC9EBA}"/>
                </a:ext>
              </a:extLst>
            </p:cNvPr>
            <p:cNvCxnSpPr>
              <a:cxnSpLocks/>
            </p:cNvCxnSpPr>
            <p:nvPr/>
          </p:nvCxnSpPr>
          <p:spPr>
            <a:xfrm flipV="1">
              <a:off x="8251511" y="3488063"/>
              <a:ext cx="975484" cy="6138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69E76E4-1C16-F795-AB4B-91FB69A32A85}"/>
                </a:ext>
              </a:extLst>
            </p:cNvPr>
            <p:cNvSpPr txBox="1"/>
            <p:nvPr/>
          </p:nvSpPr>
          <p:spPr>
            <a:xfrm>
              <a:off x="9370935" y="1013535"/>
              <a:ext cx="2290055" cy="523220"/>
            </a:xfrm>
            <a:prstGeom prst="rect">
              <a:avLst/>
            </a:prstGeom>
            <a:noFill/>
            <a:ln w="19050">
              <a:noFill/>
            </a:ln>
          </p:spPr>
          <p:txBody>
            <a:bodyPr wrap="square" rtlCol="0">
              <a:spAutoFit/>
            </a:bodyPr>
            <a:lstStyle/>
            <a:p>
              <a:r>
                <a:rPr lang="en-US" sz="1400" dirty="0">
                  <a:solidFill>
                    <a:schemeClr val="bg1"/>
                  </a:solidFill>
                </a:rPr>
                <a:t>Positional uncertainty of 2024 PDC25 in 2041</a:t>
              </a:r>
            </a:p>
          </p:txBody>
        </p:sp>
        <p:cxnSp>
          <p:nvCxnSpPr>
            <p:cNvPr id="25" name="Straight Connector 24">
              <a:extLst>
                <a:ext uri="{FF2B5EF4-FFF2-40B4-BE49-F238E27FC236}">
                  <a16:creationId xmlns:a16="http://schemas.microsoft.com/office/drawing/2014/main" id="{ABC4EDF1-F598-413C-95C8-30818F4D4271}"/>
                </a:ext>
              </a:extLst>
            </p:cNvPr>
            <p:cNvCxnSpPr>
              <a:cxnSpLocks/>
              <a:endCxn id="24" idx="1"/>
            </p:cNvCxnSpPr>
            <p:nvPr/>
          </p:nvCxnSpPr>
          <p:spPr>
            <a:xfrm>
              <a:off x="7774750" y="1210429"/>
              <a:ext cx="1596185" cy="647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5E65F14-74AA-EF2C-70F7-62A3125AF1D6}"/>
                </a:ext>
              </a:extLst>
            </p:cNvPr>
            <p:cNvCxnSpPr>
              <a:cxnSpLocks/>
            </p:cNvCxnSpPr>
            <p:nvPr/>
          </p:nvCxnSpPr>
          <p:spPr>
            <a:xfrm>
              <a:off x="10526957" y="1569710"/>
              <a:ext cx="850960" cy="4784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9726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2D581E-AD65-D979-101E-05D01F6956F0}"/>
              </a:ext>
            </a:extLst>
          </p:cNvPr>
          <p:cNvPicPr>
            <a:picLocks noChangeAspect="1"/>
          </p:cNvPicPr>
          <p:nvPr/>
        </p:nvPicPr>
        <p:blipFill>
          <a:blip r:embed="rId2"/>
          <a:stretch>
            <a:fillRect/>
          </a:stretch>
        </p:blipFill>
        <p:spPr>
          <a:xfrm>
            <a:off x="731354" y="1557258"/>
            <a:ext cx="6711696" cy="5033772"/>
          </a:xfrm>
          <a:prstGeom prst="rect">
            <a:avLst/>
          </a:prstGeom>
        </p:spPr>
      </p:pic>
      <p:sp>
        <p:nvSpPr>
          <p:cNvPr id="2" name="Title 1">
            <a:extLst>
              <a:ext uri="{FF2B5EF4-FFF2-40B4-BE49-F238E27FC236}">
                <a16:creationId xmlns:a16="http://schemas.microsoft.com/office/drawing/2014/main" id="{9647E788-A8C5-DDDE-8B6B-D0839644B89E}"/>
              </a:ext>
            </a:extLst>
          </p:cNvPr>
          <p:cNvSpPr>
            <a:spLocks noGrp="1"/>
          </p:cNvSpPr>
          <p:nvPr>
            <p:ph type="title"/>
          </p:nvPr>
        </p:nvSpPr>
        <p:spPr/>
        <p:txBody>
          <a:bodyPr/>
          <a:lstStyle/>
          <a:p>
            <a:r>
              <a:rPr lang="en-US" dirty="0"/>
              <a:t>Expected evolution of asteroid impact probability</a:t>
            </a:r>
          </a:p>
        </p:txBody>
      </p:sp>
      <p:sp>
        <p:nvSpPr>
          <p:cNvPr id="4" name="Text Placeholder 3">
            <a:extLst>
              <a:ext uri="{FF2B5EF4-FFF2-40B4-BE49-F238E27FC236}">
                <a16:creationId xmlns:a16="http://schemas.microsoft.com/office/drawing/2014/main" id="{4EC765E2-636F-E35D-C15F-E6CF55D2482D}"/>
              </a:ext>
            </a:extLst>
          </p:cNvPr>
          <p:cNvSpPr>
            <a:spLocks noGrp="1"/>
          </p:cNvSpPr>
          <p:nvPr>
            <p:ph type="body" sz="quarter" idx="13"/>
          </p:nvPr>
        </p:nvSpPr>
        <p:spPr/>
        <p:txBody>
          <a:bodyPr/>
          <a:lstStyle/>
          <a:p>
            <a:r>
              <a:rPr lang="en-US" dirty="0"/>
              <a:t>Impact probability will evolve as asteroid observations continue until mid-December 2024</a:t>
            </a:r>
          </a:p>
        </p:txBody>
      </p:sp>
      <p:sp>
        <p:nvSpPr>
          <p:cNvPr id="5" name="Slide Number Placeholder 4">
            <a:extLst>
              <a:ext uri="{FF2B5EF4-FFF2-40B4-BE49-F238E27FC236}">
                <a16:creationId xmlns:a16="http://schemas.microsoft.com/office/drawing/2014/main" id="{1DC9DADB-44A4-486B-1B64-F59D4AE9B4FA}"/>
              </a:ext>
            </a:extLst>
          </p:cNvPr>
          <p:cNvSpPr>
            <a:spLocks noGrp="1"/>
          </p:cNvSpPr>
          <p:nvPr>
            <p:ph type="sldNum" sz="quarter" idx="16"/>
          </p:nvPr>
        </p:nvSpPr>
        <p:spPr/>
        <p:txBody>
          <a:bodyPr/>
          <a:lstStyle/>
          <a:p>
            <a:fld id="{4EBCDCBD-78E1-0D41-A999-31B5EBF8E02C}" type="slidenum">
              <a:rPr lang="en-US" smtClean="0"/>
              <a:pPr/>
              <a:t>17</a:t>
            </a:fld>
            <a:endParaRPr lang="en-US" dirty="0"/>
          </a:p>
        </p:txBody>
      </p:sp>
      <p:sp>
        <p:nvSpPr>
          <p:cNvPr id="6" name="Footer Placeholder 5">
            <a:extLst>
              <a:ext uri="{FF2B5EF4-FFF2-40B4-BE49-F238E27FC236}">
                <a16:creationId xmlns:a16="http://schemas.microsoft.com/office/drawing/2014/main" id="{9A92F230-8E48-CF0C-7D76-58F92B6CF158}"/>
              </a:ext>
            </a:extLst>
          </p:cNvPr>
          <p:cNvSpPr>
            <a:spLocks noGrp="1"/>
          </p:cNvSpPr>
          <p:nvPr>
            <p:ph type="ftr" sz="quarter" idx="15"/>
          </p:nvPr>
        </p:nvSpPr>
        <p:spPr/>
        <p:txBody>
          <a:bodyPr/>
          <a:lstStyle/>
          <a:p>
            <a:endParaRPr lang="en-US" dirty="0"/>
          </a:p>
        </p:txBody>
      </p:sp>
      <p:sp>
        <p:nvSpPr>
          <p:cNvPr id="19" name="TextBox 18">
            <a:extLst>
              <a:ext uri="{FF2B5EF4-FFF2-40B4-BE49-F238E27FC236}">
                <a16:creationId xmlns:a16="http://schemas.microsoft.com/office/drawing/2014/main" id="{7BB504FD-EE62-10F5-257D-32BE46675F36}"/>
              </a:ext>
            </a:extLst>
          </p:cNvPr>
          <p:cNvSpPr txBox="1"/>
          <p:nvPr/>
        </p:nvSpPr>
        <p:spPr>
          <a:xfrm>
            <a:off x="7551554" y="1979296"/>
            <a:ext cx="4467324" cy="707886"/>
          </a:xfrm>
          <a:prstGeom prst="rect">
            <a:avLst/>
          </a:prstGeom>
          <a:noFill/>
          <a:ln w="19050">
            <a:noFill/>
          </a:ln>
        </p:spPr>
        <p:txBody>
          <a:bodyPr wrap="square" rtlCol="0">
            <a:spAutoFit/>
          </a:bodyPr>
          <a:lstStyle/>
          <a:p>
            <a:r>
              <a:rPr lang="en-US" sz="2000" dirty="0">
                <a:solidFill>
                  <a:schemeClr val="tx2">
                    <a:lumMod val="75000"/>
                  </a:schemeClr>
                </a:solidFill>
              </a:rPr>
              <a:t>7% chance that the </a:t>
            </a:r>
            <a:br>
              <a:rPr lang="en-US" sz="2000" dirty="0">
                <a:solidFill>
                  <a:schemeClr val="tx2">
                    <a:lumMod val="75000"/>
                  </a:schemeClr>
                </a:solidFill>
              </a:rPr>
            </a:br>
            <a:r>
              <a:rPr lang="en-US" sz="2000" dirty="0">
                <a:solidFill>
                  <a:schemeClr val="tx2">
                    <a:lumMod val="75000"/>
                  </a:schemeClr>
                </a:solidFill>
              </a:rPr>
              <a:t>impact probability will be &gt;10%</a:t>
            </a:r>
          </a:p>
        </p:txBody>
      </p:sp>
      <p:cxnSp>
        <p:nvCxnSpPr>
          <p:cNvPr id="20" name="Straight Arrow Connector 19">
            <a:extLst>
              <a:ext uri="{FF2B5EF4-FFF2-40B4-BE49-F238E27FC236}">
                <a16:creationId xmlns:a16="http://schemas.microsoft.com/office/drawing/2014/main" id="{B05D2994-7C99-F1EC-93F6-969EDFD3F1F1}"/>
              </a:ext>
            </a:extLst>
          </p:cNvPr>
          <p:cNvCxnSpPr>
            <a:cxnSpLocks/>
          </p:cNvCxnSpPr>
          <p:nvPr/>
        </p:nvCxnSpPr>
        <p:spPr>
          <a:xfrm flipV="1">
            <a:off x="7438110" y="1710408"/>
            <a:ext cx="0" cy="1245663"/>
          </a:xfrm>
          <a:prstGeom prst="straightConnector1">
            <a:avLst/>
          </a:prstGeom>
          <a:ln w="38100">
            <a:solidFill>
              <a:srgbClr val="F8941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B136ADE-ADD2-5BFA-6DA8-E48EB7966B15}"/>
              </a:ext>
            </a:extLst>
          </p:cNvPr>
          <p:cNvCxnSpPr>
            <a:cxnSpLocks/>
          </p:cNvCxnSpPr>
          <p:nvPr/>
        </p:nvCxnSpPr>
        <p:spPr>
          <a:xfrm flipV="1">
            <a:off x="7438110" y="4376053"/>
            <a:ext cx="0" cy="1163782"/>
          </a:xfrm>
          <a:prstGeom prst="straightConnector1">
            <a:avLst/>
          </a:prstGeom>
          <a:ln w="38100">
            <a:solidFill>
              <a:srgbClr val="F8941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9BDA56D-8ADA-DC66-C338-6FA879AC7239}"/>
              </a:ext>
            </a:extLst>
          </p:cNvPr>
          <p:cNvSpPr txBox="1"/>
          <p:nvPr/>
        </p:nvSpPr>
        <p:spPr>
          <a:xfrm rot="20606466">
            <a:off x="3568817" y="2465758"/>
            <a:ext cx="1460849" cy="400110"/>
          </a:xfrm>
          <a:prstGeom prst="rect">
            <a:avLst/>
          </a:prstGeom>
          <a:noFill/>
          <a:ln w="19050">
            <a:noFill/>
          </a:ln>
        </p:spPr>
        <p:txBody>
          <a:bodyPr wrap="none" rtlCol="0">
            <a:spAutoFit/>
          </a:bodyPr>
          <a:lstStyle/>
          <a:p>
            <a:r>
              <a:rPr lang="en-US" sz="2000" dirty="0">
                <a:solidFill>
                  <a:srgbClr val="FF0000"/>
                </a:solidFill>
              </a:rPr>
              <a:t>Worst case</a:t>
            </a:r>
          </a:p>
        </p:txBody>
      </p:sp>
      <p:sp>
        <p:nvSpPr>
          <p:cNvPr id="24" name="TextBox 23">
            <a:extLst>
              <a:ext uri="{FF2B5EF4-FFF2-40B4-BE49-F238E27FC236}">
                <a16:creationId xmlns:a16="http://schemas.microsoft.com/office/drawing/2014/main" id="{3C46CFC3-8804-3B1A-CAF3-43288CC4892C}"/>
              </a:ext>
            </a:extLst>
          </p:cNvPr>
          <p:cNvSpPr txBox="1"/>
          <p:nvPr/>
        </p:nvSpPr>
        <p:spPr>
          <a:xfrm>
            <a:off x="7551554" y="4757889"/>
            <a:ext cx="4467324" cy="707886"/>
          </a:xfrm>
          <a:prstGeom prst="rect">
            <a:avLst/>
          </a:prstGeom>
          <a:noFill/>
          <a:ln w="19050">
            <a:noFill/>
          </a:ln>
        </p:spPr>
        <p:txBody>
          <a:bodyPr wrap="square" rtlCol="0">
            <a:spAutoFit/>
          </a:bodyPr>
          <a:lstStyle/>
          <a:p>
            <a:r>
              <a:rPr lang="en-US" sz="2000" dirty="0">
                <a:solidFill>
                  <a:schemeClr val="tx2">
                    <a:lumMod val="75000"/>
                  </a:schemeClr>
                </a:solidFill>
              </a:rPr>
              <a:t>88% chance that the impact </a:t>
            </a:r>
            <a:br>
              <a:rPr lang="en-US" sz="2000" dirty="0">
                <a:solidFill>
                  <a:schemeClr val="tx2">
                    <a:lumMod val="75000"/>
                  </a:schemeClr>
                </a:solidFill>
              </a:rPr>
            </a:br>
            <a:r>
              <a:rPr lang="en-US" sz="2000" dirty="0">
                <a:solidFill>
                  <a:schemeClr val="tx2">
                    <a:lumMod val="75000"/>
                  </a:schemeClr>
                </a:solidFill>
              </a:rPr>
              <a:t>probability will be &lt; 1%</a:t>
            </a:r>
          </a:p>
        </p:txBody>
      </p:sp>
      <p:sp>
        <p:nvSpPr>
          <p:cNvPr id="25" name="TextBox 24">
            <a:extLst>
              <a:ext uri="{FF2B5EF4-FFF2-40B4-BE49-F238E27FC236}">
                <a16:creationId xmlns:a16="http://schemas.microsoft.com/office/drawing/2014/main" id="{C4E0186E-AF31-097C-17F7-56FE552083CD}"/>
              </a:ext>
            </a:extLst>
          </p:cNvPr>
          <p:cNvSpPr txBox="1"/>
          <p:nvPr/>
        </p:nvSpPr>
        <p:spPr>
          <a:xfrm>
            <a:off x="7551554" y="3319579"/>
            <a:ext cx="4467324" cy="707886"/>
          </a:xfrm>
          <a:prstGeom prst="rect">
            <a:avLst/>
          </a:prstGeom>
          <a:noFill/>
          <a:ln w="19050">
            <a:noFill/>
          </a:ln>
        </p:spPr>
        <p:txBody>
          <a:bodyPr wrap="square" rtlCol="0">
            <a:spAutoFit/>
          </a:bodyPr>
          <a:lstStyle/>
          <a:p>
            <a:r>
              <a:rPr lang="en-US" sz="2000" dirty="0">
                <a:solidFill>
                  <a:schemeClr val="tx2">
                    <a:lumMod val="75000"/>
                  </a:schemeClr>
                </a:solidFill>
              </a:rPr>
              <a:t>5% chance that the impact</a:t>
            </a:r>
            <a:br>
              <a:rPr lang="en-US" sz="2000" dirty="0">
                <a:solidFill>
                  <a:schemeClr val="tx2">
                    <a:lumMod val="75000"/>
                  </a:schemeClr>
                </a:solidFill>
              </a:rPr>
            </a:br>
            <a:r>
              <a:rPr lang="en-US" sz="2000" dirty="0">
                <a:solidFill>
                  <a:schemeClr val="tx2">
                    <a:lumMod val="75000"/>
                  </a:schemeClr>
                </a:solidFill>
              </a:rPr>
              <a:t>probability will be 1% to 10%</a:t>
            </a:r>
          </a:p>
        </p:txBody>
      </p:sp>
      <p:sp>
        <p:nvSpPr>
          <p:cNvPr id="26" name="TextBox 25">
            <a:extLst>
              <a:ext uri="{FF2B5EF4-FFF2-40B4-BE49-F238E27FC236}">
                <a16:creationId xmlns:a16="http://schemas.microsoft.com/office/drawing/2014/main" id="{DE90CA24-2C1B-CB7E-111A-0572DF38BDD6}"/>
              </a:ext>
            </a:extLst>
          </p:cNvPr>
          <p:cNvSpPr txBox="1"/>
          <p:nvPr/>
        </p:nvSpPr>
        <p:spPr>
          <a:xfrm>
            <a:off x="3474481" y="3598657"/>
            <a:ext cx="2558820" cy="1015663"/>
          </a:xfrm>
          <a:prstGeom prst="rect">
            <a:avLst/>
          </a:prstGeom>
          <a:noFill/>
          <a:ln w="19050">
            <a:noFill/>
          </a:ln>
        </p:spPr>
        <p:txBody>
          <a:bodyPr wrap="square" rtlCol="0">
            <a:spAutoFit/>
          </a:bodyPr>
          <a:lstStyle/>
          <a:p>
            <a:r>
              <a:rPr lang="en-US" sz="2000" dirty="0">
                <a:solidFill>
                  <a:srgbClr val="0000FF"/>
                </a:solidFill>
              </a:rPr>
              <a:t>Other possible cases of impact probability evolution</a:t>
            </a:r>
          </a:p>
        </p:txBody>
      </p:sp>
      <p:cxnSp>
        <p:nvCxnSpPr>
          <p:cNvPr id="10" name="Straight Arrow Connector 9">
            <a:extLst>
              <a:ext uri="{FF2B5EF4-FFF2-40B4-BE49-F238E27FC236}">
                <a16:creationId xmlns:a16="http://schemas.microsoft.com/office/drawing/2014/main" id="{AAFF8973-943F-3069-BD0E-1B41EE3D7C70}"/>
              </a:ext>
            </a:extLst>
          </p:cNvPr>
          <p:cNvCxnSpPr>
            <a:cxnSpLocks/>
          </p:cNvCxnSpPr>
          <p:nvPr/>
        </p:nvCxnSpPr>
        <p:spPr>
          <a:xfrm flipV="1">
            <a:off x="7438110" y="3055055"/>
            <a:ext cx="0" cy="1213966"/>
          </a:xfrm>
          <a:prstGeom prst="straightConnector1">
            <a:avLst/>
          </a:prstGeom>
          <a:ln w="38100">
            <a:solidFill>
              <a:srgbClr val="F89416"/>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596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CE2C-77F3-A800-EF55-F1D933774B0F}"/>
              </a:ext>
            </a:extLst>
          </p:cNvPr>
          <p:cNvSpPr>
            <a:spLocks noGrp="1"/>
          </p:cNvSpPr>
          <p:nvPr>
            <p:ph type="title"/>
          </p:nvPr>
        </p:nvSpPr>
        <p:spPr/>
        <p:txBody>
          <a:bodyPr/>
          <a:lstStyle/>
          <a:p>
            <a:r>
              <a:rPr lang="en-US" dirty="0"/>
              <a:t>Expected evolution of asteroid location knowledge</a:t>
            </a:r>
          </a:p>
        </p:txBody>
      </p:sp>
      <p:sp>
        <p:nvSpPr>
          <p:cNvPr id="4" name="Text Placeholder 3">
            <a:extLst>
              <a:ext uri="{FF2B5EF4-FFF2-40B4-BE49-F238E27FC236}">
                <a16:creationId xmlns:a16="http://schemas.microsoft.com/office/drawing/2014/main" id="{62CB236B-EB07-4BBB-B652-83D5C09500BF}"/>
              </a:ext>
            </a:extLst>
          </p:cNvPr>
          <p:cNvSpPr>
            <a:spLocks noGrp="1"/>
          </p:cNvSpPr>
          <p:nvPr>
            <p:ph type="body" sz="quarter" idx="13"/>
          </p:nvPr>
        </p:nvSpPr>
        <p:spPr/>
        <p:txBody>
          <a:bodyPr/>
          <a:lstStyle/>
          <a:p>
            <a:r>
              <a:rPr lang="en-US" dirty="0"/>
              <a:t>From Earth-based observations</a:t>
            </a:r>
          </a:p>
        </p:txBody>
      </p:sp>
      <p:sp>
        <p:nvSpPr>
          <p:cNvPr id="5" name="Slide Number Placeholder 4">
            <a:extLst>
              <a:ext uri="{FF2B5EF4-FFF2-40B4-BE49-F238E27FC236}">
                <a16:creationId xmlns:a16="http://schemas.microsoft.com/office/drawing/2014/main" id="{6AB67EF2-ABB6-0D72-B874-2D72B8CE4F2D}"/>
              </a:ext>
            </a:extLst>
          </p:cNvPr>
          <p:cNvSpPr>
            <a:spLocks noGrp="1"/>
          </p:cNvSpPr>
          <p:nvPr>
            <p:ph type="sldNum" sz="quarter" idx="16"/>
          </p:nvPr>
        </p:nvSpPr>
        <p:spPr/>
        <p:txBody>
          <a:bodyPr/>
          <a:lstStyle/>
          <a:p>
            <a:fld id="{4EBCDCBD-78E1-0D41-A999-31B5EBF8E02C}" type="slidenum">
              <a:rPr lang="en-US" smtClean="0"/>
              <a:pPr/>
              <a:t>18</a:t>
            </a:fld>
            <a:endParaRPr lang="en-US" dirty="0"/>
          </a:p>
        </p:txBody>
      </p:sp>
      <p:sp>
        <p:nvSpPr>
          <p:cNvPr id="6" name="Footer Placeholder 5">
            <a:extLst>
              <a:ext uri="{FF2B5EF4-FFF2-40B4-BE49-F238E27FC236}">
                <a16:creationId xmlns:a16="http://schemas.microsoft.com/office/drawing/2014/main" id="{7610A70D-41BD-83B3-3637-079381B30652}"/>
              </a:ext>
            </a:extLst>
          </p:cNvPr>
          <p:cNvSpPr>
            <a:spLocks noGrp="1"/>
          </p:cNvSpPr>
          <p:nvPr>
            <p:ph type="ftr" sz="quarter" idx="15"/>
          </p:nvPr>
        </p:nvSpPr>
        <p:spPr/>
        <p:txBody>
          <a:bodyPr/>
          <a:lstStyle/>
          <a:p>
            <a:endParaRPr lang="en-US" dirty="0"/>
          </a:p>
        </p:txBody>
      </p:sp>
      <p:pic>
        <p:nvPicPr>
          <p:cNvPr id="13" name="Picture 12">
            <a:extLst>
              <a:ext uri="{FF2B5EF4-FFF2-40B4-BE49-F238E27FC236}">
                <a16:creationId xmlns:a16="http://schemas.microsoft.com/office/drawing/2014/main" id="{5FF85508-D840-88DE-DD3A-B385337C3785}"/>
              </a:ext>
            </a:extLst>
          </p:cNvPr>
          <p:cNvPicPr>
            <a:picLocks noChangeAspect="1"/>
          </p:cNvPicPr>
          <p:nvPr/>
        </p:nvPicPr>
        <p:blipFill>
          <a:blip r:embed="rId2"/>
          <a:srcRect r="8854" b="7495"/>
          <a:stretch/>
        </p:blipFill>
        <p:spPr>
          <a:xfrm>
            <a:off x="4643439" y="784840"/>
            <a:ext cx="7167559" cy="5455806"/>
          </a:xfrm>
          <a:prstGeom prst="rect">
            <a:avLst/>
          </a:prstGeom>
        </p:spPr>
      </p:pic>
      <p:sp>
        <p:nvSpPr>
          <p:cNvPr id="14" name="Content Placeholder 2">
            <a:extLst>
              <a:ext uri="{FF2B5EF4-FFF2-40B4-BE49-F238E27FC236}">
                <a16:creationId xmlns:a16="http://schemas.microsoft.com/office/drawing/2014/main" id="{2A9040BB-0F54-79AD-F9D4-6C140173F975}"/>
              </a:ext>
            </a:extLst>
          </p:cNvPr>
          <p:cNvSpPr txBox="1">
            <a:spLocks/>
          </p:cNvSpPr>
          <p:nvPr/>
        </p:nvSpPr>
        <p:spPr>
          <a:xfrm>
            <a:off x="457200" y="1502704"/>
            <a:ext cx="4165193" cy="5030786"/>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If 2024 PDC25 is on an impact trajectory, we cannot yet predict the impact location.</a:t>
            </a:r>
          </a:p>
          <a:p>
            <a:r>
              <a:rPr lang="en-US" dirty="0"/>
              <a:t>We can predict the accuracy of the impact location knowledge.</a:t>
            </a:r>
          </a:p>
          <a:p>
            <a:r>
              <a:rPr lang="en-US" dirty="0"/>
              <a:t>Without a space mission, we won’t know the impact location to within 100 km until 2039.</a:t>
            </a:r>
          </a:p>
          <a:p>
            <a:endParaRPr lang="en-US" dirty="0"/>
          </a:p>
        </p:txBody>
      </p:sp>
      <p:sp>
        <p:nvSpPr>
          <p:cNvPr id="15" name="Rounded Rectangle 14">
            <a:extLst>
              <a:ext uri="{FF2B5EF4-FFF2-40B4-BE49-F238E27FC236}">
                <a16:creationId xmlns:a16="http://schemas.microsoft.com/office/drawing/2014/main" id="{FC2B8B2E-65D1-4E86-5DE5-B84236B00CD6}"/>
              </a:ext>
              <a:ext uri="{C183D7F6-B498-43B3-948B-1728B52AA6E4}">
                <adec:decorative xmlns:adec="http://schemas.microsoft.com/office/drawing/2017/decorative" val="1"/>
              </a:ext>
            </a:extLst>
          </p:cNvPr>
          <p:cNvSpPr>
            <a:spLocks/>
          </p:cNvSpPr>
          <p:nvPr/>
        </p:nvSpPr>
        <p:spPr>
          <a:xfrm rot="10800000" flipV="1">
            <a:off x="457199" y="4469947"/>
            <a:ext cx="4165192" cy="1770698"/>
          </a:xfrm>
          <a:prstGeom prst="roundRect">
            <a:avLst/>
          </a:prstGeom>
          <a:solidFill>
            <a:schemeClr val="accent1"/>
          </a:solid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2000" i="0" u="none" strike="noStrike" kern="1200" cap="none" spc="0" normalizeH="0" baseline="0" noProof="0" dirty="0">
                <a:ln>
                  <a:noFill/>
                </a:ln>
                <a:solidFill>
                  <a:srgbClr val="FFFFFF"/>
                </a:solidFill>
                <a:effectLst/>
                <a:uLnTx/>
                <a:uFillTx/>
                <a:latin typeface="Arial" panose="020B0604020202020204"/>
                <a:ea typeface="+mn-ea"/>
                <a:cs typeface="+mn-cs"/>
              </a:rPr>
              <a:t>A reconnaissance mission would enable us to accurately predict the impact location much earlier.</a:t>
            </a:r>
          </a:p>
        </p:txBody>
      </p:sp>
      <p:cxnSp>
        <p:nvCxnSpPr>
          <p:cNvPr id="16" name="Straight Connector 15">
            <a:extLst>
              <a:ext uri="{FF2B5EF4-FFF2-40B4-BE49-F238E27FC236}">
                <a16:creationId xmlns:a16="http://schemas.microsoft.com/office/drawing/2014/main" id="{DFDA7012-D1D5-23BC-12E3-A34AC034A3C5}"/>
              </a:ext>
            </a:extLst>
          </p:cNvPr>
          <p:cNvCxnSpPr>
            <a:cxnSpLocks/>
          </p:cNvCxnSpPr>
          <p:nvPr/>
        </p:nvCxnSpPr>
        <p:spPr>
          <a:xfrm flipV="1">
            <a:off x="6068426" y="2152121"/>
            <a:ext cx="257169" cy="308187"/>
          </a:xfrm>
          <a:prstGeom prst="line">
            <a:avLst/>
          </a:prstGeom>
          <a:ln w="38100">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AEA7E718-7026-A9B3-EBA2-0C6AC07B376B}"/>
              </a:ext>
              <a:ext uri="{C183D7F6-B498-43B3-948B-1728B52AA6E4}">
                <adec:decorative xmlns:adec="http://schemas.microsoft.com/office/drawing/2017/decorative" val="1"/>
              </a:ext>
            </a:extLst>
          </p:cNvPr>
          <p:cNvSpPr>
            <a:spLocks/>
          </p:cNvSpPr>
          <p:nvPr/>
        </p:nvSpPr>
        <p:spPr>
          <a:xfrm rot="10800000" flipV="1">
            <a:off x="6325595" y="1484407"/>
            <a:ext cx="4469801" cy="681038"/>
          </a:xfrm>
          <a:prstGeom prst="roundRect">
            <a:avLst/>
          </a:prstGeom>
          <a:no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dirty="0"/>
              <a:t>The soonest the impact probability could reach 100% is September 2025.</a:t>
            </a:r>
          </a:p>
        </p:txBody>
      </p:sp>
      <p:cxnSp>
        <p:nvCxnSpPr>
          <p:cNvPr id="18" name="Straight Connector 17">
            <a:extLst>
              <a:ext uri="{FF2B5EF4-FFF2-40B4-BE49-F238E27FC236}">
                <a16:creationId xmlns:a16="http://schemas.microsoft.com/office/drawing/2014/main" id="{138FE804-8123-690B-2D8D-B1D875E1D9E1}"/>
              </a:ext>
            </a:extLst>
          </p:cNvPr>
          <p:cNvCxnSpPr>
            <a:cxnSpLocks/>
          </p:cNvCxnSpPr>
          <p:nvPr/>
        </p:nvCxnSpPr>
        <p:spPr>
          <a:xfrm>
            <a:off x="6325595" y="2152121"/>
            <a:ext cx="4343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81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AEB07-8043-4A0E-A3A8-B40C8078C20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A0C80F-5B8A-9C65-E06D-7390B3196785}"/>
              </a:ext>
            </a:extLst>
          </p:cNvPr>
          <p:cNvSpPr>
            <a:spLocks noGrp="1"/>
          </p:cNvSpPr>
          <p:nvPr>
            <p:ph type="sldNum" sz="quarter" idx="17"/>
          </p:nvPr>
        </p:nvSpPr>
        <p:spPr/>
        <p:txBody>
          <a:bodyPr/>
          <a:lstStyle/>
          <a:p>
            <a:fld id="{4EBCDCBD-78E1-0D41-A999-31B5EBF8E02C}" type="slidenum">
              <a:rPr lang="en-US" smtClean="0"/>
              <a:pPr/>
              <a:t>19</a:t>
            </a:fld>
            <a:endParaRPr lang="en-US" dirty="0"/>
          </a:p>
        </p:txBody>
      </p:sp>
      <p:sp>
        <p:nvSpPr>
          <p:cNvPr id="4" name="Title 3">
            <a:extLst>
              <a:ext uri="{FF2B5EF4-FFF2-40B4-BE49-F238E27FC236}">
                <a16:creationId xmlns:a16="http://schemas.microsoft.com/office/drawing/2014/main" id="{5CCBA6F0-BF9D-D0A5-F035-D270084F429A}"/>
              </a:ext>
            </a:extLst>
          </p:cNvPr>
          <p:cNvSpPr>
            <a:spLocks noGrp="1"/>
          </p:cNvSpPr>
          <p:nvPr>
            <p:ph type="ctrTitle"/>
          </p:nvPr>
        </p:nvSpPr>
        <p:spPr/>
        <p:txBody>
          <a:bodyPr>
            <a:normAutofit/>
          </a:bodyPr>
          <a:lstStyle/>
          <a:p>
            <a:r>
              <a:rPr lang="en-US" dirty="0"/>
              <a:t>Impact Risk Assessment</a:t>
            </a:r>
          </a:p>
        </p:txBody>
      </p:sp>
      <p:sp>
        <p:nvSpPr>
          <p:cNvPr id="5" name="Subtitle 4">
            <a:extLst>
              <a:ext uri="{FF2B5EF4-FFF2-40B4-BE49-F238E27FC236}">
                <a16:creationId xmlns:a16="http://schemas.microsoft.com/office/drawing/2014/main" id="{45490888-2C44-DC95-560C-2ED552D08A8B}"/>
              </a:ext>
            </a:extLst>
          </p:cNvPr>
          <p:cNvSpPr>
            <a:spLocks noGrp="1"/>
          </p:cNvSpPr>
          <p:nvPr>
            <p:ph type="subTitle" idx="1"/>
          </p:nvPr>
        </p:nvSpPr>
        <p:spPr/>
        <p:txBody>
          <a:bodyPr/>
          <a:lstStyle/>
          <a:p>
            <a:endParaRPr lang="en-US" dirty="0"/>
          </a:p>
        </p:txBody>
      </p:sp>
      <p:sp>
        <p:nvSpPr>
          <p:cNvPr id="6" name="Text Placeholder 5">
            <a:extLst>
              <a:ext uri="{FF2B5EF4-FFF2-40B4-BE49-F238E27FC236}">
                <a16:creationId xmlns:a16="http://schemas.microsoft.com/office/drawing/2014/main" id="{CFFDC552-36A9-FBC0-4E2B-396F0AA20462}"/>
              </a:ext>
            </a:extLst>
          </p:cNvPr>
          <p:cNvSpPr>
            <a:spLocks noGrp="1"/>
          </p:cNvSpPr>
          <p:nvPr>
            <p:ph type="body" sz="quarter" idx="13"/>
          </p:nvPr>
        </p:nvSpPr>
        <p:spPr/>
        <p:txBody>
          <a:bodyPr/>
          <a:lstStyle/>
          <a:p>
            <a:r>
              <a:rPr lang="en-US" dirty="0"/>
              <a:t>Lorien Wheeler</a:t>
            </a:r>
          </a:p>
          <a:p>
            <a:r>
              <a:rPr lang="en-US" dirty="0"/>
              <a:t>Asteroid Threat Assessment Project</a:t>
            </a:r>
            <a:br>
              <a:rPr lang="en-US" dirty="0"/>
            </a:br>
            <a:r>
              <a:rPr lang="en-US" dirty="0"/>
              <a:t>NASA Ames Research Center</a:t>
            </a:r>
          </a:p>
        </p:txBody>
      </p:sp>
      <p:sp>
        <p:nvSpPr>
          <p:cNvPr id="7" name="Footer Placeholder 6">
            <a:extLst>
              <a:ext uri="{FF2B5EF4-FFF2-40B4-BE49-F238E27FC236}">
                <a16:creationId xmlns:a16="http://schemas.microsoft.com/office/drawing/2014/main" id="{9B2BA813-5B16-B5C2-6421-5AA18290FB2C}"/>
              </a:ext>
            </a:extLst>
          </p:cNvPr>
          <p:cNvSpPr>
            <a:spLocks noGrp="1"/>
          </p:cNvSpPr>
          <p:nvPr>
            <p:ph type="ftr" sz="quarter" idx="18"/>
          </p:nvPr>
        </p:nvSpPr>
        <p:spPr/>
        <p:txBody>
          <a:bodyPr/>
          <a:lstStyle/>
          <a:p>
            <a:endParaRPr lang="en-US" dirty="0"/>
          </a:p>
        </p:txBody>
      </p:sp>
      <p:pic>
        <p:nvPicPr>
          <p:cNvPr id="10" name="Picture Placeholder 9">
            <a:extLst>
              <a:ext uri="{FF2B5EF4-FFF2-40B4-BE49-F238E27FC236}">
                <a16:creationId xmlns:a16="http://schemas.microsoft.com/office/drawing/2014/main" id="{2D23C463-D68B-9DDE-7ED8-95BCA790089D}"/>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3063" t="4403" b="7342"/>
          <a:stretch/>
        </p:blipFill>
        <p:spPr>
          <a:xfrm>
            <a:off x="6781801" y="488628"/>
            <a:ext cx="5410200" cy="5803530"/>
          </a:xfrm>
          <a:prstGeom prst="rect">
            <a:avLst/>
          </a:prstGeom>
          <a:solidFill>
            <a:schemeClr val="bg1"/>
          </a:solidFill>
          <a:ln>
            <a:noFill/>
          </a:ln>
          <a:effectLst/>
        </p:spPr>
      </p:pic>
    </p:spTree>
    <p:extLst>
      <p:ext uri="{BB962C8B-B14F-4D97-AF65-F5344CB8AC3E}">
        <p14:creationId xmlns:p14="http://schemas.microsoft.com/office/powerpoint/2010/main" val="1259349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05A6D7-E701-F9B2-5C75-A16DF6EB91BF}"/>
              </a:ext>
            </a:extLst>
          </p:cNvPr>
          <p:cNvSpPr>
            <a:spLocks noGrp="1"/>
          </p:cNvSpPr>
          <p:nvPr>
            <p:ph idx="1"/>
          </p:nvPr>
        </p:nvSpPr>
        <p:spPr>
          <a:xfrm>
            <a:off x="952544" y="4598065"/>
            <a:ext cx="2301354" cy="1243142"/>
          </a:xfrm>
        </p:spPr>
        <p:txBody>
          <a:bodyPr>
            <a:noAutofit/>
          </a:bodyPr>
          <a:lstStyle/>
          <a:p>
            <a:r>
              <a:rPr lang="en-US" kern="100" dirty="0">
                <a:effectLst/>
                <a:latin typeface="Arial" panose="020B0604020202020204" pitchFamily="34" charset="0"/>
                <a:ea typeface="Calibri" panose="020F0502020204030204" pitchFamily="34" charset="0"/>
                <a:cs typeface="Times New Roman" panose="02020603050405020304" pitchFamily="18" charset="0"/>
              </a:rPr>
              <a:t>Raise awareness about the nature of asteroid threats and challenges related to preparing for an effective international response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ext Placeholder 2">
            <a:extLst>
              <a:ext uri="{FF2B5EF4-FFF2-40B4-BE49-F238E27FC236}">
                <a16:creationId xmlns:a16="http://schemas.microsoft.com/office/drawing/2014/main" id="{621AFB88-5CAB-9A56-C13F-7044DBC578A8}"/>
              </a:ext>
            </a:extLst>
          </p:cNvPr>
          <p:cNvSpPr>
            <a:spLocks noGrp="1"/>
          </p:cNvSpPr>
          <p:nvPr>
            <p:ph type="body" sz="quarter" idx="16"/>
          </p:nvPr>
        </p:nvSpPr>
        <p:spPr>
          <a:xfrm>
            <a:off x="952501" y="4293264"/>
            <a:ext cx="2301386" cy="304800"/>
          </a:xfrm>
        </p:spPr>
        <p:txBody>
          <a:bodyPr/>
          <a:lstStyle/>
          <a:p>
            <a:r>
              <a:rPr lang="en-US" dirty="0"/>
              <a:t>Awareness Raising</a:t>
            </a:r>
          </a:p>
        </p:txBody>
      </p:sp>
      <p:sp>
        <p:nvSpPr>
          <p:cNvPr id="4" name="Content Placeholder 3">
            <a:extLst>
              <a:ext uri="{FF2B5EF4-FFF2-40B4-BE49-F238E27FC236}">
                <a16:creationId xmlns:a16="http://schemas.microsoft.com/office/drawing/2014/main" id="{9FBBB3CB-3DC6-FD8F-949B-36C0247521AF}"/>
              </a:ext>
            </a:extLst>
          </p:cNvPr>
          <p:cNvSpPr>
            <a:spLocks noGrp="1"/>
          </p:cNvSpPr>
          <p:nvPr>
            <p:ph idx="17"/>
          </p:nvPr>
        </p:nvSpPr>
        <p:spPr>
          <a:xfrm>
            <a:off x="3592038" y="4598065"/>
            <a:ext cx="2332240" cy="1243142"/>
          </a:xfrm>
        </p:spPr>
        <p:txBody>
          <a:bodyPr>
            <a:normAutofit/>
          </a:bodyPr>
          <a:lstStyle/>
          <a:p>
            <a:r>
              <a:rPr lang="en-US" kern="100" dirty="0">
                <a:effectLst/>
                <a:latin typeface="Arial" panose="020B0604020202020204" pitchFamily="34" charset="0"/>
                <a:ea typeface="Calibri" panose="020F0502020204030204" pitchFamily="34" charset="0"/>
                <a:cs typeface="Times New Roman" panose="02020603050405020304" pitchFamily="18" charset="0"/>
              </a:rPr>
              <a:t>Hear international viewpoints about asteroid impact threats and potential ways of responding to them</a:t>
            </a:r>
            <a:endParaRPr lang="en-US" dirty="0"/>
          </a:p>
        </p:txBody>
      </p:sp>
      <p:sp>
        <p:nvSpPr>
          <p:cNvPr id="5" name="Text Placeholder 4">
            <a:extLst>
              <a:ext uri="{FF2B5EF4-FFF2-40B4-BE49-F238E27FC236}">
                <a16:creationId xmlns:a16="http://schemas.microsoft.com/office/drawing/2014/main" id="{4B5DF63D-9548-26D2-6FE0-DBDBEFF01228}"/>
              </a:ext>
            </a:extLst>
          </p:cNvPr>
          <p:cNvSpPr>
            <a:spLocks noGrp="1"/>
          </p:cNvSpPr>
          <p:nvPr>
            <p:ph type="body" sz="quarter" idx="18"/>
          </p:nvPr>
        </p:nvSpPr>
        <p:spPr>
          <a:xfrm>
            <a:off x="3591980" y="4293264"/>
            <a:ext cx="2332272" cy="304800"/>
          </a:xfrm>
        </p:spPr>
        <p:txBody>
          <a:bodyPr/>
          <a:lstStyle/>
          <a:p>
            <a:r>
              <a:rPr lang="en-US" dirty="0">
                <a:latin typeface="Arial" panose="020B0604020202020204" pitchFamily="34" charset="0"/>
                <a:ea typeface="Calibri" panose="020F0502020204030204" pitchFamily="34" charset="0"/>
              </a:rPr>
              <a:t>I</a:t>
            </a:r>
            <a:r>
              <a:rPr lang="en-US" b="1" dirty="0">
                <a:effectLst/>
                <a:latin typeface="Arial" panose="020B0604020202020204" pitchFamily="34" charset="0"/>
                <a:ea typeface="Calibri" panose="020F0502020204030204" pitchFamily="34" charset="0"/>
              </a:rPr>
              <a:t>nternational Views</a:t>
            </a:r>
            <a:endParaRPr lang="en-US" sz="1400" dirty="0"/>
          </a:p>
        </p:txBody>
      </p:sp>
      <p:sp>
        <p:nvSpPr>
          <p:cNvPr id="6" name="Content Placeholder 5">
            <a:extLst>
              <a:ext uri="{FF2B5EF4-FFF2-40B4-BE49-F238E27FC236}">
                <a16:creationId xmlns:a16="http://schemas.microsoft.com/office/drawing/2014/main" id="{13A0C178-1770-FC1B-5E93-639B7EC1C825}"/>
              </a:ext>
            </a:extLst>
          </p:cNvPr>
          <p:cNvSpPr>
            <a:spLocks noGrp="1"/>
          </p:cNvSpPr>
          <p:nvPr>
            <p:ph idx="19"/>
          </p:nvPr>
        </p:nvSpPr>
        <p:spPr>
          <a:xfrm>
            <a:off x="6260210" y="4598065"/>
            <a:ext cx="2302372" cy="1243142"/>
          </a:xfrm>
        </p:spPr>
        <p:txBody>
          <a:bodyPr>
            <a:normAutofit/>
          </a:bodyPr>
          <a:lstStyle/>
          <a:p>
            <a:r>
              <a:rPr lang="en-US" kern="100" dirty="0">
                <a:effectLst/>
                <a:latin typeface="Arial" panose="020B0604020202020204" pitchFamily="34" charset="0"/>
                <a:ea typeface="Calibri" panose="020F0502020204030204" pitchFamily="34" charset="0"/>
                <a:cs typeface="Times New Roman" panose="02020603050405020304" pitchFamily="18" charset="0"/>
              </a:rPr>
              <a:t>Discuss ways of communicating with decision makers about a potential asteroid impact and options for responding to it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Text Placeholder 6">
            <a:extLst>
              <a:ext uri="{FF2B5EF4-FFF2-40B4-BE49-F238E27FC236}">
                <a16:creationId xmlns:a16="http://schemas.microsoft.com/office/drawing/2014/main" id="{EE09AD23-A7E8-FAD6-C534-C7012B6FD114}"/>
              </a:ext>
            </a:extLst>
          </p:cNvPr>
          <p:cNvSpPr>
            <a:spLocks noGrp="1"/>
          </p:cNvSpPr>
          <p:nvPr>
            <p:ph type="body" sz="quarter" idx="20"/>
          </p:nvPr>
        </p:nvSpPr>
        <p:spPr>
          <a:xfrm>
            <a:off x="6262343" y="4293264"/>
            <a:ext cx="2301386" cy="304800"/>
          </a:xfrm>
        </p:spPr>
        <p:txBody>
          <a:bodyPr/>
          <a:lstStyle/>
          <a:p>
            <a:r>
              <a:rPr lang="en-US" dirty="0"/>
              <a:t>Decision Making</a:t>
            </a:r>
          </a:p>
        </p:txBody>
      </p:sp>
      <p:pic>
        <p:nvPicPr>
          <p:cNvPr id="43" name="Picture Placeholder 42">
            <a:extLst>
              <a:ext uri="{FF2B5EF4-FFF2-40B4-BE49-F238E27FC236}">
                <a16:creationId xmlns:a16="http://schemas.microsoft.com/office/drawing/2014/main" id="{C2E1DE97-6F63-9558-5946-F8BD54044FBB}"/>
              </a:ext>
            </a:extLst>
          </p:cNvPr>
          <p:cNvPicPr>
            <a:picLocks noGrp="1" noChangeAspect="1"/>
          </p:cNvPicPr>
          <p:nvPr>
            <p:ph type="pic" sz="quarter" idx="21"/>
          </p:nvPr>
        </p:nvPicPr>
        <p:blipFill>
          <a:blip r:embed="rId2"/>
          <a:srcRect t="405" b="405"/>
          <a:stretch>
            <a:fillRect/>
          </a:stretch>
        </p:blipFill>
        <p:spPr>
          <a:xfrm>
            <a:off x="952500" y="1845156"/>
            <a:ext cx="2301389" cy="2228937"/>
          </a:xfrm>
          <a:noFill/>
        </p:spPr>
      </p:pic>
      <p:pic>
        <p:nvPicPr>
          <p:cNvPr id="45" name="Picture Placeholder 44">
            <a:extLst>
              <a:ext uri="{FF2B5EF4-FFF2-40B4-BE49-F238E27FC236}">
                <a16:creationId xmlns:a16="http://schemas.microsoft.com/office/drawing/2014/main" id="{DCB1560D-2D26-4EEC-D64F-89607532CAF2}"/>
              </a:ext>
            </a:extLst>
          </p:cNvPr>
          <p:cNvPicPr>
            <a:picLocks noGrp="1" noChangeAspect="1"/>
          </p:cNvPicPr>
          <p:nvPr>
            <p:ph type="pic" sz="quarter" idx="22"/>
          </p:nvPr>
        </p:nvPicPr>
        <p:blipFill>
          <a:blip r:embed="rId3"/>
          <a:srcRect t="2212" b="2212"/>
          <a:stretch>
            <a:fillRect/>
          </a:stretch>
        </p:blipFill>
        <p:spPr>
          <a:xfrm>
            <a:off x="3591975" y="1845156"/>
            <a:ext cx="2332275" cy="2228937"/>
          </a:xfrm>
          <a:noFill/>
        </p:spPr>
      </p:pic>
      <p:pic>
        <p:nvPicPr>
          <p:cNvPr id="47" name="Picture Placeholder 46">
            <a:extLst>
              <a:ext uri="{FF2B5EF4-FFF2-40B4-BE49-F238E27FC236}">
                <a16:creationId xmlns:a16="http://schemas.microsoft.com/office/drawing/2014/main" id="{C2DDE7E5-A04F-804A-CA6E-FF0DFE6BA84D}"/>
              </a:ext>
            </a:extLst>
          </p:cNvPr>
          <p:cNvPicPr>
            <a:picLocks noGrp="1" noChangeAspect="1"/>
          </p:cNvPicPr>
          <p:nvPr>
            <p:ph type="pic" sz="quarter" idx="23"/>
          </p:nvPr>
        </p:nvPicPr>
        <p:blipFill>
          <a:blip r:embed="rId4"/>
          <a:srcRect l="798" r="798"/>
          <a:stretch>
            <a:fillRect/>
          </a:stretch>
        </p:blipFill>
        <p:spPr>
          <a:xfrm>
            <a:off x="6262335" y="1845156"/>
            <a:ext cx="2301389" cy="2228937"/>
          </a:xfrm>
          <a:noFill/>
        </p:spPr>
      </p:pic>
      <p:sp>
        <p:nvSpPr>
          <p:cNvPr id="11" name="Title 10">
            <a:extLst>
              <a:ext uri="{FF2B5EF4-FFF2-40B4-BE49-F238E27FC236}">
                <a16:creationId xmlns:a16="http://schemas.microsoft.com/office/drawing/2014/main" id="{13F86996-E3C5-2DEF-88C6-364DD1AB70FE}"/>
              </a:ext>
            </a:extLst>
          </p:cNvPr>
          <p:cNvSpPr>
            <a:spLocks noGrp="1"/>
          </p:cNvSpPr>
          <p:nvPr>
            <p:ph type="title"/>
          </p:nvPr>
        </p:nvSpPr>
        <p:spPr/>
        <p:txBody>
          <a:bodyPr/>
          <a:lstStyle/>
          <a:p>
            <a:r>
              <a:rPr lang="en-US" dirty="0"/>
              <a:t>Panel Objectives</a:t>
            </a:r>
          </a:p>
        </p:txBody>
      </p:sp>
      <p:sp>
        <p:nvSpPr>
          <p:cNvPr id="12" name="Content Placeholder 11">
            <a:extLst>
              <a:ext uri="{FF2B5EF4-FFF2-40B4-BE49-F238E27FC236}">
                <a16:creationId xmlns:a16="http://schemas.microsoft.com/office/drawing/2014/main" id="{817939ED-AE3B-4C97-9E7A-E990650A572A}"/>
              </a:ext>
            </a:extLst>
          </p:cNvPr>
          <p:cNvSpPr>
            <a:spLocks noGrp="1"/>
          </p:cNvSpPr>
          <p:nvPr>
            <p:ph idx="27"/>
          </p:nvPr>
        </p:nvSpPr>
        <p:spPr>
          <a:xfrm>
            <a:off x="8899761" y="4598065"/>
            <a:ext cx="2338690" cy="1243142"/>
          </a:xfrm>
        </p:spPr>
        <p:txBody>
          <a:bodyPr>
            <a:normAutofit/>
          </a:bodyPr>
          <a:lstStyle/>
          <a:p>
            <a:r>
              <a:rPr lang="en-US" kern="100" dirty="0">
                <a:effectLst/>
                <a:latin typeface="Arial" panose="020B0604020202020204" pitchFamily="34" charset="0"/>
                <a:ea typeface="Calibri" panose="020F0502020204030204" pitchFamily="34" charset="0"/>
                <a:cs typeface="Times New Roman" panose="02020603050405020304" pitchFamily="18" charset="0"/>
              </a:rPr>
              <a:t>Expand perspectives of planetary defense specialists about how non-specialists perceive asteroid impact threats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3" name="Text Placeholder 12">
            <a:extLst>
              <a:ext uri="{FF2B5EF4-FFF2-40B4-BE49-F238E27FC236}">
                <a16:creationId xmlns:a16="http://schemas.microsoft.com/office/drawing/2014/main" id="{D8420AD6-19C9-A103-24AE-52246C2A68A7}"/>
              </a:ext>
            </a:extLst>
          </p:cNvPr>
          <p:cNvSpPr>
            <a:spLocks noGrp="1"/>
          </p:cNvSpPr>
          <p:nvPr>
            <p:ph type="body" sz="quarter" idx="28"/>
          </p:nvPr>
        </p:nvSpPr>
        <p:spPr>
          <a:xfrm>
            <a:off x="8901816" y="4293264"/>
            <a:ext cx="2337688" cy="304800"/>
          </a:xfrm>
        </p:spPr>
        <p:txBody>
          <a:bodyPr/>
          <a:lstStyle/>
          <a:p>
            <a:r>
              <a:rPr lang="en-US" dirty="0"/>
              <a:t>Perception </a:t>
            </a:r>
          </a:p>
        </p:txBody>
      </p:sp>
      <p:pic>
        <p:nvPicPr>
          <p:cNvPr id="49" name="Picture Placeholder 48">
            <a:extLst>
              <a:ext uri="{FF2B5EF4-FFF2-40B4-BE49-F238E27FC236}">
                <a16:creationId xmlns:a16="http://schemas.microsoft.com/office/drawing/2014/main" id="{6A8FD6E1-1235-5DAA-CC63-026B490CDDB0}"/>
              </a:ext>
            </a:extLst>
          </p:cNvPr>
          <p:cNvPicPr>
            <a:picLocks noGrp="1" noChangeAspect="1"/>
          </p:cNvPicPr>
          <p:nvPr>
            <p:ph type="pic" sz="quarter" idx="29"/>
          </p:nvPr>
        </p:nvPicPr>
        <p:blipFill>
          <a:blip r:embed="rId5"/>
          <a:srcRect b="4684"/>
          <a:stretch/>
        </p:blipFill>
        <p:spPr>
          <a:xfrm>
            <a:off x="8901808" y="1845156"/>
            <a:ext cx="2337691" cy="2228937"/>
          </a:xfrm>
          <a:noFill/>
        </p:spPr>
      </p:pic>
      <p:sp>
        <p:nvSpPr>
          <p:cNvPr id="16" name="Slide Number Placeholder 15">
            <a:extLst>
              <a:ext uri="{FF2B5EF4-FFF2-40B4-BE49-F238E27FC236}">
                <a16:creationId xmlns:a16="http://schemas.microsoft.com/office/drawing/2014/main" id="{E30F8B13-E16C-1AA6-8E60-4F777E8D0F26}"/>
              </a:ext>
            </a:extLst>
          </p:cNvPr>
          <p:cNvSpPr>
            <a:spLocks noGrp="1"/>
          </p:cNvSpPr>
          <p:nvPr>
            <p:ph type="sldNum" sz="quarter" idx="32"/>
          </p:nvPr>
        </p:nvSpPr>
        <p:spPr/>
        <p:txBody>
          <a:bodyPr/>
          <a:lstStyle/>
          <a:p>
            <a:fld id="{4EBCDCBD-78E1-0D41-A999-31B5EBF8E02C}" type="slidenum">
              <a:rPr lang="en-US" smtClean="0"/>
              <a:pPr/>
              <a:t>2</a:t>
            </a:fld>
            <a:endParaRPr lang="en-US" dirty="0"/>
          </a:p>
        </p:txBody>
      </p:sp>
      <p:sp>
        <p:nvSpPr>
          <p:cNvPr id="17" name="Footer Placeholder 16">
            <a:extLst>
              <a:ext uri="{FF2B5EF4-FFF2-40B4-BE49-F238E27FC236}">
                <a16:creationId xmlns:a16="http://schemas.microsoft.com/office/drawing/2014/main" id="{2B6E7F7A-A4EF-B0C8-0C64-F637A257BFE4}"/>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3940441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B67EBE6-F659-328B-C11A-1F1227FB1640}"/>
              </a:ext>
            </a:extLst>
          </p:cNvPr>
          <p:cNvGrpSpPr/>
          <p:nvPr/>
        </p:nvGrpSpPr>
        <p:grpSpPr>
          <a:xfrm>
            <a:off x="457200" y="429739"/>
            <a:ext cx="4933687" cy="5780561"/>
            <a:chOff x="418734" y="300433"/>
            <a:chExt cx="5169266" cy="6056578"/>
          </a:xfrm>
        </p:grpSpPr>
        <p:pic>
          <p:nvPicPr>
            <p:cNvPr id="9" name="Picture 8">
              <a:extLst>
                <a:ext uri="{FF2B5EF4-FFF2-40B4-BE49-F238E27FC236}">
                  <a16:creationId xmlns:a16="http://schemas.microsoft.com/office/drawing/2014/main" id="{2F73F440-D75B-887B-0010-ABEDF28A82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25" t="-184"/>
            <a:stretch/>
          </p:blipFill>
          <p:spPr>
            <a:xfrm>
              <a:off x="418734" y="300433"/>
              <a:ext cx="5169266" cy="6056578"/>
            </a:xfrm>
            <a:prstGeom prst="rect">
              <a:avLst/>
            </a:prstGeom>
            <a:solidFill>
              <a:schemeClr val="bg1"/>
            </a:solidFill>
          </p:spPr>
        </p:pic>
        <p:sp>
          <p:nvSpPr>
            <p:cNvPr id="10" name="TextBox 9">
              <a:extLst>
                <a:ext uri="{FF2B5EF4-FFF2-40B4-BE49-F238E27FC236}">
                  <a16:creationId xmlns:a16="http://schemas.microsoft.com/office/drawing/2014/main" id="{39C78CD2-11A1-12F4-841A-2496BC27B1D5}"/>
                </a:ext>
              </a:extLst>
            </p:cNvPr>
            <p:cNvSpPr txBox="1"/>
            <p:nvPr/>
          </p:nvSpPr>
          <p:spPr>
            <a:xfrm>
              <a:off x="1700092" y="1251742"/>
              <a:ext cx="186125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Entry and Breakup</a:t>
              </a:r>
            </a:p>
          </p:txBody>
        </p:sp>
        <p:sp>
          <p:nvSpPr>
            <p:cNvPr id="11" name="TextBox 10">
              <a:extLst>
                <a:ext uri="{FF2B5EF4-FFF2-40B4-BE49-F238E27FC236}">
                  <a16:creationId xmlns:a16="http://schemas.microsoft.com/office/drawing/2014/main" id="{C21F2794-FE04-7B38-3F47-A23A91E8529D}"/>
                </a:ext>
              </a:extLst>
            </p:cNvPr>
            <p:cNvSpPr txBox="1"/>
            <p:nvPr/>
          </p:nvSpPr>
          <p:spPr>
            <a:xfrm>
              <a:off x="2015409" y="3707011"/>
              <a:ext cx="21270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Surface Hazards</a:t>
              </a:r>
            </a:p>
          </p:txBody>
        </p:sp>
        <p:sp>
          <p:nvSpPr>
            <p:cNvPr id="12" name="TextBox 11">
              <a:extLst>
                <a:ext uri="{FF2B5EF4-FFF2-40B4-BE49-F238E27FC236}">
                  <a16:creationId xmlns:a16="http://schemas.microsoft.com/office/drawing/2014/main" id="{97E52ED5-C3C4-C3FF-BE33-635ACDEE170C}"/>
                </a:ext>
              </a:extLst>
            </p:cNvPr>
            <p:cNvSpPr txBox="1"/>
            <p:nvPr/>
          </p:nvSpPr>
          <p:spPr>
            <a:xfrm>
              <a:off x="602974" y="5863769"/>
              <a:ext cx="10385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Tsunami</a:t>
              </a:r>
            </a:p>
          </p:txBody>
        </p:sp>
        <p:sp>
          <p:nvSpPr>
            <p:cNvPr id="13" name="TextBox 12">
              <a:extLst>
                <a:ext uri="{FF2B5EF4-FFF2-40B4-BE49-F238E27FC236}">
                  <a16:creationId xmlns:a16="http://schemas.microsoft.com/office/drawing/2014/main" id="{AD7C83D4-CBEB-2219-3FCF-34A2C192D790}"/>
                </a:ext>
              </a:extLst>
            </p:cNvPr>
            <p:cNvSpPr txBox="1"/>
            <p:nvPr/>
          </p:nvSpPr>
          <p:spPr>
            <a:xfrm>
              <a:off x="3305346" y="1738840"/>
              <a:ext cx="16685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Airburst or Surface Impact</a:t>
              </a:r>
            </a:p>
          </p:txBody>
        </p:sp>
        <p:sp>
          <p:nvSpPr>
            <p:cNvPr id="14" name="TextBox 13">
              <a:extLst>
                <a:ext uri="{FF2B5EF4-FFF2-40B4-BE49-F238E27FC236}">
                  <a16:creationId xmlns:a16="http://schemas.microsoft.com/office/drawing/2014/main" id="{5D8C970F-CBE8-D613-8E90-2C34B1DE119C}"/>
                </a:ext>
              </a:extLst>
            </p:cNvPr>
            <p:cNvSpPr txBox="1"/>
            <p:nvPr/>
          </p:nvSpPr>
          <p:spPr>
            <a:xfrm>
              <a:off x="4381984" y="4777974"/>
              <a:ext cx="11734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Blast</a:t>
              </a:r>
            </a:p>
          </p:txBody>
        </p:sp>
        <p:sp>
          <p:nvSpPr>
            <p:cNvPr id="15" name="TextBox 14">
              <a:extLst>
                <a:ext uri="{FF2B5EF4-FFF2-40B4-BE49-F238E27FC236}">
                  <a16:creationId xmlns:a16="http://schemas.microsoft.com/office/drawing/2014/main" id="{C8DF0848-1EA1-4AF2-F17E-C185608E134A}"/>
                </a:ext>
              </a:extLst>
            </p:cNvPr>
            <p:cNvSpPr txBox="1"/>
            <p:nvPr/>
          </p:nvSpPr>
          <p:spPr>
            <a:xfrm>
              <a:off x="3596866" y="4777974"/>
              <a:ext cx="11734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Thermal</a:t>
              </a:r>
            </a:p>
          </p:txBody>
        </p:sp>
        <p:sp>
          <p:nvSpPr>
            <p:cNvPr id="16" name="TextBox 15">
              <a:extLst>
                <a:ext uri="{FF2B5EF4-FFF2-40B4-BE49-F238E27FC236}">
                  <a16:creationId xmlns:a16="http://schemas.microsoft.com/office/drawing/2014/main" id="{99BD44DF-AA92-EFD3-6A22-655CF19F6596}"/>
                </a:ext>
              </a:extLst>
            </p:cNvPr>
            <p:cNvSpPr txBox="1"/>
            <p:nvPr/>
          </p:nvSpPr>
          <p:spPr>
            <a:xfrm>
              <a:off x="3318464" y="4290876"/>
              <a:ext cx="21270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Local Ground Damage</a:t>
              </a:r>
            </a:p>
          </p:txBody>
        </p:sp>
      </p:grpSp>
      <p:sp>
        <p:nvSpPr>
          <p:cNvPr id="2" name="Title 1">
            <a:extLst>
              <a:ext uri="{FF2B5EF4-FFF2-40B4-BE49-F238E27FC236}">
                <a16:creationId xmlns:a16="http://schemas.microsoft.com/office/drawing/2014/main" id="{3F2970A5-2A81-D454-780D-C8E61EA9734F}"/>
              </a:ext>
            </a:extLst>
          </p:cNvPr>
          <p:cNvSpPr>
            <a:spLocks noGrp="1"/>
          </p:cNvSpPr>
          <p:nvPr>
            <p:ph type="title"/>
          </p:nvPr>
        </p:nvSpPr>
        <p:spPr/>
        <p:txBody>
          <a:bodyPr/>
          <a:lstStyle/>
          <a:p>
            <a:pPr algn="ctr"/>
            <a:r>
              <a:rPr lang="en-US" dirty="0"/>
              <a:t>Asteroid Impact Hazards</a:t>
            </a:r>
          </a:p>
        </p:txBody>
      </p:sp>
      <p:sp>
        <p:nvSpPr>
          <p:cNvPr id="5" name="Content Placeholder 4">
            <a:extLst>
              <a:ext uri="{FF2B5EF4-FFF2-40B4-BE49-F238E27FC236}">
                <a16:creationId xmlns:a16="http://schemas.microsoft.com/office/drawing/2014/main" id="{5200A73E-75A9-F20B-E824-6A609471091F}"/>
              </a:ext>
            </a:extLst>
          </p:cNvPr>
          <p:cNvSpPr>
            <a:spLocks noGrp="1"/>
          </p:cNvSpPr>
          <p:nvPr>
            <p:ph idx="13"/>
          </p:nvPr>
        </p:nvSpPr>
        <p:spPr/>
        <p:txBody>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Asteroids can cause damage by exploding in the atmosphere or by impacting Earth’s surface</a:t>
            </a: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Potential hazards include destructive blast waves, thermal fireballs, or tsunamis</a:t>
            </a:r>
          </a:p>
          <a:p>
            <a:pPr>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Damage depends on asteroid properties, atmospheric entry, and impact location</a:t>
            </a:r>
          </a:p>
          <a:p>
            <a:pPr marL="0" marR="0" lvl="0" indent="0" algn="l" defTabSz="914400" rtl="0" eaLnBrk="1" fontAlgn="auto" latinLnBrk="0" hangingPunct="1">
              <a:lnSpc>
                <a:spcPct val="100000"/>
              </a:lnSpc>
              <a:spcBef>
                <a:spcPts val="1000"/>
              </a:spcBef>
              <a:spcAft>
                <a:spcPts val="0"/>
              </a:spcAft>
              <a:buClrTx/>
              <a:buSz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dirty="0"/>
          </a:p>
        </p:txBody>
      </p:sp>
      <p:sp>
        <p:nvSpPr>
          <p:cNvPr id="6" name="Slide Number Placeholder 5">
            <a:extLst>
              <a:ext uri="{FF2B5EF4-FFF2-40B4-BE49-F238E27FC236}">
                <a16:creationId xmlns:a16="http://schemas.microsoft.com/office/drawing/2014/main" id="{5FE45DAB-979C-BE1D-F9AD-D46EE9571B37}"/>
              </a:ext>
            </a:extLst>
          </p:cNvPr>
          <p:cNvSpPr>
            <a:spLocks noGrp="1"/>
          </p:cNvSpPr>
          <p:nvPr>
            <p:ph type="sldNum" sz="quarter" idx="17"/>
          </p:nvPr>
        </p:nvSpPr>
        <p:spPr/>
        <p:txBody>
          <a:bodyPr/>
          <a:lstStyle/>
          <a:p>
            <a:fld id="{4EBCDCBD-78E1-0D41-A999-31B5EBF8E02C}" type="slidenum">
              <a:rPr lang="en-US" smtClean="0"/>
              <a:pPr/>
              <a:t>20</a:t>
            </a:fld>
            <a:endParaRPr lang="en-US" dirty="0"/>
          </a:p>
        </p:txBody>
      </p:sp>
      <p:sp>
        <p:nvSpPr>
          <p:cNvPr id="7" name="Footer Placeholder 6">
            <a:extLst>
              <a:ext uri="{FF2B5EF4-FFF2-40B4-BE49-F238E27FC236}">
                <a16:creationId xmlns:a16="http://schemas.microsoft.com/office/drawing/2014/main" id="{9B862F39-C790-C0D3-9A67-F63929CEF3FD}"/>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053166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C0D4E-730D-15FB-EA12-48764EBDCEB7}"/>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4B71118A-2A00-B7FF-19FF-B5872F68D624}"/>
              </a:ext>
            </a:extLst>
          </p:cNvPr>
          <p:cNvGrpSpPr/>
          <p:nvPr/>
        </p:nvGrpSpPr>
        <p:grpSpPr>
          <a:xfrm>
            <a:off x="457200" y="429739"/>
            <a:ext cx="4933687" cy="5780561"/>
            <a:chOff x="418734" y="300433"/>
            <a:chExt cx="5169266" cy="6056578"/>
          </a:xfrm>
        </p:grpSpPr>
        <p:pic>
          <p:nvPicPr>
            <p:cNvPr id="9" name="Picture 8">
              <a:extLst>
                <a:ext uri="{FF2B5EF4-FFF2-40B4-BE49-F238E27FC236}">
                  <a16:creationId xmlns:a16="http://schemas.microsoft.com/office/drawing/2014/main" id="{E59C0152-8092-834F-85F6-F056589D0E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25" t="-184"/>
            <a:stretch/>
          </p:blipFill>
          <p:spPr>
            <a:xfrm>
              <a:off x="418734" y="300433"/>
              <a:ext cx="5169266" cy="6056578"/>
            </a:xfrm>
            <a:prstGeom prst="rect">
              <a:avLst/>
            </a:prstGeom>
            <a:solidFill>
              <a:schemeClr val="bg1"/>
            </a:solidFill>
          </p:spPr>
        </p:pic>
        <p:sp>
          <p:nvSpPr>
            <p:cNvPr id="10" name="TextBox 9">
              <a:extLst>
                <a:ext uri="{FF2B5EF4-FFF2-40B4-BE49-F238E27FC236}">
                  <a16:creationId xmlns:a16="http://schemas.microsoft.com/office/drawing/2014/main" id="{3FF5300A-5B16-83F1-0974-A46AFCDA43E6}"/>
                </a:ext>
              </a:extLst>
            </p:cNvPr>
            <p:cNvSpPr txBox="1"/>
            <p:nvPr/>
          </p:nvSpPr>
          <p:spPr>
            <a:xfrm>
              <a:off x="1700092" y="1251742"/>
              <a:ext cx="186125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Entry and Breakup</a:t>
              </a:r>
            </a:p>
          </p:txBody>
        </p:sp>
        <p:sp>
          <p:nvSpPr>
            <p:cNvPr id="11" name="TextBox 10">
              <a:extLst>
                <a:ext uri="{FF2B5EF4-FFF2-40B4-BE49-F238E27FC236}">
                  <a16:creationId xmlns:a16="http://schemas.microsoft.com/office/drawing/2014/main" id="{5AED39F7-E43A-588B-FB4E-3E303CF21148}"/>
                </a:ext>
              </a:extLst>
            </p:cNvPr>
            <p:cNvSpPr txBox="1"/>
            <p:nvPr/>
          </p:nvSpPr>
          <p:spPr>
            <a:xfrm>
              <a:off x="2015409" y="3707011"/>
              <a:ext cx="21270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Surface Hazards</a:t>
              </a:r>
            </a:p>
          </p:txBody>
        </p:sp>
        <p:sp>
          <p:nvSpPr>
            <p:cNvPr id="12" name="TextBox 11">
              <a:extLst>
                <a:ext uri="{FF2B5EF4-FFF2-40B4-BE49-F238E27FC236}">
                  <a16:creationId xmlns:a16="http://schemas.microsoft.com/office/drawing/2014/main" id="{DB9482DF-D08D-EF6B-D943-AA0A7EE1CB61}"/>
                </a:ext>
              </a:extLst>
            </p:cNvPr>
            <p:cNvSpPr txBox="1"/>
            <p:nvPr/>
          </p:nvSpPr>
          <p:spPr>
            <a:xfrm>
              <a:off x="602974" y="5863769"/>
              <a:ext cx="10385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Tsunami</a:t>
              </a:r>
            </a:p>
          </p:txBody>
        </p:sp>
        <p:sp>
          <p:nvSpPr>
            <p:cNvPr id="13" name="TextBox 12">
              <a:extLst>
                <a:ext uri="{FF2B5EF4-FFF2-40B4-BE49-F238E27FC236}">
                  <a16:creationId xmlns:a16="http://schemas.microsoft.com/office/drawing/2014/main" id="{6CBE0714-8520-540F-1771-6CDBA07B9D8E}"/>
                </a:ext>
              </a:extLst>
            </p:cNvPr>
            <p:cNvSpPr txBox="1"/>
            <p:nvPr/>
          </p:nvSpPr>
          <p:spPr>
            <a:xfrm>
              <a:off x="3305346" y="1738840"/>
              <a:ext cx="16685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Airburst or Surface Impact</a:t>
              </a:r>
            </a:p>
          </p:txBody>
        </p:sp>
        <p:sp>
          <p:nvSpPr>
            <p:cNvPr id="14" name="TextBox 13">
              <a:extLst>
                <a:ext uri="{FF2B5EF4-FFF2-40B4-BE49-F238E27FC236}">
                  <a16:creationId xmlns:a16="http://schemas.microsoft.com/office/drawing/2014/main" id="{0D298C57-3351-F5C9-5C97-0FD511A055B6}"/>
                </a:ext>
              </a:extLst>
            </p:cNvPr>
            <p:cNvSpPr txBox="1"/>
            <p:nvPr/>
          </p:nvSpPr>
          <p:spPr>
            <a:xfrm>
              <a:off x="4381984" y="4777974"/>
              <a:ext cx="11734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Blast</a:t>
              </a:r>
            </a:p>
          </p:txBody>
        </p:sp>
        <p:sp>
          <p:nvSpPr>
            <p:cNvPr id="15" name="TextBox 14">
              <a:extLst>
                <a:ext uri="{FF2B5EF4-FFF2-40B4-BE49-F238E27FC236}">
                  <a16:creationId xmlns:a16="http://schemas.microsoft.com/office/drawing/2014/main" id="{46FFD1B6-2FD1-6A01-6B06-4DA6200A3BDB}"/>
                </a:ext>
              </a:extLst>
            </p:cNvPr>
            <p:cNvSpPr txBox="1"/>
            <p:nvPr/>
          </p:nvSpPr>
          <p:spPr>
            <a:xfrm>
              <a:off x="3596866" y="4777974"/>
              <a:ext cx="11734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Thermal</a:t>
              </a:r>
            </a:p>
          </p:txBody>
        </p:sp>
        <p:sp>
          <p:nvSpPr>
            <p:cNvPr id="16" name="TextBox 15">
              <a:extLst>
                <a:ext uri="{FF2B5EF4-FFF2-40B4-BE49-F238E27FC236}">
                  <a16:creationId xmlns:a16="http://schemas.microsoft.com/office/drawing/2014/main" id="{C9939596-71D8-F47E-0A35-F424B574C5E4}"/>
                </a:ext>
              </a:extLst>
            </p:cNvPr>
            <p:cNvSpPr txBox="1"/>
            <p:nvPr/>
          </p:nvSpPr>
          <p:spPr>
            <a:xfrm>
              <a:off x="3318464" y="4290876"/>
              <a:ext cx="21270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Local Ground Damage</a:t>
              </a:r>
            </a:p>
          </p:txBody>
        </p:sp>
      </p:grpSp>
      <p:sp>
        <p:nvSpPr>
          <p:cNvPr id="2" name="Title 1">
            <a:extLst>
              <a:ext uri="{FF2B5EF4-FFF2-40B4-BE49-F238E27FC236}">
                <a16:creationId xmlns:a16="http://schemas.microsoft.com/office/drawing/2014/main" id="{DC4423DD-11CB-7ABF-3179-435DC1EF3AC7}"/>
              </a:ext>
            </a:extLst>
          </p:cNvPr>
          <p:cNvSpPr>
            <a:spLocks noGrp="1"/>
          </p:cNvSpPr>
          <p:nvPr>
            <p:ph type="title"/>
          </p:nvPr>
        </p:nvSpPr>
        <p:spPr/>
        <p:txBody>
          <a:bodyPr/>
          <a:lstStyle/>
          <a:p>
            <a:pPr algn="ctr"/>
            <a:r>
              <a:rPr lang="en-US" dirty="0"/>
              <a:t>Asteroid Impact Hazards</a:t>
            </a:r>
          </a:p>
        </p:txBody>
      </p:sp>
      <p:sp>
        <p:nvSpPr>
          <p:cNvPr id="5" name="Content Placeholder 4">
            <a:extLst>
              <a:ext uri="{FF2B5EF4-FFF2-40B4-BE49-F238E27FC236}">
                <a16:creationId xmlns:a16="http://schemas.microsoft.com/office/drawing/2014/main" id="{204D3D23-EC9F-CDBF-2AD6-9BE90784C403}"/>
              </a:ext>
            </a:extLst>
          </p:cNvPr>
          <p:cNvSpPr>
            <a:spLocks noGrp="1"/>
          </p:cNvSpPr>
          <p:nvPr>
            <p:ph idx="13"/>
          </p:nvPr>
        </p:nvSpPr>
        <p:spPr/>
        <p:txBody>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Asteroids can cause damage by exploding in the atmosphere or by impacting Earth’s surface</a:t>
            </a: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Potential hazards include destructive blast waves, thermal fireballs, or tsunamis</a:t>
            </a:r>
          </a:p>
          <a:p>
            <a:pPr>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Damage depends on asteroid properties, atmospheric entry, and impact location</a:t>
            </a:r>
          </a:p>
          <a:p>
            <a:pPr marL="0" marR="0" lvl="0" indent="0" algn="l" defTabSz="914400" rtl="0" eaLnBrk="1" fontAlgn="auto" latinLnBrk="0" hangingPunct="1">
              <a:lnSpc>
                <a:spcPct val="100000"/>
              </a:lnSpc>
              <a:spcBef>
                <a:spcPts val="1000"/>
              </a:spcBef>
              <a:spcAft>
                <a:spcPts val="0"/>
              </a:spcAft>
              <a:buClrTx/>
              <a:buSz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dirty="0"/>
          </a:p>
        </p:txBody>
      </p:sp>
      <p:sp>
        <p:nvSpPr>
          <p:cNvPr id="6" name="Slide Number Placeholder 5">
            <a:extLst>
              <a:ext uri="{FF2B5EF4-FFF2-40B4-BE49-F238E27FC236}">
                <a16:creationId xmlns:a16="http://schemas.microsoft.com/office/drawing/2014/main" id="{4746A7F9-2067-C96C-301B-CC71CE669EDB}"/>
              </a:ext>
            </a:extLst>
          </p:cNvPr>
          <p:cNvSpPr>
            <a:spLocks noGrp="1"/>
          </p:cNvSpPr>
          <p:nvPr>
            <p:ph type="sldNum" sz="quarter" idx="17"/>
          </p:nvPr>
        </p:nvSpPr>
        <p:spPr/>
        <p:txBody>
          <a:bodyPr/>
          <a:lstStyle/>
          <a:p>
            <a:fld id="{4EBCDCBD-78E1-0D41-A999-31B5EBF8E02C}" type="slidenum">
              <a:rPr lang="en-US" smtClean="0"/>
              <a:pPr/>
              <a:t>21</a:t>
            </a:fld>
            <a:endParaRPr lang="en-US" dirty="0"/>
          </a:p>
        </p:txBody>
      </p:sp>
      <p:sp>
        <p:nvSpPr>
          <p:cNvPr id="7" name="Footer Placeholder 6">
            <a:extLst>
              <a:ext uri="{FF2B5EF4-FFF2-40B4-BE49-F238E27FC236}">
                <a16:creationId xmlns:a16="http://schemas.microsoft.com/office/drawing/2014/main" id="{D94AC169-346E-FFED-702E-9DA26F91967F}"/>
              </a:ext>
            </a:extLst>
          </p:cNvPr>
          <p:cNvSpPr>
            <a:spLocks noGrp="1"/>
          </p:cNvSpPr>
          <p:nvPr>
            <p:ph type="ftr" sz="quarter" idx="18"/>
          </p:nvPr>
        </p:nvSpPr>
        <p:spPr/>
        <p:txBody>
          <a:bodyPr/>
          <a:lstStyle/>
          <a:p>
            <a:endParaRPr lang="en-US" dirty="0"/>
          </a:p>
        </p:txBody>
      </p:sp>
      <p:sp>
        <p:nvSpPr>
          <p:cNvPr id="19" name="TextBox 18">
            <a:extLst>
              <a:ext uri="{FF2B5EF4-FFF2-40B4-BE49-F238E27FC236}">
                <a16:creationId xmlns:a16="http://schemas.microsoft.com/office/drawing/2014/main" id="{DA26ABD4-1B94-28F6-E43C-A2A22438A8C3}"/>
              </a:ext>
            </a:extLst>
          </p:cNvPr>
          <p:cNvSpPr txBox="1"/>
          <p:nvPr/>
        </p:nvSpPr>
        <p:spPr>
          <a:xfrm flipH="1">
            <a:off x="4499194" y="1671980"/>
            <a:ext cx="697631"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a:ea typeface="+mn-ea"/>
                <a:cs typeface="+mn-cs"/>
              </a:rPr>
              <a:t>?</a:t>
            </a:r>
          </a:p>
        </p:txBody>
      </p:sp>
      <p:sp>
        <p:nvSpPr>
          <p:cNvPr id="20" name="TextBox 19">
            <a:extLst>
              <a:ext uri="{FF2B5EF4-FFF2-40B4-BE49-F238E27FC236}">
                <a16:creationId xmlns:a16="http://schemas.microsoft.com/office/drawing/2014/main" id="{B14BA795-D398-CD7C-F664-F19A48A7AEA3}"/>
              </a:ext>
            </a:extLst>
          </p:cNvPr>
          <p:cNvSpPr txBox="1"/>
          <p:nvPr/>
        </p:nvSpPr>
        <p:spPr>
          <a:xfrm flipH="1">
            <a:off x="3133709" y="949647"/>
            <a:ext cx="686468"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a:ea typeface="+mn-ea"/>
                <a:cs typeface="+mn-cs"/>
              </a:rPr>
              <a:t>?</a:t>
            </a:r>
          </a:p>
        </p:txBody>
      </p:sp>
      <p:sp>
        <p:nvSpPr>
          <p:cNvPr id="21" name="TextBox 20">
            <a:extLst>
              <a:ext uri="{FF2B5EF4-FFF2-40B4-BE49-F238E27FC236}">
                <a16:creationId xmlns:a16="http://schemas.microsoft.com/office/drawing/2014/main" id="{27D412E1-FD68-709E-2AEE-4B82DD160DD1}"/>
              </a:ext>
            </a:extLst>
          </p:cNvPr>
          <p:cNvSpPr txBox="1"/>
          <p:nvPr/>
        </p:nvSpPr>
        <p:spPr>
          <a:xfrm flipH="1">
            <a:off x="1070593" y="539348"/>
            <a:ext cx="686468"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a:ea typeface="+mn-ea"/>
                <a:cs typeface="+mn-cs"/>
              </a:rPr>
              <a:t>?</a:t>
            </a:r>
          </a:p>
        </p:txBody>
      </p:sp>
      <p:sp>
        <p:nvSpPr>
          <p:cNvPr id="22" name="TextBox 21">
            <a:extLst>
              <a:ext uri="{FF2B5EF4-FFF2-40B4-BE49-F238E27FC236}">
                <a16:creationId xmlns:a16="http://schemas.microsoft.com/office/drawing/2014/main" id="{2666FEC6-8D1F-47B1-F851-CABD064EE068}"/>
              </a:ext>
            </a:extLst>
          </p:cNvPr>
          <p:cNvSpPr txBox="1"/>
          <p:nvPr/>
        </p:nvSpPr>
        <p:spPr>
          <a:xfrm flipH="1">
            <a:off x="2790475" y="4385200"/>
            <a:ext cx="686468"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a:ea typeface="+mn-ea"/>
                <a:cs typeface="+mn-cs"/>
              </a:rPr>
              <a:t>?</a:t>
            </a:r>
          </a:p>
        </p:txBody>
      </p:sp>
      <p:sp>
        <p:nvSpPr>
          <p:cNvPr id="23" name="Rounded Rectangle 22">
            <a:extLst>
              <a:ext uri="{FF2B5EF4-FFF2-40B4-BE49-F238E27FC236}">
                <a16:creationId xmlns:a16="http://schemas.microsoft.com/office/drawing/2014/main" id="{240EEAE6-F837-0ECC-EFE4-7CE3D08FBB1A}"/>
              </a:ext>
              <a:ext uri="{C183D7F6-B498-43B3-948B-1728B52AA6E4}">
                <adec:decorative xmlns:adec="http://schemas.microsoft.com/office/drawing/2017/decorative" val="1"/>
              </a:ext>
            </a:extLst>
          </p:cNvPr>
          <p:cNvSpPr>
            <a:spLocks/>
          </p:cNvSpPr>
          <p:nvPr/>
        </p:nvSpPr>
        <p:spPr>
          <a:xfrm rot="10800000" flipV="1">
            <a:off x="6438899" y="4167187"/>
            <a:ext cx="4800598" cy="2043113"/>
          </a:xfrm>
          <a:prstGeom prst="roundRect">
            <a:avLst/>
          </a:prstGeom>
          <a:solidFill>
            <a:schemeClr val="accent1"/>
          </a:solid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2400" i="0" u="none" strike="noStrike" kern="1200" cap="none" spc="0" normalizeH="0" baseline="0" noProof="0" dirty="0">
                <a:ln>
                  <a:noFill/>
                </a:ln>
                <a:solidFill>
                  <a:srgbClr val="FFFFFF"/>
                </a:solidFill>
                <a:effectLst/>
                <a:uLnTx/>
                <a:uFillTx/>
                <a:latin typeface="Arial" panose="020B0604020202020204"/>
                <a:ea typeface="+mn-ea"/>
                <a:cs typeface="+mn-cs"/>
              </a:rPr>
              <a:t>Properties and impact location of asteroid 2024 PDC25 are uncertain, so the potential damage is highly uncertain</a:t>
            </a:r>
          </a:p>
        </p:txBody>
      </p:sp>
    </p:spTree>
    <p:extLst>
      <p:ext uri="{BB962C8B-B14F-4D97-AF65-F5344CB8AC3E}">
        <p14:creationId xmlns:p14="http://schemas.microsoft.com/office/powerpoint/2010/main" val="3279830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818A5-E007-429A-FE60-7AFEEBF995C1}"/>
              </a:ext>
            </a:extLst>
          </p:cNvPr>
          <p:cNvSpPr>
            <a:spLocks noGrp="1"/>
          </p:cNvSpPr>
          <p:nvPr>
            <p:ph type="title"/>
          </p:nvPr>
        </p:nvSpPr>
        <p:spPr/>
        <p:txBody>
          <a:bodyPr/>
          <a:lstStyle/>
          <a:p>
            <a:r>
              <a:rPr lang="en-US" dirty="0"/>
              <a:t>Impact Risk Assessment</a:t>
            </a:r>
          </a:p>
        </p:txBody>
      </p:sp>
      <p:sp>
        <p:nvSpPr>
          <p:cNvPr id="4" name="Text Placeholder 3">
            <a:extLst>
              <a:ext uri="{FF2B5EF4-FFF2-40B4-BE49-F238E27FC236}">
                <a16:creationId xmlns:a16="http://schemas.microsoft.com/office/drawing/2014/main" id="{0513EE70-1E5F-74B7-925B-248ADF491EF8}"/>
              </a:ext>
            </a:extLst>
          </p:cNvPr>
          <p:cNvSpPr>
            <a:spLocks noGrp="1"/>
          </p:cNvSpPr>
          <p:nvPr>
            <p:ph type="body" sz="quarter" idx="13"/>
          </p:nvPr>
        </p:nvSpPr>
        <p:spPr/>
        <p:txBody>
          <a:bodyPr>
            <a:normAutofit/>
          </a:bodyPr>
          <a:lstStyle/>
          <a:p>
            <a:r>
              <a:rPr lang="en-US" dirty="0"/>
              <a:t>Models millions of cases to evaluate range &amp; likelihood of potential damage, given uncertainties </a:t>
            </a:r>
          </a:p>
          <a:p>
            <a:endParaRPr lang="en-US" dirty="0"/>
          </a:p>
        </p:txBody>
      </p:sp>
      <p:sp>
        <p:nvSpPr>
          <p:cNvPr id="5" name="Slide Number Placeholder 4">
            <a:extLst>
              <a:ext uri="{FF2B5EF4-FFF2-40B4-BE49-F238E27FC236}">
                <a16:creationId xmlns:a16="http://schemas.microsoft.com/office/drawing/2014/main" id="{59B1570F-63A6-FDFF-D179-04161D764DCF}"/>
              </a:ext>
            </a:extLst>
          </p:cNvPr>
          <p:cNvSpPr>
            <a:spLocks noGrp="1"/>
          </p:cNvSpPr>
          <p:nvPr>
            <p:ph type="sldNum" sz="quarter" idx="16"/>
          </p:nvPr>
        </p:nvSpPr>
        <p:spPr/>
        <p:txBody>
          <a:bodyPr/>
          <a:lstStyle/>
          <a:p>
            <a:fld id="{4EBCDCBD-78E1-0D41-A999-31B5EBF8E02C}" type="slidenum">
              <a:rPr lang="en-US" smtClean="0"/>
              <a:pPr/>
              <a:t>22</a:t>
            </a:fld>
            <a:endParaRPr lang="en-US" dirty="0"/>
          </a:p>
        </p:txBody>
      </p:sp>
      <p:sp>
        <p:nvSpPr>
          <p:cNvPr id="6" name="Footer Placeholder 5">
            <a:extLst>
              <a:ext uri="{FF2B5EF4-FFF2-40B4-BE49-F238E27FC236}">
                <a16:creationId xmlns:a16="http://schemas.microsoft.com/office/drawing/2014/main" id="{122ACF5E-4FDA-0713-B3B8-297C1FD7FB52}"/>
              </a:ext>
            </a:extLst>
          </p:cNvPr>
          <p:cNvSpPr>
            <a:spLocks noGrp="1"/>
          </p:cNvSpPr>
          <p:nvPr>
            <p:ph type="ftr" sz="quarter" idx="15"/>
          </p:nvPr>
        </p:nvSpPr>
        <p:spPr/>
        <p:txBody>
          <a:bodyPr/>
          <a:lstStyle/>
          <a:p>
            <a:endParaRPr lang="en-US" dirty="0"/>
          </a:p>
        </p:txBody>
      </p:sp>
      <p:pic>
        <p:nvPicPr>
          <p:cNvPr id="7" name="Picture 6">
            <a:extLst>
              <a:ext uri="{FF2B5EF4-FFF2-40B4-BE49-F238E27FC236}">
                <a16:creationId xmlns:a16="http://schemas.microsoft.com/office/drawing/2014/main" id="{5DEBDDA2-7787-1E62-8D10-C92AD5520346}"/>
              </a:ext>
            </a:extLst>
          </p:cNvPr>
          <p:cNvPicPr>
            <a:picLocks noChangeAspect="1"/>
          </p:cNvPicPr>
          <p:nvPr/>
        </p:nvPicPr>
        <p:blipFill>
          <a:blip r:embed="rId2" cstate="screen">
            <a:alphaModFix amt="74000"/>
            <a:extLst>
              <a:ext uri="{28A0092B-C50C-407E-A947-70E740481C1C}">
                <a14:useLocalDpi xmlns:a14="http://schemas.microsoft.com/office/drawing/2010/main"/>
              </a:ext>
            </a:extLst>
          </a:blip>
          <a:stretch>
            <a:fillRect/>
          </a:stretch>
        </p:blipFill>
        <p:spPr>
          <a:xfrm flipH="1" flipV="1">
            <a:off x="952500" y="1443450"/>
            <a:ext cx="3348434" cy="2661552"/>
          </a:xfrm>
          <a:prstGeom prst="rect">
            <a:avLst/>
          </a:prstGeom>
        </p:spPr>
      </p:pic>
      <p:pic>
        <p:nvPicPr>
          <p:cNvPr id="8" name="Picture 7">
            <a:extLst>
              <a:ext uri="{FF2B5EF4-FFF2-40B4-BE49-F238E27FC236}">
                <a16:creationId xmlns:a16="http://schemas.microsoft.com/office/drawing/2014/main" id="{1BCAEFF2-19EC-DF68-00C0-94371ED33842}"/>
              </a:ext>
            </a:extLst>
          </p:cNvPr>
          <p:cNvPicPr>
            <a:picLocks noChangeAspect="1"/>
          </p:cNvPicPr>
          <p:nvPr/>
        </p:nvPicPr>
        <p:blipFill>
          <a:blip r:embed="rId3"/>
          <a:stretch>
            <a:fillRect/>
          </a:stretch>
        </p:blipFill>
        <p:spPr>
          <a:xfrm>
            <a:off x="3751628" y="2682010"/>
            <a:ext cx="7487872" cy="35178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9" name="Straight Arrow Connector 8">
            <a:extLst>
              <a:ext uri="{FF2B5EF4-FFF2-40B4-BE49-F238E27FC236}">
                <a16:creationId xmlns:a16="http://schemas.microsoft.com/office/drawing/2014/main" id="{01CD05AA-A211-15A1-8531-E54493E56E3F}"/>
              </a:ext>
            </a:extLst>
          </p:cNvPr>
          <p:cNvCxnSpPr>
            <a:cxnSpLocks/>
          </p:cNvCxnSpPr>
          <p:nvPr/>
        </p:nvCxnSpPr>
        <p:spPr>
          <a:xfrm>
            <a:off x="1738265" y="3100627"/>
            <a:ext cx="2562669" cy="2114400"/>
          </a:xfrm>
          <a:prstGeom prst="straightConnector1">
            <a:avLst/>
          </a:prstGeom>
          <a:ln w="12700" cmpd="sng">
            <a:gradFill flip="none" rotWithShape="1">
              <a:gsLst>
                <a:gs pos="44000">
                  <a:srgbClr val="FBD049"/>
                </a:gs>
                <a:gs pos="8000">
                  <a:srgbClr val="969696"/>
                </a:gs>
                <a:gs pos="77000">
                  <a:srgbClr val="FDB23F"/>
                </a:gs>
              </a:gsLst>
              <a:lin ang="0" scaled="1"/>
              <a:tileRect/>
            </a:gradFill>
            <a:prstDash val="sysDash"/>
            <a:headEnd type="none"/>
            <a:tailEnd type="none"/>
          </a:ln>
          <a:effectLst>
            <a:glow rad="38100">
              <a:srgbClr val="FEF7D3">
                <a:alpha val="70000"/>
              </a:srgbClr>
            </a:glow>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D3E24BA6-B56F-2990-E9B3-042D6B2DA2F3}"/>
              </a:ext>
            </a:extLst>
          </p:cNvPr>
          <p:cNvCxnSpPr>
            <a:cxnSpLocks/>
          </p:cNvCxnSpPr>
          <p:nvPr/>
        </p:nvCxnSpPr>
        <p:spPr>
          <a:xfrm>
            <a:off x="2801269" y="2466887"/>
            <a:ext cx="4983233" cy="1448145"/>
          </a:xfrm>
          <a:prstGeom prst="straightConnector1">
            <a:avLst/>
          </a:prstGeom>
          <a:ln w="12700" cmpd="sng">
            <a:gradFill flip="none" rotWithShape="1">
              <a:gsLst>
                <a:gs pos="44000">
                  <a:srgbClr val="FBD049"/>
                </a:gs>
                <a:gs pos="8000">
                  <a:srgbClr val="969696"/>
                </a:gs>
                <a:gs pos="77000">
                  <a:srgbClr val="FDB23F"/>
                </a:gs>
              </a:gsLst>
              <a:lin ang="0" scaled="1"/>
              <a:tileRect/>
            </a:gradFill>
            <a:prstDash val="sysDash"/>
            <a:headEnd type="none"/>
            <a:tailEnd type="none"/>
          </a:ln>
          <a:effectLst>
            <a:glow rad="152400">
              <a:srgbClr val="FEF7D3"/>
            </a:glo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417CCB9-EBD7-7A17-AC57-ED3D8B56CC3A}"/>
              </a:ext>
            </a:extLst>
          </p:cNvPr>
          <p:cNvCxnSpPr>
            <a:cxnSpLocks/>
          </p:cNvCxnSpPr>
          <p:nvPr/>
        </p:nvCxnSpPr>
        <p:spPr>
          <a:xfrm>
            <a:off x="1839328" y="2920317"/>
            <a:ext cx="3516443" cy="1776731"/>
          </a:xfrm>
          <a:prstGeom prst="straightConnector1">
            <a:avLst/>
          </a:prstGeom>
          <a:ln w="12700" cmpd="sng">
            <a:gradFill flip="none" rotWithShape="1">
              <a:gsLst>
                <a:gs pos="44000">
                  <a:srgbClr val="FBD049"/>
                </a:gs>
                <a:gs pos="8000">
                  <a:srgbClr val="969696"/>
                </a:gs>
                <a:gs pos="77000">
                  <a:srgbClr val="FDB23F"/>
                </a:gs>
              </a:gsLst>
              <a:lin ang="0" scaled="1"/>
              <a:tileRect/>
            </a:gradFill>
            <a:prstDash val="sysDash"/>
            <a:headEnd type="none"/>
            <a:tailEnd type="none"/>
          </a:ln>
          <a:effectLst>
            <a:glow rad="152400">
              <a:srgbClr val="FEF7D3"/>
            </a:glo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89AEB35-9273-0026-9B7F-B87740AB1F32}"/>
              </a:ext>
            </a:extLst>
          </p:cNvPr>
          <p:cNvCxnSpPr>
            <a:cxnSpLocks/>
          </p:cNvCxnSpPr>
          <p:nvPr/>
        </p:nvCxnSpPr>
        <p:spPr>
          <a:xfrm>
            <a:off x="2399168" y="2682010"/>
            <a:ext cx="3987281" cy="1652144"/>
          </a:xfrm>
          <a:prstGeom prst="straightConnector1">
            <a:avLst/>
          </a:prstGeom>
          <a:ln w="12700" cmpd="sng">
            <a:gradFill flip="none" rotWithShape="1">
              <a:gsLst>
                <a:gs pos="44000">
                  <a:srgbClr val="FBD049"/>
                </a:gs>
                <a:gs pos="8000">
                  <a:srgbClr val="969696"/>
                </a:gs>
                <a:gs pos="77000">
                  <a:srgbClr val="FDB23F"/>
                </a:gs>
              </a:gsLst>
              <a:lin ang="0" scaled="1"/>
              <a:tileRect/>
            </a:gradFill>
            <a:prstDash val="sysDash"/>
            <a:headEnd type="none"/>
            <a:tailEnd type="none"/>
          </a:ln>
          <a:effectLst>
            <a:glow rad="152400">
              <a:srgbClr val="FEF7D3"/>
            </a:glow>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A0430F0-F226-22C2-6F1B-E62FDBA6079F}"/>
              </a:ext>
            </a:extLst>
          </p:cNvPr>
          <p:cNvCxnSpPr>
            <a:cxnSpLocks/>
          </p:cNvCxnSpPr>
          <p:nvPr/>
        </p:nvCxnSpPr>
        <p:spPr>
          <a:xfrm>
            <a:off x="3197406" y="2344723"/>
            <a:ext cx="6108651" cy="1307959"/>
          </a:xfrm>
          <a:prstGeom prst="straightConnector1">
            <a:avLst/>
          </a:prstGeom>
          <a:ln w="12700" cmpd="sng">
            <a:gradFill flip="none" rotWithShape="1">
              <a:gsLst>
                <a:gs pos="44000">
                  <a:srgbClr val="FBD049"/>
                </a:gs>
                <a:gs pos="8000">
                  <a:srgbClr val="969696"/>
                </a:gs>
                <a:gs pos="77000">
                  <a:srgbClr val="FDB23F"/>
                </a:gs>
              </a:gsLst>
              <a:lin ang="0" scaled="1"/>
              <a:tileRect/>
            </a:gradFill>
            <a:prstDash val="sysDash"/>
            <a:headEnd type="none"/>
            <a:tailEnd type="none"/>
          </a:ln>
          <a:effectLst>
            <a:glow rad="38100">
              <a:srgbClr val="FEF7D3">
                <a:alpha val="70000"/>
              </a:srgb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0296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58A2-0058-3517-C1AE-627FA0113204}"/>
              </a:ext>
            </a:extLst>
          </p:cNvPr>
          <p:cNvSpPr>
            <a:spLocks noGrp="1"/>
          </p:cNvSpPr>
          <p:nvPr>
            <p:ph type="title"/>
          </p:nvPr>
        </p:nvSpPr>
        <p:spPr/>
        <p:txBody>
          <a:bodyPr/>
          <a:lstStyle/>
          <a:p>
            <a:r>
              <a:rPr lang="en-US" sz="2800" dirty="0"/>
              <a:t>What are the damage risks if the asteroid 2024 PDC25 hits Earth?</a:t>
            </a:r>
            <a:endParaRPr lang="en-US" dirty="0"/>
          </a:p>
        </p:txBody>
      </p:sp>
      <p:sp>
        <p:nvSpPr>
          <p:cNvPr id="4" name="Text Placeholder 3">
            <a:extLst>
              <a:ext uri="{FF2B5EF4-FFF2-40B4-BE49-F238E27FC236}">
                <a16:creationId xmlns:a16="http://schemas.microsoft.com/office/drawing/2014/main" id="{7D2913E5-CD3A-2866-3E65-0ADF1362F514}"/>
              </a:ext>
            </a:extLst>
          </p:cNvPr>
          <p:cNvSpPr>
            <a:spLocks noGrp="1"/>
          </p:cNvSpPr>
          <p:nvPr>
            <p:ph type="body" sz="quarter" idx="13"/>
          </p:nvPr>
        </p:nvSpPr>
        <p:spPr/>
        <p:txBody>
          <a:bodyPr>
            <a:normAutofit fontScale="92500"/>
          </a:bodyPr>
          <a:lstStyle/>
          <a:p>
            <a:r>
              <a:rPr lang="en-US" dirty="0"/>
              <a:t>August 2024: 1.6% chance of Earth impact by an asteroid 50–280 m in diameter with 3–720 Mt of energy</a:t>
            </a:r>
          </a:p>
          <a:p>
            <a:endParaRPr lang="en-US" dirty="0"/>
          </a:p>
          <a:p>
            <a:endParaRPr lang="en-US" dirty="0"/>
          </a:p>
        </p:txBody>
      </p:sp>
      <p:sp>
        <p:nvSpPr>
          <p:cNvPr id="5" name="Slide Number Placeholder 4">
            <a:extLst>
              <a:ext uri="{FF2B5EF4-FFF2-40B4-BE49-F238E27FC236}">
                <a16:creationId xmlns:a16="http://schemas.microsoft.com/office/drawing/2014/main" id="{C59932F6-A285-645B-663E-CEC4600BFC95}"/>
              </a:ext>
            </a:extLst>
          </p:cNvPr>
          <p:cNvSpPr>
            <a:spLocks noGrp="1"/>
          </p:cNvSpPr>
          <p:nvPr>
            <p:ph type="sldNum" sz="quarter" idx="16"/>
          </p:nvPr>
        </p:nvSpPr>
        <p:spPr/>
        <p:txBody>
          <a:bodyPr/>
          <a:lstStyle/>
          <a:p>
            <a:fld id="{4EBCDCBD-78E1-0D41-A999-31B5EBF8E02C}" type="slidenum">
              <a:rPr lang="en-US" smtClean="0"/>
              <a:pPr/>
              <a:t>23</a:t>
            </a:fld>
            <a:endParaRPr lang="en-US" dirty="0"/>
          </a:p>
        </p:txBody>
      </p:sp>
      <p:sp>
        <p:nvSpPr>
          <p:cNvPr id="6" name="Footer Placeholder 5">
            <a:extLst>
              <a:ext uri="{FF2B5EF4-FFF2-40B4-BE49-F238E27FC236}">
                <a16:creationId xmlns:a16="http://schemas.microsoft.com/office/drawing/2014/main" id="{F6C92958-A3F8-0077-3B58-4D0E4AFD5619}"/>
              </a:ext>
            </a:extLst>
          </p:cNvPr>
          <p:cNvSpPr>
            <a:spLocks noGrp="1"/>
          </p:cNvSpPr>
          <p:nvPr>
            <p:ph type="ftr" sz="quarter" idx="15"/>
          </p:nvPr>
        </p:nvSpPr>
        <p:spPr/>
        <p:txBody>
          <a:bodyPr/>
          <a:lstStyle/>
          <a:p>
            <a:endParaRPr lang="en-US" dirty="0"/>
          </a:p>
        </p:txBody>
      </p:sp>
      <p:sp>
        <p:nvSpPr>
          <p:cNvPr id="7" name="Content Placeholder 2">
            <a:extLst>
              <a:ext uri="{FF2B5EF4-FFF2-40B4-BE49-F238E27FC236}">
                <a16:creationId xmlns:a16="http://schemas.microsoft.com/office/drawing/2014/main" id="{519F10F7-0C60-A3BE-3CC5-A3910BCECEB0}"/>
              </a:ext>
            </a:extLst>
          </p:cNvPr>
          <p:cNvSpPr txBox="1">
            <a:spLocks/>
          </p:cNvSpPr>
          <p:nvPr/>
        </p:nvSpPr>
        <p:spPr>
          <a:xfrm>
            <a:off x="952500" y="5461159"/>
            <a:ext cx="10287000" cy="749141"/>
          </a:xfrm>
          <a:prstGeom prst="roundRect">
            <a:avLst/>
          </a:prstGeom>
          <a:solidFill>
            <a:schemeClr val="accent1"/>
          </a:solidFill>
        </p:spPr>
        <p:txBody>
          <a:bodyPr vert="horz" wrap="square" lIns="182880" tIns="182880" rIns="182880" bIns="18288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If Earth impact occurs, </a:t>
            </a:r>
            <a:r>
              <a:rPr kumimoji="0" lang="en-US" sz="2000" i="0" u="none" strike="noStrike" kern="1200" cap="none" spc="0" normalizeH="0" baseline="0" noProof="0" dirty="0">
                <a:ln>
                  <a:noFill/>
                </a:ln>
                <a:solidFill>
                  <a:srgbClr val="FFFFFF"/>
                </a:solidFill>
                <a:effectLst/>
                <a:uLnTx/>
                <a:uFillTx/>
                <a:latin typeface="Arial" panose="020B0604020202020204"/>
                <a:ea typeface="+mn-ea"/>
                <a:cs typeface="+mn-cs"/>
              </a:rPr>
              <a:t>there is a ~50/50 chance of damage to populated areas</a:t>
            </a:r>
          </a:p>
        </p:txBody>
      </p:sp>
      <p:grpSp>
        <p:nvGrpSpPr>
          <p:cNvPr id="17" name="Group 16">
            <a:extLst>
              <a:ext uri="{FF2B5EF4-FFF2-40B4-BE49-F238E27FC236}">
                <a16:creationId xmlns:a16="http://schemas.microsoft.com/office/drawing/2014/main" id="{EC8026A4-67A0-CA2D-E51A-47BAE8F205A7}"/>
              </a:ext>
            </a:extLst>
          </p:cNvPr>
          <p:cNvGrpSpPr/>
          <p:nvPr/>
        </p:nvGrpSpPr>
        <p:grpSpPr>
          <a:xfrm>
            <a:off x="457200" y="1485901"/>
            <a:ext cx="3515204" cy="3766576"/>
            <a:chOff x="457200" y="1485900"/>
            <a:chExt cx="3725661" cy="3992083"/>
          </a:xfrm>
        </p:grpSpPr>
        <p:pic>
          <p:nvPicPr>
            <p:cNvPr id="9" name="Picture 8">
              <a:extLst>
                <a:ext uri="{FF2B5EF4-FFF2-40B4-BE49-F238E27FC236}">
                  <a16:creationId xmlns:a16="http://schemas.microsoft.com/office/drawing/2014/main" id="{BE8E7EF8-0CF6-3420-A0B2-AF75EFA7CCFD}"/>
                </a:ext>
              </a:extLst>
            </p:cNvPr>
            <p:cNvPicPr>
              <a:picLocks noChangeAspect="1"/>
            </p:cNvPicPr>
            <p:nvPr/>
          </p:nvPicPr>
          <p:blipFill>
            <a:blip r:embed="rId3"/>
            <a:srcRect l="31786" t="9177" r="32731"/>
            <a:stretch/>
          </p:blipFill>
          <p:spPr>
            <a:xfrm>
              <a:off x="457200" y="1485900"/>
              <a:ext cx="3725661" cy="3992083"/>
            </a:xfrm>
            <a:prstGeom prst="rect">
              <a:avLst/>
            </a:prstGeom>
            <a:ln>
              <a:noFill/>
            </a:ln>
          </p:spPr>
        </p:pic>
        <p:cxnSp>
          <p:nvCxnSpPr>
            <p:cNvPr id="10" name="Straight Arrow Connector 9">
              <a:extLst>
                <a:ext uri="{FF2B5EF4-FFF2-40B4-BE49-F238E27FC236}">
                  <a16:creationId xmlns:a16="http://schemas.microsoft.com/office/drawing/2014/main" id="{FD389EFF-38F8-6197-DE51-DF0416762C45}"/>
                </a:ext>
              </a:extLst>
            </p:cNvPr>
            <p:cNvCxnSpPr>
              <a:cxnSpLocks/>
            </p:cNvCxnSpPr>
            <p:nvPr/>
          </p:nvCxnSpPr>
          <p:spPr>
            <a:xfrm flipH="1">
              <a:off x="2416958" y="2596113"/>
              <a:ext cx="148645" cy="28493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275092E-B59A-064E-8B74-C0ECE011B9BC}"/>
                </a:ext>
              </a:extLst>
            </p:cNvPr>
            <p:cNvCxnSpPr>
              <a:cxnSpLocks/>
            </p:cNvCxnSpPr>
            <p:nvPr/>
          </p:nvCxnSpPr>
          <p:spPr>
            <a:xfrm flipH="1">
              <a:off x="2416958" y="3274590"/>
              <a:ext cx="445182"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44B0E41-9E84-0FFF-1216-6FD71FF028F8}"/>
                </a:ext>
              </a:extLst>
            </p:cNvPr>
            <p:cNvSpPr txBox="1"/>
            <p:nvPr/>
          </p:nvSpPr>
          <p:spPr>
            <a:xfrm>
              <a:off x="534497" y="4017923"/>
              <a:ext cx="2031106" cy="554545"/>
            </a:xfrm>
            <a:prstGeom prst="rect">
              <a:avLst/>
            </a:prstGeom>
            <a:noFill/>
            <a:ln w="19050">
              <a:noFill/>
            </a:ln>
          </p:spPr>
          <p:txBody>
            <a:bodyPr wrap="square" rtlCol="0">
              <a:spAutoFit/>
            </a:bodyPr>
            <a:lstStyle/>
            <a:p>
              <a:r>
                <a:rPr lang="en-US" sz="1400" dirty="0">
                  <a:solidFill>
                    <a:schemeClr val="bg1"/>
                  </a:solidFill>
                </a:rPr>
                <a:t>Positional uncertainty of asteroid in 2041</a:t>
              </a:r>
            </a:p>
          </p:txBody>
        </p:sp>
        <p:sp>
          <p:nvSpPr>
            <p:cNvPr id="13" name="TextBox 12">
              <a:extLst>
                <a:ext uri="{FF2B5EF4-FFF2-40B4-BE49-F238E27FC236}">
                  <a16:creationId xmlns:a16="http://schemas.microsoft.com/office/drawing/2014/main" id="{B72C8F47-63F9-5B2C-C392-CD349814EE1D}"/>
                </a:ext>
              </a:extLst>
            </p:cNvPr>
            <p:cNvSpPr txBox="1"/>
            <p:nvPr/>
          </p:nvSpPr>
          <p:spPr>
            <a:xfrm>
              <a:off x="2434728" y="2278455"/>
              <a:ext cx="1225234" cy="326204"/>
            </a:xfrm>
            <a:prstGeom prst="rect">
              <a:avLst/>
            </a:prstGeom>
            <a:noFill/>
            <a:ln w="19050">
              <a:noFill/>
            </a:ln>
          </p:spPr>
          <p:txBody>
            <a:bodyPr wrap="none" rtlCol="0">
              <a:spAutoFit/>
            </a:bodyPr>
            <a:lstStyle/>
            <a:p>
              <a:r>
                <a:rPr lang="en-US" sz="1400" dirty="0">
                  <a:solidFill>
                    <a:schemeClr val="bg1"/>
                  </a:solidFill>
                </a:rPr>
                <a:t>Moon’s orbit</a:t>
              </a:r>
            </a:p>
          </p:txBody>
        </p:sp>
        <p:sp>
          <p:nvSpPr>
            <p:cNvPr id="14" name="TextBox 13">
              <a:extLst>
                <a:ext uri="{FF2B5EF4-FFF2-40B4-BE49-F238E27FC236}">
                  <a16:creationId xmlns:a16="http://schemas.microsoft.com/office/drawing/2014/main" id="{DB6C7661-36C8-282B-59ED-385033F006A0}"/>
                </a:ext>
              </a:extLst>
            </p:cNvPr>
            <p:cNvSpPr txBox="1"/>
            <p:nvPr/>
          </p:nvSpPr>
          <p:spPr>
            <a:xfrm>
              <a:off x="2862140" y="3109126"/>
              <a:ext cx="649349" cy="326204"/>
            </a:xfrm>
            <a:prstGeom prst="rect">
              <a:avLst/>
            </a:prstGeom>
            <a:noFill/>
            <a:ln w="19050">
              <a:noFill/>
            </a:ln>
          </p:spPr>
          <p:txBody>
            <a:bodyPr wrap="none" rtlCol="0">
              <a:spAutoFit/>
            </a:bodyPr>
            <a:lstStyle/>
            <a:p>
              <a:r>
                <a:rPr lang="en-US" sz="1400" dirty="0">
                  <a:solidFill>
                    <a:schemeClr val="bg1"/>
                  </a:solidFill>
                </a:rPr>
                <a:t>Earth</a:t>
              </a:r>
            </a:p>
          </p:txBody>
        </p:sp>
        <p:cxnSp>
          <p:nvCxnSpPr>
            <p:cNvPr id="15" name="Straight Arrow Connector 14">
              <a:extLst>
                <a:ext uri="{FF2B5EF4-FFF2-40B4-BE49-F238E27FC236}">
                  <a16:creationId xmlns:a16="http://schemas.microsoft.com/office/drawing/2014/main" id="{88CB29A9-ED15-6FAD-43AD-E599E06F1003}"/>
                </a:ext>
              </a:extLst>
            </p:cNvPr>
            <p:cNvCxnSpPr>
              <a:cxnSpLocks/>
            </p:cNvCxnSpPr>
            <p:nvPr/>
          </p:nvCxnSpPr>
          <p:spPr>
            <a:xfrm>
              <a:off x="1371737" y="4541143"/>
              <a:ext cx="2426366" cy="85299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E4833F6-3855-FF33-8AB1-BA5385CC114E}"/>
                </a:ext>
              </a:extLst>
            </p:cNvPr>
            <p:cNvCxnSpPr>
              <a:cxnSpLocks/>
            </p:cNvCxnSpPr>
            <p:nvPr/>
          </p:nvCxnSpPr>
          <p:spPr>
            <a:xfrm flipV="1">
              <a:off x="1160580" y="1723855"/>
              <a:ext cx="91250" cy="231439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3865BE07-AAA8-E2A9-DBE7-427996F94A51}"/>
              </a:ext>
            </a:extLst>
          </p:cNvPr>
          <p:cNvGrpSpPr/>
          <p:nvPr/>
        </p:nvGrpSpPr>
        <p:grpSpPr>
          <a:xfrm>
            <a:off x="5471736" y="1389783"/>
            <a:ext cx="6339264" cy="3948508"/>
            <a:chOff x="667266" y="2330385"/>
            <a:chExt cx="5946291" cy="3703739"/>
          </a:xfrm>
        </p:grpSpPr>
        <p:pic>
          <p:nvPicPr>
            <p:cNvPr id="19" name="Picture 18" descr="A map of the world&#10;&#10;Description automatically generated">
              <a:extLst>
                <a:ext uri="{FF2B5EF4-FFF2-40B4-BE49-F238E27FC236}">
                  <a16:creationId xmlns:a16="http://schemas.microsoft.com/office/drawing/2014/main" id="{D4F91861-524F-F793-340D-DF73A94B9380}"/>
                </a:ext>
              </a:extLst>
            </p:cNvPr>
            <p:cNvPicPr>
              <a:picLocks noChangeAspect="1"/>
            </p:cNvPicPr>
            <p:nvPr/>
          </p:nvPicPr>
          <p:blipFill rotWithShape="1">
            <a:blip r:embed="rId4"/>
            <a:srcRect l="10434" t="7026" b="10355"/>
            <a:stretch/>
          </p:blipFill>
          <p:spPr>
            <a:xfrm>
              <a:off x="667266" y="2330385"/>
              <a:ext cx="5946291" cy="3703739"/>
            </a:xfrm>
            <a:prstGeom prst="rect">
              <a:avLst/>
            </a:prstGeom>
          </p:spPr>
        </p:pic>
        <p:sp>
          <p:nvSpPr>
            <p:cNvPr id="20" name="TextBox 19">
              <a:extLst>
                <a:ext uri="{FF2B5EF4-FFF2-40B4-BE49-F238E27FC236}">
                  <a16:creationId xmlns:a16="http://schemas.microsoft.com/office/drawing/2014/main" id="{1CD011BC-5176-B7B2-7F8F-A36D04D5B901}"/>
                </a:ext>
              </a:extLst>
            </p:cNvPr>
            <p:cNvSpPr txBox="1"/>
            <p:nvPr/>
          </p:nvSpPr>
          <p:spPr>
            <a:xfrm>
              <a:off x="5761650" y="5689647"/>
              <a:ext cx="576192" cy="303132"/>
            </a:xfrm>
            <a:prstGeom prst="rect">
              <a:avLst/>
            </a:prstGeom>
            <a:noFill/>
          </p:spPr>
          <p:txBody>
            <a:bodyPr wrap="none" rtlCol="0">
              <a:spAutoFit/>
            </a:bodyPr>
            <a:lstStyle/>
            <a:p>
              <a:r>
                <a:rPr lang="en-US" sz="1500" dirty="0">
                  <a:latin typeface="+mn-lt"/>
                </a:rPr>
                <a:t>none</a:t>
              </a:r>
            </a:p>
          </p:txBody>
        </p:sp>
      </p:grpSp>
      <p:cxnSp>
        <p:nvCxnSpPr>
          <p:cNvPr id="21" name="Straight Connector 20">
            <a:extLst>
              <a:ext uri="{FF2B5EF4-FFF2-40B4-BE49-F238E27FC236}">
                <a16:creationId xmlns:a16="http://schemas.microsoft.com/office/drawing/2014/main" id="{94239B44-905C-5D58-FBBE-930028549AD9}"/>
              </a:ext>
            </a:extLst>
          </p:cNvPr>
          <p:cNvCxnSpPr>
            <a:cxnSpLocks/>
          </p:cNvCxnSpPr>
          <p:nvPr/>
        </p:nvCxnSpPr>
        <p:spPr>
          <a:xfrm>
            <a:off x="2251115" y="3173231"/>
            <a:ext cx="4578886" cy="208456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E078ECD-430E-5600-309B-22801D1B0D1C}"/>
              </a:ext>
            </a:extLst>
          </p:cNvPr>
          <p:cNvCxnSpPr>
            <a:cxnSpLocks/>
          </p:cNvCxnSpPr>
          <p:nvPr/>
        </p:nvCxnSpPr>
        <p:spPr>
          <a:xfrm flipV="1">
            <a:off x="2251115" y="1485900"/>
            <a:ext cx="4302085" cy="168733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162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9E4CF-D707-D1D3-1714-5E97BABCE5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19010B-1D50-EF08-EEBA-7535D46F25F9}"/>
              </a:ext>
            </a:extLst>
          </p:cNvPr>
          <p:cNvSpPr>
            <a:spLocks noGrp="1"/>
          </p:cNvSpPr>
          <p:nvPr>
            <p:ph type="title"/>
          </p:nvPr>
        </p:nvSpPr>
        <p:spPr/>
        <p:txBody>
          <a:bodyPr/>
          <a:lstStyle/>
          <a:p>
            <a:r>
              <a:rPr lang="en-US" sz="2800" dirty="0"/>
              <a:t>Impact Hazard Summary</a:t>
            </a:r>
            <a:endParaRPr lang="en-US" dirty="0"/>
          </a:p>
        </p:txBody>
      </p:sp>
      <p:sp>
        <p:nvSpPr>
          <p:cNvPr id="4" name="Text Placeholder 3">
            <a:extLst>
              <a:ext uri="{FF2B5EF4-FFF2-40B4-BE49-F238E27FC236}">
                <a16:creationId xmlns:a16="http://schemas.microsoft.com/office/drawing/2014/main" id="{1710DBD8-555E-9035-A726-A6F8C2D73E4B}"/>
              </a:ext>
            </a:extLst>
          </p:cNvPr>
          <p:cNvSpPr>
            <a:spLocks noGrp="1"/>
          </p:cNvSpPr>
          <p:nvPr>
            <p:ph type="body" sz="quarter" idx="13"/>
          </p:nvPr>
        </p:nvSpPr>
        <p:spPr/>
        <p:txBody>
          <a:bodyPr>
            <a:normAutofit fontScale="92500"/>
          </a:bodyPr>
          <a:lstStyle/>
          <a:p>
            <a:r>
              <a:rPr lang="en-US" dirty="0"/>
              <a:t>August 2024: 1.6% chance of Earth impact by an asteroid 50–280 m in diameter with 3–720 Mt of energy</a:t>
            </a:r>
          </a:p>
          <a:p>
            <a:endParaRPr lang="en-US" dirty="0"/>
          </a:p>
          <a:p>
            <a:endParaRPr lang="en-US" dirty="0"/>
          </a:p>
        </p:txBody>
      </p:sp>
      <p:sp>
        <p:nvSpPr>
          <p:cNvPr id="5" name="Slide Number Placeholder 4">
            <a:extLst>
              <a:ext uri="{FF2B5EF4-FFF2-40B4-BE49-F238E27FC236}">
                <a16:creationId xmlns:a16="http://schemas.microsoft.com/office/drawing/2014/main" id="{EF290588-84CF-88C5-8A19-BA19E76EFCBE}"/>
              </a:ext>
            </a:extLst>
          </p:cNvPr>
          <p:cNvSpPr>
            <a:spLocks noGrp="1"/>
          </p:cNvSpPr>
          <p:nvPr>
            <p:ph type="sldNum" sz="quarter" idx="16"/>
          </p:nvPr>
        </p:nvSpPr>
        <p:spPr/>
        <p:txBody>
          <a:bodyPr/>
          <a:lstStyle/>
          <a:p>
            <a:fld id="{4EBCDCBD-78E1-0D41-A999-31B5EBF8E02C}" type="slidenum">
              <a:rPr lang="en-US" smtClean="0"/>
              <a:pPr/>
              <a:t>24</a:t>
            </a:fld>
            <a:endParaRPr lang="en-US" dirty="0"/>
          </a:p>
        </p:txBody>
      </p:sp>
      <p:sp>
        <p:nvSpPr>
          <p:cNvPr id="6" name="Footer Placeholder 5">
            <a:extLst>
              <a:ext uri="{FF2B5EF4-FFF2-40B4-BE49-F238E27FC236}">
                <a16:creationId xmlns:a16="http://schemas.microsoft.com/office/drawing/2014/main" id="{D9F8BFDA-1F0A-2069-D15B-319CCD661D3F}"/>
              </a:ext>
            </a:extLst>
          </p:cNvPr>
          <p:cNvSpPr>
            <a:spLocks noGrp="1"/>
          </p:cNvSpPr>
          <p:nvPr>
            <p:ph type="ftr" sz="quarter" idx="15"/>
          </p:nvPr>
        </p:nvSpPr>
        <p:spPr/>
        <p:txBody>
          <a:bodyPr/>
          <a:lstStyle/>
          <a:p>
            <a:endParaRPr lang="en-US" dirty="0"/>
          </a:p>
        </p:txBody>
      </p:sp>
      <p:grpSp>
        <p:nvGrpSpPr>
          <p:cNvPr id="18" name="Group 17">
            <a:extLst>
              <a:ext uri="{FF2B5EF4-FFF2-40B4-BE49-F238E27FC236}">
                <a16:creationId xmlns:a16="http://schemas.microsoft.com/office/drawing/2014/main" id="{774F996E-0C2E-1C0E-D65A-46581F8441BE}"/>
              </a:ext>
            </a:extLst>
          </p:cNvPr>
          <p:cNvGrpSpPr/>
          <p:nvPr/>
        </p:nvGrpSpPr>
        <p:grpSpPr>
          <a:xfrm>
            <a:off x="5471736" y="1389783"/>
            <a:ext cx="6339264" cy="3948508"/>
            <a:chOff x="667266" y="2330385"/>
            <a:chExt cx="5946291" cy="3703739"/>
          </a:xfrm>
        </p:grpSpPr>
        <p:pic>
          <p:nvPicPr>
            <p:cNvPr id="19" name="Picture 18" descr="A map of the world&#10;&#10;Description automatically generated">
              <a:extLst>
                <a:ext uri="{FF2B5EF4-FFF2-40B4-BE49-F238E27FC236}">
                  <a16:creationId xmlns:a16="http://schemas.microsoft.com/office/drawing/2014/main" id="{2FDB01F4-6B02-FCAF-54F4-0EAEEF1CDD80}"/>
                </a:ext>
              </a:extLst>
            </p:cNvPr>
            <p:cNvPicPr>
              <a:picLocks noChangeAspect="1"/>
            </p:cNvPicPr>
            <p:nvPr/>
          </p:nvPicPr>
          <p:blipFill rotWithShape="1">
            <a:blip r:embed="rId3"/>
            <a:srcRect l="10434" t="7026" b="10355"/>
            <a:stretch/>
          </p:blipFill>
          <p:spPr>
            <a:xfrm>
              <a:off x="667266" y="2330385"/>
              <a:ext cx="5946291" cy="3703739"/>
            </a:xfrm>
            <a:prstGeom prst="rect">
              <a:avLst/>
            </a:prstGeom>
          </p:spPr>
        </p:pic>
        <p:sp>
          <p:nvSpPr>
            <p:cNvPr id="20" name="TextBox 19">
              <a:extLst>
                <a:ext uri="{FF2B5EF4-FFF2-40B4-BE49-F238E27FC236}">
                  <a16:creationId xmlns:a16="http://schemas.microsoft.com/office/drawing/2014/main" id="{42A908AE-6839-4E28-4AB0-F55ED3517083}"/>
                </a:ext>
              </a:extLst>
            </p:cNvPr>
            <p:cNvSpPr txBox="1"/>
            <p:nvPr/>
          </p:nvSpPr>
          <p:spPr>
            <a:xfrm>
              <a:off x="5761650" y="5689647"/>
              <a:ext cx="576192" cy="303132"/>
            </a:xfrm>
            <a:prstGeom prst="rect">
              <a:avLst/>
            </a:prstGeom>
            <a:noFill/>
          </p:spPr>
          <p:txBody>
            <a:bodyPr wrap="none" rtlCol="0">
              <a:spAutoFit/>
            </a:bodyPr>
            <a:lstStyle/>
            <a:p>
              <a:r>
                <a:rPr lang="en-US" sz="1500" dirty="0">
                  <a:latin typeface="+mn-lt"/>
                </a:rPr>
                <a:t>none</a:t>
              </a:r>
            </a:p>
          </p:txBody>
        </p:sp>
      </p:grpSp>
      <p:sp>
        <p:nvSpPr>
          <p:cNvPr id="8" name="Content Placeholder 2">
            <a:extLst>
              <a:ext uri="{FF2B5EF4-FFF2-40B4-BE49-F238E27FC236}">
                <a16:creationId xmlns:a16="http://schemas.microsoft.com/office/drawing/2014/main" id="{5DE46C62-1D55-F0BD-E680-2886AFB84265}"/>
              </a:ext>
            </a:extLst>
          </p:cNvPr>
          <p:cNvSpPr txBox="1">
            <a:spLocks noGrp="1"/>
          </p:cNvSpPr>
          <p:nvPr>
            <p:ph idx="1"/>
          </p:nvPr>
        </p:nvSpPr>
        <p:spPr>
          <a:xfrm>
            <a:off x="457200" y="1485900"/>
            <a:ext cx="4720600" cy="3871457"/>
          </a:xfrm>
          <a:prstGeom prst="rect">
            <a:avLst/>
          </a:prstGeom>
        </p:spPr>
        <p:txBody>
          <a:bodyPr>
            <a:normAutofit/>
          </a:bodyPr>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800"/>
              </a:spcBef>
            </a:pPr>
            <a:r>
              <a:rPr lang="en-US" kern="0" dirty="0">
                <a:solidFill>
                  <a:schemeClr val="tx1"/>
                </a:solidFill>
              </a:rPr>
              <a:t>Primary hazard is a </a:t>
            </a:r>
            <a:r>
              <a:rPr lang="en-US" b="1" kern="0" dirty="0">
                <a:solidFill>
                  <a:schemeClr val="tx1"/>
                </a:solidFill>
              </a:rPr>
              <a:t>destructive blast wave </a:t>
            </a:r>
            <a:r>
              <a:rPr lang="en-US" kern="0" dirty="0">
                <a:solidFill>
                  <a:schemeClr val="tx1"/>
                </a:solidFill>
              </a:rPr>
              <a:t>from a high-energy, low-altitude airburst</a:t>
            </a:r>
          </a:p>
          <a:p>
            <a:pPr>
              <a:spcBef>
                <a:spcPts val="800"/>
              </a:spcBef>
            </a:pPr>
            <a:r>
              <a:rPr lang="en-US" kern="0" dirty="0">
                <a:solidFill>
                  <a:schemeClr val="tx1"/>
                </a:solidFill>
              </a:rPr>
              <a:t>Blast damage could span multiple cities or larger provinces, potentially affecting </a:t>
            </a:r>
            <a:r>
              <a:rPr lang="en-US" b="1" kern="0" dirty="0">
                <a:solidFill>
                  <a:schemeClr val="tx1"/>
                </a:solidFill>
              </a:rPr>
              <a:t>thousands to millions of people </a:t>
            </a:r>
          </a:p>
          <a:p>
            <a:pPr>
              <a:spcBef>
                <a:spcPts val="800"/>
              </a:spcBef>
            </a:pPr>
            <a:r>
              <a:rPr lang="en-US" b="1" kern="0" dirty="0">
                <a:solidFill>
                  <a:schemeClr val="tx1"/>
                </a:solidFill>
              </a:rPr>
              <a:t>Significant tsunami are unlikely</a:t>
            </a:r>
            <a:r>
              <a:rPr lang="en-US" kern="0" dirty="0">
                <a:solidFill>
                  <a:schemeClr val="tx1"/>
                </a:solidFill>
              </a:rPr>
              <a:t>, but the largest impacts near coasts could cause inundation damage</a:t>
            </a:r>
            <a:endParaRPr lang="en-US" dirty="0">
              <a:solidFill>
                <a:schemeClr val="tx1"/>
              </a:solidFill>
            </a:endParaRPr>
          </a:p>
          <a:p>
            <a:pPr marL="0" indent="0">
              <a:buFont typeface="Arial"/>
              <a:buNone/>
            </a:pPr>
            <a:endParaRPr lang="en-US" dirty="0">
              <a:solidFill>
                <a:schemeClr val="tx1"/>
              </a:solidFill>
            </a:endParaRPr>
          </a:p>
        </p:txBody>
      </p:sp>
      <p:sp>
        <p:nvSpPr>
          <p:cNvPr id="24" name="Content Placeholder 2">
            <a:extLst>
              <a:ext uri="{FF2B5EF4-FFF2-40B4-BE49-F238E27FC236}">
                <a16:creationId xmlns:a16="http://schemas.microsoft.com/office/drawing/2014/main" id="{4C3A9024-71F9-49E3-A612-A5C55FFB075C}"/>
              </a:ext>
            </a:extLst>
          </p:cNvPr>
          <p:cNvSpPr txBox="1">
            <a:spLocks/>
          </p:cNvSpPr>
          <p:nvPr/>
        </p:nvSpPr>
        <p:spPr>
          <a:xfrm>
            <a:off x="952500" y="5461159"/>
            <a:ext cx="10287000" cy="749141"/>
          </a:xfrm>
          <a:prstGeom prst="roundRect">
            <a:avLst/>
          </a:prstGeom>
          <a:solidFill>
            <a:schemeClr val="accent1"/>
          </a:solidFill>
        </p:spPr>
        <p:txBody>
          <a:bodyPr vert="horz" wrap="square" lIns="182880" tIns="182880" rIns="182880" bIns="18288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If Earth impact occurs, </a:t>
            </a:r>
            <a:r>
              <a:rPr kumimoji="0" lang="en-US" sz="2000" i="0" u="none" strike="noStrike" kern="1200" cap="none" spc="0" normalizeH="0" baseline="0" noProof="0" dirty="0">
                <a:ln>
                  <a:noFill/>
                </a:ln>
                <a:solidFill>
                  <a:srgbClr val="FFFFFF"/>
                </a:solidFill>
                <a:effectLst/>
                <a:uLnTx/>
                <a:uFillTx/>
                <a:latin typeface="Arial" panose="020B0604020202020204"/>
                <a:ea typeface="+mn-ea"/>
                <a:cs typeface="+mn-cs"/>
              </a:rPr>
              <a:t>there is a ~50/50 chance of damage to populated areas</a:t>
            </a:r>
          </a:p>
        </p:txBody>
      </p:sp>
    </p:spTree>
    <p:extLst>
      <p:ext uri="{BB962C8B-B14F-4D97-AF65-F5344CB8AC3E}">
        <p14:creationId xmlns:p14="http://schemas.microsoft.com/office/powerpoint/2010/main" val="942416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F1DB-0F11-5C48-8325-3B710D0AD59E}"/>
              </a:ext>
            </a:extLst>
          </p:cNvPr>
          <p:cNvSpPr>
            <a:spLocks noGrp="1"/>
          </p:cNvSpPr>
          <p:nvPr>
            <p:ph type="title"/>
          </p:nvPr>
        </p:nvSpPr>
        <p:spPr/>
        <p:txBody>
          <a:bodyPr/>
          <a:lstStyle/>
          <a:p>
            <a:r>
              <a:rPr lang="en-US" dirty="0"/>
              <a:t>Affected Population Risks</a:t>
            </a:r>
          </a:p>
        </p:txBody>
      </p:sp>
      <p:sp>
        <p:nvSpPr>
          <p:cNvPr id="4" name="Text Placeholder 3">
            <a:extLst>
              <a:ext uri="{FF2B5EF4-FFF2-40B4-BE49-F238E27FC236}">
                <a16:creationId xmlns:a16="http://schemas.microsoft.com/office/drawing/2014/main" id="{3A36ECE1-2BDB-BC57-401B-F319F8520097}"/>
              </a:ext>
            </a:extLst>
          </p:cNvPr>
          <p:cNvSpPr>
            <a:spLocks noGrp="1"/>
          </p:cNvSpPr>
          <p:nvPr>
            <p:ph type="body" sz="quarter" idx="13"/>
          </p:nvPr>
        </p:nvSpPr>
        <p:spPr/>
        <p:txBody>
          <a:bodyPr>
            <a:normAutofit/>
          </a:bodyPr>
          <a:lstStyle/>
          <a:p>
            <a:r>
              <a:rPr lang="en-US" dirty="0">
                <a:solidFill>
                  <a:schemeClr val="accent2"/>
                </a:solidFill>
              </a:rPr>
              <a:t>Damage probabilities </a:t>
            </a:r>
            <a:r>
              <a:rPr lang="en-US" i="1" dirty="0">
                <a:solidFill>
                  <a:schemeClr val="accent2"/>
                </a:solidFill>
              </a:rPr>
              <a:t>if Earth impact occurs; </a:t>
            </a:r>
            <a:r>
              <a:rPr lang="en-US" dirty="0">
                <a:solidFill>
                  <a:schemeClr val="accent2"/>
                </a:solidFill>
              </a:rPr>
              <a:t>Earth impact probability is currently 1.6%</a:t>
            </a:r>
          </a:p>
        </p:txBody>
      </p:sp>
      <p:sp>
        <p:nvSpPr>
          <p:cNvPr id="5" name="Slide Number Placeholder 4">
            <a:extLst>
              <a:ext uri="{FF2B5EF4-FFF2-40B4-BE49-F238E27FC236}">
                <a16:creationId xmlns:a16="http://schemas.microsoft.com/office/drawing/2014/main" id="{33AA215A-F0D8-53B0-8657-8C6E9112CFB4}"/>
              </a:ext>
            </a:extLst>
          </p:cNvPr>
          <p:cNvSpPr>
            <a:spLocks noGrp="1"/>
          </p:cNvSpPr>
          <p:nvPr>
            <p:ph type="sldNum" sz="quarter" idx="16"/>
          </p:nvPr>
        </p:nvSpPr>
        <p:spPr/>
        <p:txBody>
          <a:bodyPr/>
          <a:lstStyle/>
          <a:p>
            <a:fld id="{4EBCDCBD-78E1-0D41-A999-31B5EBF8E02C}" type="slidenum">
              <a:rPr lang="en-US" smtClean="0"/>
              <a:pPr/>
              <a:t>25</a:t>
            </a:fld>
            <a:endParaRPr lang="en-US" dirty="0"/>
          </a:p>
        </p:txBody>
      </p:sp>
      <p:sp>
        <p:nvSpPr>
          <p:cNvPr id="6" name="Footer Placeholder 5">
            <a:extLst>
              <a:ext uri="{FF2B5EF4-FFF2-40B4-BE49-F238E27FC236}">
                <a16:creationId xmlns:a16="http://schemas.microsoft.com/office/drawing/2014/main" id="{90D900E5-6431-9362-1C61-A76DD37D1432}"/>
              </a:ext>
            </a:extLst>
          </p:cNvPr>
          <p:cNvSpPr>
            <a:spLocks noGrp="1"/>
          </p:cNvSpPr>
          <p:nvPr>
            <p:ph type="ftr" sz="quarter" idx="15"/>
          </p:nvPr>
        </p:nvSpPr>
        <p:spPr/>
        <p:txBody>
          <a:bodyPr/>
          <a:lstStyle/>
          <a:p>
            <a:endParaRPr lang="en-US" dirty="0"/>
          </a:p>
        </p:txBody>
      </p:sp>
      <p:grpSp>
        <p:nvGrpSpPr>
          <p:cNvPr id="7" name="Group 6">
            <a:extLst>
              <a:ext uri="{FF2B5EF4-FFF2-40B4-BE49-F238E27FC236}">
                <a16:creationId xmlns:a16="http://schemas.microsoft.com/office/drawing/2014/main" id="{44D88F50-5F2D-494B-3F97-5BAF03B23DEB}"/>
              </a:ext>
            </a:extLst>
          </p:cNvPr>
          <p:cNvGrpSpPr/>
          <p:nvPr/>
        </p:nvGrpSpPr>
        <p:grpSpPr>
          <a:xfrm>
            <a:off x="370602" y="1215527"/>
            <a:ext cx="5779177" cy="3834260"/>
            <a:chOff x="240127" y="1647219"/>
            <a:chExt cx="6217920" cy="4125349"/>
          </a:xfrm>
        </p:grpSpPr>
        <p:pic>
          <p:nvPicPr>
            <p:cNvPr id="8" name="Picture 7" descr="A graph of a number of people with different numbers&#10;&#10;Description automatically generated">
              <a:extLst>
                <a:ext uri="{FF2B5EF4-FFF2-40B4-BE49-F238E27FC236}">
                  <a16:creationId xmlns:a16="http://schemas.microsoft.com/office/drawing/2014/main" id="{B17EFCB5-5720-6D02-5714-E83DBBF8897C}"/>
                </a:ext>
              </a:extLst>
            </p:cNvPr>
            <p:cNvPicPr>
              <a:picLocks noChangeAspect="1"/>
            </p:cNvPicPr>
            <p:nvPr/>
          </p:nvPicPr>
          <p:blipFill>
            <a:blip r:embed="rId3"/>
            <a:stretch>
              <a:fillRect/>
            </a:stretch>
          </p:blipFill>
          <p:spPr>
            <a:xfrm>
              <a:off x="240127" y="1647219"/>
              <a:ext cx="6217920" cy="4125349"/>
            </a:xfrm>
            <a:prstGeom prst="rect">
              <a:avLst/>
            </a:prstGeom>
          </p:spPr>
        </p:pic>
        <p:sp>
          <p:nvSpPr>
            <p:cNvPr id="9" name="TextBox 8">
              <a:extLst>
                <a:ext uri="{FF2B5EF4-FFF2-40B4-BE49-F238E27FC236}">
                  <a16:creationId xmlns:a16="http://schemas.microsoft.com/office/drawing/2014/main" id="{01694E98-D844-AC0B-F8DE-EAA1DAE472E7}"/>
                </a:ext>
              </a:extLst>
            </p:cNvPr>
            <p:cNvSpPr txBox="1"/>
            <p:nvPr/>
          </p:nvSpPr>
          <p:spPr>
            <a:xfrm>
              <a:off x="1092324" y="2031676"/>
              <a:ext cx="528725" cy="231800"/>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srgbClr val="000000"/>
                  </a:solidFill>
                  <a:effectLst>
                    <a:glow rad="127000">
                      <a:srgbClr val="FFFFFF"/>
                    </a:glow>
                  </a:effectLst>
                  <a:uLnTx/>
                  <a:uFillTx/>
                  <a:latin typeface="Arial" panose="020B0604020202020204"/>
                  <a:ea typeface="+mn-ea"/>
                  <a:cs typeface="+mn-cs"/>
                </a:rPr>
                <a:t>49%</a:t>
              </a:r>
            </a:p>
          </p:txBody>
        </p:sp>
        <p:sp>
          <p:nvSpPr>
            <p:cNvPr id="10" name="TextBox 9">
              <a:extLst>
                <a:ext uri="{FF2B5EF4-FFF2-40B4-BE49-F238E27FC236}">
                  <a16:creationId xmlns:a16="http://schemas.microsoft.com/office/drawing/2014/main" id="{9FFFD915-7C91-DD34-0F40-9BDB8267C63F}"/>
                </a:ext>
              </a:extLst>
            </p:cNvPr>
            <p:cNvSpPr txBox="1"/>
            <p:nvPr/>
          </p:nvSpPr>
          <p:spPr>
            <a:xfrm>
              <a:off x="1049170" y="2328924"/>
              <a:ext cx="1851157" cy="14239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dirty="0">
                  <a:ln>
                    <a:noFill/>
                  </a:ln>
                  <a:solidFill>
                    <a:srgbClr val="256293"/>
                  </a:solidFill>
                  <a:effectLst>
                    <a:glow rad="101600">
                      <a:srgbClr val="FFFFFF">
                        <a:alpha val="80000"/>
                      </a:srgbClr>
                    </a:glow>
                  </a:effectLst>
                  <a:uLnTx/>
                  <a:uFillTx/>
                  <a:latin typeface="Arial" panose="020B0604020202020204"/>
                  <a:ea typeface="+mn-ea"/>
                  <a:cs typeface="+mn-cs"/>
                </a:rPr>
                <a:t>Likely no damage from impacts over ocean or Antarctic</a:t>
              </a:r>
            </a:p>
          </p:txBody>
        </p:sp>
        <p:sp>
          <p:nvSpPr>
            <p:cNvPr id="11" name="TextBox 10">
              <a:extLst>
                <a:ext uri="{FF2B5EF4-FFF2-40B4-BE49-F238E27FC236}">
                  <a16:creationId xmlns:a16="http://schemas.microsoft.com/office/drawing/2014/main" id="{8334DAEE-A57D-702F-77CA-92CE84604096}"/>
                </a:ext>
              </a:extLst>
            </p:cNvPr>
            <p:cNvSpPr txBox="1"/>
            <p:nvPr/>
          </p:nvSpPr>
          <p:spPr>
            <a:xfrm>
              <a:off x="2900385" y="4542985"/>
              <a:ext cx="528725" cy="231800"/>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srgbClr val="000000"/>
                  </a:solidFill>
                  <a:effectLst>
                    <a:glow rad="127000">
                      <a:srgbClr val="FFFFFF"/>
                    </a:glow>
                  </a:effectLst>
                  <a:uLnTx/>
                  <a:uFillTx/>
                  <a:latin typeface="Arial" panose="020B0604020202020204"/>
                  <a:ea typeface="+mn-ea"/>
                  <a:cs typeface="+mn-cs"/>
                </a:rPr>
                <a:t>7%</a:t>
              </a:r>
            </a:p>
          </p:txBody>
        </p:sp>
        <p:sp>
          <p:nvSpPr>
            <p:cNvPr id="12" name="TextBox 11">
              <a:extLst>
                <a:ext uri="{FF2B5EF4-FFF2-40B4-BE49-F238E27FC236}">
                  <a16:creationId xmlns:a16="http://schemas.microsoft.com/office/drawing/2014/main" id="{73C03907-DED9-8784-7925-962E3F344067}"/>
                </a:ext>
              </a:extLst>
            </p:cNvPr>
            <p:cNvSpPr txBox="1"/>
            <p:nvPr/>
          </p:nvSpPr>
          <p:spPr>
            <a:xfrm>
              <a:off x="3492119" y="3922198"/>
              <a:ext cx="528725" cy="231800"/>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srgbClr val="000000"/>
                  </a:solidFill>
                  <a:effectLst>
                    <a:glow rad="127000">
                      <a:srgbClr val="FFFFFF"/>
                    </a:glow>
                  </a:effectLst>
                  <a:uLnTx/>
                  <a:uFillTx/>
                  <a:latin typeface="Arial" panose="020B0604020202020204"/>
                  <a:ea typeface="+mn-ea"/>
                  <a:cs typeface="+mn-cs"/>
                </a:rPr>
                <a:t>17%</a:t>
              </a:r>
            </a:p>
          </p:txBody>
        </p:sp>
        <p:sp>
          <p:nvSpPr>
            <p:cNvPr id="13" name="TextBox 12">
              <a:extLst>
                <a:ext uri="{FF2B5EF4-FFF2-40B4-BE49-F238E27FC236}">
                  <a16:creationId xmlns:a16="http://schemas.microsoft.com/office/drawing/2014/main" id="{7201EF3F-9758-D695-7AC3-2DF673372679}"/>
                </a:ext>
              </a:extLst>
            </p:cNvPr>
            <p:cNvSpPr txBox="1"/>
            <p:nvPr/>
          </p:nvSpPr>
          <p:spPr>
            <a:xfrm>
              <a:off x="4714647" y="4415511"/>
              <a:ext cx="528725" cy="231800"/>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glow rad="127000">
                      <a:srgbClr val="FFFFFF"/>
                    </a:glow>
                  </a:effectLst>
                  <a:latin typeface="Arial" panose="020B0604020202020204"/>
                  <a:ea typeface="+mn-ea"/>
                  <a:cs typeface="+mn-cs"/>
                </a:rPr>
                <a:t>9</a:t>
              </a:r>
              <a:r>
                <a:rPr kumimoji="0" lang="en-US" sz="1400" b="0" i="0" strike="noStrike" kern="1200" cap="none" spc="0" normalizeH="0" baseline="0" noProof="0" dirty="0">
                  <a:ln>
                    <a:noFill/>
                  </a:ln>
                  <a:solidFill>
                    <a:srgbClr val="000000"/>
                  </a:solidFill>
                  <a:effectLst>
                    <a:glow rad="127000">
                      <a:srgbClr val="FFFFFF"/>
                    </a:glow>
                  </a:effectLst>
                  <a:uLnTx/>
                  <a:uFillTx/>
                  <a:latin typeface="Arial" panose="020B0604020202020204"/>
                  <a:ea typeface="+mn-ea"/>
                  <a:cs typeface="+mn-cs"/>
                </a:rPr>
                <a:t>%</a:t>
              </a:r>
            </a:p>
          </p:txBody>
        </p:sp>
        <p:sp>
          <p:nvSpPr>
            <p:cNvPr id="14" name="TextBox 13">
              <a:extLst>
                <a:ext uri="{FF2B5EF4-FFF2-40B4-BE49-F238E27FC236}">
                  <a16:creationId xmlns:a16="http://schemas.microsoft.com/office/drawing/2014/main" id="{B4E2CBA7-0C7A-6807-DDFC-DE01A5299D43}"/>
                </a:ext>
              </a:extLst>
            </p:cNvPr>
            <p:cNvSpPr txBox="1"/>
            <p:nvPr/>
          </p:nvSpPr>
          <p:spPr>
            <a:xfrm>
              <a:off x="5310709" y="4900169"/>
              <a:ext cx="528725" cy="231800"/>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glow rad="127000">
                      <a:srgbClr val="FFFFFF"/>
                    </a:glow>
                  </a:effectLst>
                  <a:latin typeface="Arial" panose="020B0604020202020204"/>
                  <a:ea typeface="+mn-ea"/>
                  <a:cs typeface="+mn-cs"/>
                </a:rPr>
                <a:t>1</a:t>
              </a:r>
              <a:r>
                <a:rPr kumimoji="0" lang="en-US" sz="1400" b="0" i="0" strike="noStrike" kern="1200" cap="none" spc="0" normalizeH="0" baseline="0" noProof="0" dirty="0">
                  <a:ln>
                    <a:noFill/>
                  </a:ln>
                  <a:solidFill>
                    <a:srgbClr val="000000"/>
                  </a:solidFill>
                  <a:effectLst>
                    <a:glow rad="127000">
                      <a:srgbClr val="FFFFFF"/>
                    </a:glow>
                  </a:effectLst>
                  <a:uLnTx/>
                  <a:uFillTx/>
                  <a:latin typeface="Arial" panose="020B0604020202020204"/>
                  <a:ea typeface="+mn-ea"/>
                  <a:cs typeface="+mn-cs"/>
                </a:rPr>
                <a:t>%</a:t>
              </a:r>
            </a:p>
          </p:txBody>
        </p:sp>
        <p:cxnSp>
          <p:nvCxnSpPr>
            <p:cNvPr id="15" name="Straight Connector 14">
              <a:extLst>
                <a:ext uri="{FF2B5EF4-FFF2-40B4-BE49-F238E27FC236}">
                  <a16:creationId xmlns:a16="http://schemas.microsoft.com/office/drawing/2014/main" id="{CC85532E-6469-D0E5-5817-B493CA54D419}"/>
                </a:ext>
              </a:extLst>
            </p:cNvPr>
            <p:cNvCxnSpPr>
              <a:cxnSpLocks/>
            </p:cNvCxnSpPr>
            <p:nvPr/>
          </p:nvCxnSpPr>
          <p:spPr>
            <a:xfrm flipV="1">
              <a:off x="4486294" y="1959528"/>
              <a:ext cx="0" cy="3257028"/>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22A5363-7616-669B-9953-35EEBBFF4CD8}"/>
                </a:ext>
              </a:extLst>
            </p:cNvPr>
            <p:cNvSpPr txBox="1"/>
            <p:nvPr/>
          </p:nvSpPr>
          <p:spPr>
            <a:xfrm>
              <a:off x="2841089" y="3248672"/>
              <a:ext cx="2548454" cy="629170"/>
            </a:xfrm>
            <a:prstGeom prst="rect">
              <a:avLst/>
            </a:prstGeom>
            <a:solidFill>
              <a:schemeClr val="bg1">
                <a:alpha val="63867"/>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dirty="0">
                  <a:ln>
                    <a:noFill/>
                  </a:ln>
                  <a:solidFill>
                    <a:srgbClr val="256293"/>
                  </a:solidFill>
                  <a:effectLst>
                    <a:glow rad="101600">
                      <a:srgbClr val="FFFFFF">
                        <a:alpha val="80000"/>
                      </a:srgbClr>
                    </a:glow>
                  </a:effectLst>
                  <a:uLnTx/>
                  <a:uFillTx/>
                  <a:latin typeface="Arial" panose="020B0604020202020204"/>
                  <a:ea typeface="+mn-ea"/>
                  <a:cs typeface="+mn-cs"/>
                </a:rPr>
                <a:t>Large damage from impacts over land</a:t>
              </a:r>
            </a:p>
          </p:txBody>
        </p:sp>
        <p:sp>
          <p:nvSpPr>
            <p:cNvPr id="17" name="TextBox 16">
              <a:extLst>
                <a:ext uri="{FF2B5EF4-FFF2-40B4-BE49-F238E27FC236}">
                  <a16:creationId xmlns:a16="http://schemas.microsoft.com/office/drawing/2014/main" id="{BCA2973F-4E9B-E7C5-87EB-6F7B2A83015B}"/>
                </a:ext>
              </a:extLst>
            </p:cNvPr>
            <p:cNvSpPr txBox="1"/>
            <p:nvPr/>
          </p:nvSpPr>
          <p:spPr>
            <a:xfrm>
              <a:off x="4101719" y="3922198"/>
              <a:ext cx="528725" cy="231800"/>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srgbClr val="000000"/>
                  </a:solidFill>
                  <a:effectLst>
                    <a:glow rad="127000">
                      <a:srgbClr val="FFFFFF"/>
                    </a:glow>
                  </a:effectLst>
                  <a:uLnTx/>
                  <a:uFillTx/>
                  <a:latin typeface="Arial" panose="020B0604020202020204"/>
                  <a:ea typeface="+mn-ea"/>
                  <a:cs typeface="+mn-cs"/>
                </a:rPr>
                <a:t>17%</a:t>
              </a:r>
            </a:p>
          </p:txBody>
        </p:sp>
        <p:sp>
          <p:nvSpPr>
            <p:cNvPr id="18" name="TextBox 17">
              <a:extLst>
                <a:ext uri="{FF2B5EF4-FFF2-40B4-BE49-F238E27FC236}">
                  <a16:creationId xmlns:a16="http://schemas.microsoft.com/office/drawing/2014/main" id="{3B10443C-BC47-B1CB-345C-561C55899B32}"/>
                </a:ext>
              </a:extLst>
            </p:cNvPr>
            <p:cNvSpPr txBox="1"/>
            <p:nvPr/>
          </p:nvSpPr>
          <p:spPr>
            <a:xfrm>
              <a:off x="4116730" y="2011684"/>
              <a:ext cx="749175" cy="463599"/>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srgbClr val="000000"/>
                  </a:solidFill>
                  <a:effectLst>
                    <a:glow rad="127000">
                      <a:srgbClr val="FFFFFF"/>
                    </a:glow>
                  </a:effectLst>
                  <a:uLnTx/>
                  <a:uFillTx/>
                  <a:latin typeface="Arial" panose="020B0604020202020204"/>
                  <a:ea typeface="+mn-ea"/>
                  <a:cs typeface="+mn-cs"/>
                </a:rPr>
                <a:t>Average~50K </a:t>
              </a:r>
            </a:p>
          </p:txBody>
        </p:sp>
      </p:grpSp>
      <p:sp>
        <p:nvSpPr>
          <p:cNvPr id="21" name="Content Placeholder 2">
            <a:extLst>
              <a:ext uri="{FF2B5EF4-FFF2-40B4-BE49-F238E27FC236}">
                <a16:creationId xmlns:a16="http://schemas.microsoft.com/office/drawing/2014/main" id="{CC22407F-A45B-70F0-9D66-D9488B89A77A}"/>
              </a:ext>
            </a:extLst>
          </p:cNvPr>
          <p:cNvSpPr txBox="1">
            <a:spLocks/>
          </p:cNvSpPr>
          <p:nvPr/>
        </p:nvSpPr>
        <p:spPr>
          <a:xfrm>
            <a:off x="952500" y="5461159"/>
            <a:ext cx="10287000" cy="749141"/>
          </a:xfrm>
          <a:prstGeom prst="roundRect">
            <a:avLst/>
          </a:prstGeom>
          <a:solidFill>
            <a:schemeClr val="accent1"/>
          </a:solidFill>
        </p:spPr>
        <p:txBody>
          <a:bodyPr vert="horz" wrap="square" lIns="182880" tIns="182880" rIns="182880" bIns="18288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If Earth impact occurs, </a:t>
            </a:r>
            <a:r>
              <a:rPr lang="en-US" dirty="0">
                <a:solidFill>
                  <a:srgbClr val="FFFFFF"/>
                </a:solidFill>
                <a:latin typeface="Arial" panose="020B0604020202020204"/>
              </a:rPr>
              <a:t>c</a:t>
            </a:r>
            <a:r>
              <a:rPr kumimoji="0" lang="en-US" sz="2000" i="0" u="none" strike="noStrike" kern="1200" cap="none" spc="0" normalizeH="0" baseline="0" noProof="0" dirty="0">
                <a:ln>
                  <a:noFill/>
                </a:ln>
                <a:solidFill>
                  <a:srgbClr val="FFFFFF"/>
                </a:solidFill>
                <a:effectLst/>
                <a:uLnTx/>
                <a:uFillTx/>
                <a:latin typeface="Arial" panose="020B0604020202020204"/>
                <a:ea typeface="+mn-ea"/>
                <a:cs typeface="+mn-cs"/>
              </a:rPr>
              <a:t>hances of no damage or large damage are both likely</a:t>
            </a:r>
          </a:p>
        </p:txBody>
      </p:sp>
      <p:grpSp>
        <p:nvGrpSpPr>
          <p:cNvPr id="22" name="Group 21">
            <a:extLst>
              <a:ext uri="{FF2B5EF4-FFF2-40B4-BE49-F238E27FC236}">
                <a16:creationId xmlns:a16="http://schemas.microsoft.com/office/drawing/2014/main" id="{02F1BC5B-CC74-5C41-FA39-9F262EA73A9E}"/>
              </a:ext>
            </a:extLst>
          </p:cNvPr>
          <p:cNvGrpSpPr/>
          <p:nvPr/>
        </p:nvGrpSpPr>
        <p:grpSpPr>
          <a:xfrm>
            <a:off x="6446897" y="2088302"/>
            <a:ext cx="5287903" cy="772787"/>
            <a:chOff x="468465" y="2228803"/>
            <a:chExt cx="5287157" cy="662272"/>
          </a:xfrm>
        </p:grpSpPr>
        <p:sp>
          <p:nvSpPr>
            <p:cNvPr id="23" name="Rounded Rectangle 22">
              <a:extLst>
                <a:ext uri="{FF2B5EF4-FFF2-40B4-BE49-F238E27FC236}">
                  <a16:creationId xmlns:a16="http://schemas.microsoft.com/office/drawing/2014/main" id="{289ACF6B-83E8-7A14-B4C8-1DD51D4562D2}"/>
                </a:ext>
              </a:extLst>
            </p:cNvPr>
            <p:cNvSpPr/>
            <p:nvPr/>
          </p:nvSpPr>
          <p:spPr>
            <a:xfrm>
              <a:off x="1538794"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&gt;1K</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43%</a:t>
              </a:r>
            </a:p>
          </p:txBody>
        </p:sp>
        <p:sp>
          <p:nvSpPr>
            <p:cNvPr id="24" name="Rounded Rectangle 23">
              <a:extLst>
                <a:ext uri="{FF2B5EF4-FFF2-40B4-BE49-F238E27FC236}">
                  <a16:creationId xmlns:a16="http://schemas.microsoft.com/office/drawing/2014/main" id="{3A851EE8-6379-4416-ECDD-DA210B82B83F}"/>
                </a:ext>
              </a:extLst>
            </p:cNvPr>
            <p:cNvSpPr/>
            <p:nvPr/>
          </p:nvSpPr>
          <p:spPr>
            <a:xfrm>
              <a:off x="2609123"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&gt;10K</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26%</a:t>
              </a:r>
            </a:p>
          </p:txBody>
        </p:sp>
        <p:sp>
          <p:nvSpPr>
            <p:cNvPr id="25" name="Rounded Rectangle 24">
              <a:extLst>
                <a:ext uri="{FF2B5EF4-FFF2-40B4-BE49-F238E27FC236}">
                  <a16:creationId xmlns:a16="http://schemas.microsoft.com/office/drawing/2014/main" id="{68DEDA67-A70A-327E-C00E-A476B99CB8F7}"/>
                </a:ext>
              </a:extLst>
            </p:cNvPr>
            <p:cNvSpPr/>
            <p:nvPr/>
          </p:nvSpPr>
          <p:spPr>
            <a:xfrm>
              <a:off x="3679452"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&gt;100K</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sz="2000" b="1" dirty="0">
                  <a:solidFill>
                    <a:srgbClr val="FFFFFF"/>
                  </a:solidFill>
                  <a:latin typeface="Arial" panose="020B0604020202020204"/>
                </a:rPr>
                <a:t>10</a:t>
              </a: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
          <p:nvSpPr>
            <p:cNvPr id="26" name="Rounded Rectangle 25">
              <a:extLst>
                <a:ext uri="{FF2B5EF4-FFF2-40B4-BE49-F238E27FC236}">
                  <a16:creationId xmlns:a16="http://schemas.microsoft.com/office/drawing/2014/main" id="{FA62AB8C-934F-CADC-44F1-8DB181D7C3F3}"/>
                </a:ext>
              </a:extLst>
            </p:cNvPr>
            <p:cNvSpPr/>
            <p:nvPr/>
          </p:nvSpPr>
          <p:spPr>
            <a:xfrm>
              <a:off x="4749782"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&gt;1M</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sz="2000" b="1" dirty="0">
                  <a:solidFill>
                    <a:srgbClr val="FFFFFF"/>
                  </a:solidFill>
                  <a:latin typeface="Arial" panose="020B0604020202020204"/>
                </a:rPr>
                <a:t>1</a:t>
              </a: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
          <p:nvSpPr>
            <p:cNvPr id="27" name="Rounded Rectangle 26">
              <a:extLst>
                <a:ext uri="{FF2B5EF4-FFF2-40B4-BE49-F238E27FC236}">
                  <a16:creationId xmlns:a16="http://schemas.microsoft.com/office/drawing/2014/main" id="{F7FE03C4-EEDE-E427-61B9-05829568691A}"/>
                </a:ext>
              </a:extLst>
            </p:cNvPr>
            <p:cNvSpPr/>
            <p:nvPr/>
          </p:nvSpPr>
          <p:spPr>
            <a:xfrm>
              <a:off x="468465"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0</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49%</a:t>
              </a:r>
            </a:p>
          </p:txBody>
        </p:sp>
      </p:grpSp>
      <p:sp>
        <p:nvSpPr>
          <p:cNvPr id="28" name="TextBox 27">
            <a:extLst>
              <a:ext uri="{FF2B5EF4-FFF2-40B4-BE49-F238E27FC236}">
                <a16:creationId xmlns:a16="http://schemas.microsoft.com/office/drawing/2014/main" id="{9113507F-969D-274B-FA92-0A18C8F2B629}"/>
              </a:ext>
            </a:extLst>
          </p:cNvPr>
          <p:cNvSpPr txBox="1"/>
          <p:nvPr/>
        </p:nvSpPr>
        <p:spPr>
          <a:xfrm>
            <a:off x="6446158" y="1469038"/>
            <a:ext cx="5571923" cy="553998"/>
          </a:xfrm>
          <a:prstGeom prst="rect">
            <a:avLst/>
          </a:prstGeom>
          <a:noFill/>
          <a:ln w="19050">
            <a:noFill/>
          </a:ln>
        </p:spPr>
        <p:txBody>
          <a:bodyPr wrap="square" lIns="0" tIns="0" rIns="0" bIns="0" rtlCol="0">
            <a:spAutoFit/>
          </a:bodyPr>
          <a:lstStyle>
            <a:defPPr>
              <a:defRPr lang="en-US"/>
            </a:defPPr>
            <a:lvl1pPr>
              <a:defRPr sz="1600" b="1">
                <a:latin typeface="Arial" panose="020B0604020202020204" pitchFamily="34" charset="0"/>
                <a:cs typeface="Arial" panose="020B0604020202020204" pitchFamily="34" charset="0"/>
              </a:defRPr>
            </a:lvl1pPr>
          </a:lstStyle>
          <a:p>
            <a:r>
              <a:rPr lang="en-US" sz="1800" dirty="0"/>
              <a:t>Likelihood of the impact affecting at least </a:t>
            </a:r>
            <a:br>
              <a:rPr lang="en-US" sz="1800" dirty="0"/>
            </a:br>
            <a:r>
              <a:rPr lang="en-US" sz="1800" dirty="0"/>
              <a:t>this many people if Earth impact occurs</a:t>
            </a:r>
          </a:p>
        </p:txBody>
      </p:sp>
      <p:sp>
        <p:nvSpPr>
          <p:cNvPr id="29" name="Content Placeholder 2">
            <a:extLst>
              <a:ext uri="{FF2B5EF4-FFF2-40B4-BE49-F238E27FC236}">
                <a16:creationId xmlns:a16="http://schemas.microsoft.com/office/drawing/2014/main" id="{44C08318-90CB-4A0A-FA43-57B0CF2A7A65}"/>
              </a:ext>
            </a:extLst>
          </p:cNvPr>
          <p:cNvSpPr txBox="1">
            <a:spLocks/>
          </p:cNvSpPr>
          <p:nvPr/>
        </p:nvSpPr>
        <p:spPr>
          <a:xfrm>
            <a:off x="6446158" y="3103527"/>
            <a:ext cx="5288642" cy="1912580"/>
          </a:xfrm>
          <a:prstGeom prst="roundRect">
            <a:avLst/>
          </a:prstGeom>
          <a:solidFill>
            <a:schemeClr val="accent2"/>
          </a:solidFill>
        </p:spPr>
        <p:txBody>
          <a:bodyPr vert="horz" lIns="182880" tIns="182880" rIns="182880" bIns="18288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r>
              <a:rPr lang="en-US" dirty="0">
                <a:solidFill>
                  <a:srgbClr val="FFFFFF"/>
                </a:solidFill>
                <a:latin typeface="Arial" panose="020B0604020202020204"/>
              </a:rPr>
              <a:t>Impacts over land would likely affect </a:t>
            </a:r>
            <a:br>
              <a:rPr lang="en-US" dirty="0">
                <a:solidFill>
                  <a:srgbClr val="FFFFFF"/>
                </a:solidFill>
                <a:latin typeface="Arial" panose="020B0604020202020204"/>
              </a:rPr>
            </a:br>
            <a:r>
              <a:rPr lang="en-US" dirty="0">
                <a:solidFill>
                  <a:srgbClr val="FFFFFF"/>
                </a:solidFill>
                <a:latin typeface="Arial" panose="020B0604020202020204"/>
              </a:rPr>
              <a:t>1K–100K people, potentially up to ~5M people</a:t>
            </a:r>
          </a:p>
          <a:p>
            <a:pPr marL="0" indent="0">
              <a:buNone/>
              <a:defRPr/>
            </a:pPr>
            <a:r>
              <a:rPr lang="en-US" dirty="0">
                <a:solidFill>
                  <a:srgbClr val="FFFFFF"/>
                </a:solidFill>
                <a:latin typeface="Arial" panose="020B0604020202020204"/>
              </a:rPr>
              <a:t>~50K people affected on average</a:t>
            </a:r>
          </a:p>
        </p:txBody>
      </p:sp>
    </p:spTree>
    <p:extLst>
      <p:ext uri="{BB962C8B-B14F-4D97-AF65-F5344CB8AC3E}">
        <p14:creationId xmlns:p14="http://schemas.microsoft.com/office/powerpoint/2010/main" val="2070165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C552D-916E-C8BB-2861-E807D424ACE7}"/>
              </a:ext>
            </a:extLst>
          </p:cNvPr>
          <p:cNvSpPr>
            <a:spLocks noGrp="1"/>
          </p:cNvSpPr>
          <p:nvPr>
            <p:ph type="title"/>
          </p:nvPr>
        </p:nvSpPr>
        <p:spPr/>
        <p:txBody>
          <a:bodyPr/>
          <a:lstStyle/>
          <a:p>
            <a:r>
              <a:rPr lang="en-US" dirty="0"/>
              <a:t>Ground Damage Risk Swath</a:t>
            </a:r>
            <a:br>
              <a:rPr lang="en-US" dirty="0"/>
            </a:br>
            <a:endParaRPr lang="en-US" dirty="0"/>
          </a:p>
        </p:txBody>
      </p:sp>
      <p:sp>
        <p:nvSpPr>
          <p:cNvPr id="4" name="Text Placeholder 3">
            <a:extLst>
              <a:ext uri="{FF2B5EF4-FFF2-40B4-BE49-F238E27FC236}">
                <a16:creationId xmlns:a16="http://schemas.microsoft.com/office/drawing/2014/main" id="{4420098D-5A71-C90C-F1D6-38F21FD4F242}"/>
              </a:ext>
            </a:extLst>
          </p:cNvPr>
          <p:cNvSpPr>
            <a:spLocks noGrp="1"/>
          </p:cNvSpPr>
          <p:nvPr>
            <p:ph type="body" sz="quarter" idx="13"/>
          </p:nvPr>
        </p:nvSpPr>
        <p:spPr/>
        <p:txBody>
          <a:bodyPr/>
          <a:lstStyle/>
          <a:p>
            <a:r>
              <a:rPr lang="en-US" dirty="0"/>
              <a:t>Regions potentially at risk to ground damage given ranges of damage sizes and locations</a:t>
            </a:r>
          </a:p>
        </p:txBody>
      </p:sp>
      <p:sp>
        <p:nvSpPr>
          <p:cNvPr id="5" name="Slide Number Placeholder 4">
            <a:extLst>
              <a:ext uri="{FF2B5EF4-FFF2-40B4-BE49-F238E27FC236}">
                <a16:creationId xmlns:a16="http://schemas.microsoft.com/office/drawing/2014/main" id="{09EF5D8F-984F-E8F9-5A93-4500B39E3E1E}"/>
              </a:ext>
            </a:extLst>
          </p:cNvPr>
          <p:cNvSpPr>
            <a:spLocks noGrp="1"/>
          </p:cNvSpPr>
          <p:nvPr>
            <p:ph type="sldNum" sz="quarter" idx="16"/>
          </p:nvPr>
        </p:nvSpPr>
        <p:spPr/>
        <p:txBody>
          <a:bodyPr/>
          <a:lstStyle/>
          <a:p>
            <a:fld id="{4EBCDCBD-78E1-0D41-A999-31B5EBF8E02C}" type="slidenum">
              <a:rPr lang="en-US" smtClean="0"/>
              <a:pPr/>
              <a:t>26</a:t>
            </a:fld>
            <a:endParaRPr lang="en-US" dirty="0"/>
          </a:p>
        </p:txBody>
      </p:sp>
      <p:sp>
        <p:nvSpPr>
          <p:cNvPr id="6" name="Footer Placeholder 5">
            <a:extLst>
              <a:ext uri="{FF2B5EF4-FFF2-40B4-BE49-F238E27FC236}">
                <a16:creationId xmlns:a16="http://schemas.microsoft.com/office/drawing/2014/main" id="{70E4B25F-A9AE-825A-DBF7-3A3B12CD149B}"/>
              </a:ext>
            </a:extLst>
          </p:cNvPr>
          <p:cNvSpPr>
            <a:spLocks noGrp="1"/>
          </p:cNvSpPr>
          <p:nvPr>
            <p:ph type="ftr" sz="quarter" idx="15"/>
          </p:nvPr>
        </p:nvSpPr>
        <p:spPr/>
        <p:txBody>
          <a:bodyPr/>
          <a:lstStyle/>
          <a:p>
            <a:endParaRPr lang="en-US" dirty="0"/>
          </a:p>
        </p:txBody>
      </p:sp>
      <p:grpSp>
        <p:nvGrpSpPr>
          <p:cNvPr id="7" name="Group 6">
            <a:extLst>
              <a:ext uri="{FF2B5EF4-FFF2-40B4-BE49-F238E27FC236}">
                <a16:creationId xmlns:a16="http://schemas.microsoft.com/office/drawing/2014/main" id="{3EE803A0-89EE-78FF-2297-94EB58DBC983}"/>
              </a:ext>
            </a:extLst>
          </p:cNvPr>
          <p:cNvGrpSpPr/>
          <p:nvPr/>
        </p:nvGrpSpPr>
        <p:grpSpPr>
          <a:xfrm>
            <a:off x="457200" y="1485900"/>
            <a:ext cx="5097786" cy="4779442"/>
            <a:chOff x="475052" y="1248788"/>
            <a:chExt cx="5600992" cy="5251223"/>
          </a:xfrm>
        </p:grpSpPr>
        <p:pic>
          <p:nvPicPr>
            <p:cNvPr id="8" name="Picture 7" descr="A map of the earth&#10;&#10;Description automatically generated">
              <a:extLst>
                <a:ext uri="{FF2B5EF4-FFF2-40B4-BE49-F238E27FC236}">
                  <a16:creationId xmlns:a16="http://schemas.microsoft.com/office/drawing/2014/main" id="{6D4CE80C-80CC-9545-1026-AA30D4B0848D}"/>
                </a:ext>
              </a:extLst>
            </p:cNvPr>
            <p:cNvPicPr>
              <a:picLocks noChangeAspect="1"/>
            </p:cNvPicPr>
            <p:nvPr/>
          </p:nvPicPr>
          <p:blipFill rotWithShape="1">
            <a:blip r:embed="rId2"/>
            <a:srcRect l="27530" r="23735"/>
            <a:stretch/>
          </p:blipFill>
          <p:spPr>
            <a:xfrm>
              <a:off x="475052" y="1248788"/>
              <a:ext cx="3304033" cy="5210370"/>
            </a:xfrm>
            <a:prstGeom prst="rect">
              <a:avLst/>
            </a:prstGeom>
          </p:spPr>
        </p:pic>
        <p:sp>
          <p:nvSpPr>
            <p:cNvPr id="9" name="TextBox 8">
              <a:extLst>
                <a:ext uri="{FF2B5EF4-FFF2-40B4-BE49-F238E27FC236}">
                  <a16:creationId xmlns:a16="http://schemas.microsoft.com/office/drawing/2014/main" id="{08B1409A-7C08-BC0E-82DD-94C56B5CB444}"/>
                </a:ext>
              </a:extLst>
            </p:cNvPr>
            <p:cNvSpPr txBox="1"/>
            <p:nvPr/>
          </p:nvSpPr>
          <p:spPr>
            <a:xfrm>
              <a:off x="1969017" y="6222558"/>
              <a:ext cx="750286" cy="169078"/>
            </a:xfrm>
            <a:prstGeom prst="rect">
              <a:avLst/>
            </a:prstGeom>
            <a:noFill/>
            <a:effectLst>
              <a:glow rad="127000">
                <a:schemeClr val="bg1"/>
              </a:glow>
            </a:effectLst>
          </p:spPr>
          <p:txBody>
            <a:bodyPr wrap="none" lIns="0" tIns="0" rIns="0" bIns="0" rtlCol="0">
              <a:spAutoFit/>
            </a:bodyPr>
            <a:lstStyle/>
            <a:p>
              <a:r>
                <a:rPr lang="en-US" sz="1000" b="1" dirty="0">
                  <a:solidFill>
                    <a:schemeClr val="bg1"/>
                  </a:solidFill>
                  <a:effectLst>
                    <a:glow rad="101600">
                      <a:schemeClr val="tx1">
                        <a:alpha val="50000"/>
                      </a:schemeClr>
                    </a:glow>
                  </a:effectLst>
                </a:rPr>
                <a:t>Cape Town</a:t>
              </a:r>
            </a:p>
          </p:txBody>
        </p:sp>
        <p:sp>
          <p:nvSpPr>
            <p:cNvPr id="10" name="TextBox 9">
              <a:extLst>
                <a:ext uri="{FF2B5EF4-FFF2-40B4-BE49-F238E27FC236}">
                  <a16:creationId xmlns:a16="http://schemas.microsoft.com/office/drawing/2014/main" id="{73C85846-73C8-09CF-17C7-A6C62C25784F}"/>
                </a:ext>
              </a:extLst>
            </p:cNvPr>
            <p:cNvSpPr txBox="1"/>
            <p:nvPr/>
          </p:nvSpPr>
          <p:spPr>
            <a:xfrm>
              <a:off x="2228668" y="4099124"/>
              <a:ext cx="593537" cy="169078"/>
            </a:xfrm>
            <a:prstGeom prst="rect">
              <a:avLst/>
            </a:prstGeom>
            <a:noFill/>
            <a:effectLst>
              <a:glow rad="127000">
                <a:schemeClr val="bg1"/>
              </a:glow>
            </a:effectLst>
          </p:spPr>
          <p:txBody>
            <a:bodyPr wrap="none" lIns="0" tIns="0" rIns="0" bIns="0" rtlCol="0">
              <a:spAutoFit/>
            </a:bodyPr>
            <a:lstStyle/>
            <a:p>
              <a:r>
                <a:rPr lang="en-US" sz="1000" b="1" dirty="0">
                  <a:solidFill>
                    <a:schemeClr val="bg1"/>
                  </a:solidFill>
                  <a:effectLst>
                    <a:glow rad="101600">
                      <a:schemeClr val="tx1">
                        <a:alpha val="50000"/>
                      </a:schemeClr>
                    </a:glow>
                  </a:effectLst>
                </a:rPr>
                <a:t>Kananga</a:t>
              </a:r>
            </a:p>
          </p:txBody>
        </p:sp>
        <p:sp>
          <p:nvSpPr>
            <p:cNvPr id="11" name="TextBox 10">
              <a:extLst>
                <a:ext uri="{FF2B5EF4-FFF2-40B4-BE49-F238E27FC236}">
                  <a16:creationId xmlns:a16="http://schemas.microsoft.com/office/drawing/2014/main" id="{A5EFC622-9C6D-BB7E-BAF7-FAFC04007E7D}"/>
                </a:ext>
              </a:extLst>
            </p:cNvPr>
            <p:cNvSpPr txBox="1"/>
            <p:nvPr/>
          </p:nvSpPr>
          <p:spPr>
            <a:xfrm>
              <a:off x="2228668" y="3327657"/>
              <a:ext cx="396279" cy="169078"/>
            </a:xfrm>
            <a:prstGeom prst="rect">
              <a:avLst/>
            </a:prstGeom>
            <a:noFill/>
            <a:effectLst>
              <a:glow rad="127000">
                <a:schemeClr val="bg1"/>
              </a:glow>
            </a:effectLst>
          </p:spPr>
          <p:txBody>
            <a:bodyPr wrap="none" lIns="0" tIns="0" rIns="0" bIns="0" rtlCol="0">
              <a:spAutoFit/>
            </a:bodyPr>
            <a:lstStyle/>
            <a:p>
              <a:r>
                <a:rPr lang="en-US" sz="1000" b="1" dirty="0">
                  <a:solidFill>
                    <a:schemeClr val="bg1"/>
                  </a:solidFill>
                  <a:effectLst>
                    <a:glow rad="101600">
                      <a:schemeClr val="tx1">
                        <a:alpha val="50000"/>
                      </a:schemeClr>
                    </a:glow>
                  </a:effectLst>
                </a:rPr>
                <a:t>Lisala</a:t>
              </a:r>
            </a:p>
          </p:txBody>
        </p:sp>
        <p:sp>
          <p:nvSpPr>
            <p:cNvPr id="12" name="TextBox 11">
              <a:extLst>
                <a:ext uri="{FF2B5EF4-FFF2-40B4-BE49-F238E27FC236}">
                  <a16:creationId xmlns:a16="http://schemas.microsoft.com/office/drawing/2014/main" id="{6D0C7F69-1F87-5EB3-7E54-09755A838283}"/>
                </a:ext>
              </a:extLst>
            </p:cNvPr>
            <p:cNvSpPr txBox="1"/>
            <p:nvPr/>
          </p:nvSpPr>
          <p:spPr>
            <a:xfrm>
              <a:off x="2276418" y="2377053"/>
              <a:ext cx="1213915" cy="169078"/>
            </a:xfrm>
            <a:prstGeom prst="rect">
              <a:avLst/>
            </a:prstGeom>
            <a:noFill/>
            <a:effectLst>
              <a:glow rad="127000">
                <a:schemeClr val="bg1"/>
              </a:glow>
            </a:effectLst>
          </p:spPr>
          <p:txBody>
            <a:bodyPr wrap="square" lIns="0" tIns="0" rIns="0" bIns="0" rtlCol="0">
              <a:spAutoFit/>
            </a:bodyPr>
            <a:lstStyle/>
            <a:p>
              <a:r>
                <a:rPr lang="en-US" sz="1000" b="1" dirty="0">
                  <a:solidFill>
                    <a:schemeClr val="bg1"/>
                  </a:solidFill>
                  <a:effectLst>
                    <a:glow rad="101600">
                      <a:schemeClr val="tx1">
                        <a:alpha val="50000"/>
                      </a:schemeClr>
                    </a:glow>
                  </a:effectLst>
                </a:rPr>
                <a:t>Al Junaynah</a:t>
              </a:r>
            </a:p>
          </p:txBody>
        </p:sp>
        <p:grpSp>
          <p:nvGrpSpPr>
            <p:cNvPr id="13" name="Group 12">
              <a:extLst>
                <a:ext uri="{FF2B5EF4-FFF2-40B4-BE49-F238E27FC236}">
                  <a16:creationId xmlns:a16="http://schemas.microsoft.com/office/drawing/2014/main" id="{8DA14942-ED96-EFDA-AB6A-803E9A260976}"/>
                </a:ext>
              </a:extLst>
            </p:cNvPr>
            <p:cNvGrpSpPr/>
            <p:nvPr/>
          </p:nvGrpSpPr>
          <p:grpSpPr>
            <a:xfrm>
              <a:off x="3854268" y="1248788"/>
              <a:ext cx="2221776" cy="3440234"/>
              <a:chOff x="3723639" y="1005670"/>
              <a:chExt cx="2221776" cy="3440234"/>
            </a:xfrm>
          </p:grpSpPr>
          <p:pic>
            <p:nvPicPr>
              <p:cNvPr id="21" name="Picture 20" descr="A satellite view of the earth&#10;&#10;Description automatically generated">
                <a:extLst>
                  <a:ext uri="{FF2B5EF4-FFF2-40B4-BE49-F238E27FC236}">
                    <a16:creationId xmlns:a16="http://schemas.microsoft.com/office/drawing/2014/main" id="{DAC292B5-047A-75D6-F12C-EB325444FD0D}"/>
                  </a:ext>
                </a:extLst>
              </p:cNvPr>
              <p:cNvPicPr>
                <a:picLocks noChangeAspect="1"/>
              </p:cNvPicPr>
              <p:nvPr/>
            </p:nvPicPr>
            <p:blipFill rotWithShape="1">
              <a:blip r:embed="rId3"/>
              <a:srcRect l="37295" t="8122" r="30967" b="27011"/>
              <a:stretch/>
            </p:blipFill>
            <p:spPr>
              <a:xfrm>
                <a:off x="3723639" y="1005670"/>
                <a:ext cx="2190101" cy="3440234"/>
              </a:xfrm>
              <a:prstGeom prst="rect">
                <a:avLst/>
              </a:prstGeom>
            </p:spPr>
          </p:pic>
          <p:sp>
            <p:nvSpPr>
              <p:cNvPr id="22" name="TextBox 21">
                <a:extLst>
                  <a:ext uri="{FF2B5EF4-FFF2-40B4-BE49-F238E27FC236}">
                    <a16:creationId xmlns:a16="http://schemas.microsoft.com/office/drawing/2014/main" id="{9831EC92-719A-B3B7-5FA3-485144F94253}"/>
                  </a:ext>
                </a:extLst>
              </p:cNvPr>
              <p:cNvSpPr txBox="1"/>
              <p:nvPr/>
            </p:nvSpPr>
            <p:spPr>
              <a:xfrm>
                <a:off x="4985541" y="1927013"/>
                <a:ext cx="959874" cy="169078"/>
              </a:xfrm>
              <a:prstGeom prst="rect">
                <a:avLst/>
              </a:prstGeom>
              <a:noFill/>
              <a:effectLst>
                <a:glow rad="127000">
                  <a:schemeClr val="bg1"/>
                </a:glow>
              </a:effectLst>
            </p:spPr>
            <p:txBody>
              <a:bodyPr wrap="none" lIns="0" tIns="0" rIns="0" bIns="0" rtlCol="0">
                <a:spAutoFit/>
              </a:bodyPr>
              <a:lstStyle/>
              <a:p>
                <a:r>
                  <a:rPr lang="en-US" sz="1000" b="1" dirty="0">
                    <a:solidFill>
                      <a:schemeClr val="bg1"/>
                    </a:solidFill>
                    <a:effectLst>
                      <a:glow rad="101600">
                        <a:schemeClr val="tx1">
                          <a:alpha val="50000"/>
                        </a:schemeClr>
                      </a:glow>
                    </a:effectLst>
                  </a:rPr>
                  <a:t>St. Petersburg</a:t>
                </a:r>
              </a:p>
            </p:txBody>
          </p:sp>
          <p:sp>
            <p:nvSpPr>
              <p:cNvPr id="23" name="TextBox 22">
                <a:extLst>
                  <a:ext uri="{FF2B5EF4-FFF2-40B4-BE49-F238E27FC236}">
                    <a16:creationId xmlns:a16="http://schemas.microsoft.com/office/drawing/2014/main" id="{3FC72F48-D42E-9B73-8DA2-C1C029E9A8F0}"/>
                  </a:ext>
                </a:extLst>
              </p:cNvPr>
              <p:cNvSpPr txBox="1"/>
              <p:nvPr/>
            </p:nvSpPr>
            <p:spPr>
              <a:xfrm>
                <a:off x="4846122" y="3348976"/>
                <a:ext cx="686882" cy="169078"/>
              </a:xfrm>
              <a:prstGeom prst="rect">
                <a:avLst/>
              </a:prstGeom>
              <a:noFill/>
              <a:effectLst>
                <a:glow rad="127000">
                  <a:schemeClr val="bg1"/>
                </a:glow>
              </a:effectLst>
            </p:spPr>
            <p:txBody>
              <a:bodyPr wrap="none" lIns="0" tIns="0" rIns="0" bIns="0" rtlCol="0">
                <a:spAutoFit/>
              </a:bodyPr>
              <a:lstStyle/>
              <a:p>
                <a:r>
                  <a:rPr lang="en-US" sz="1000" b="1" dirty="0">
                    <a:solidFill>
                      <a:schemeClr val="bg1"/>
                    </a:solidFill>
                    <a:effectLst>
                      <a:glow rad="101600">
                        <a:schemeClr val="tx1">
                          <a:alpha val="50000"/>
                        </a:schemeClr>
                      </a:glow>
                    </a:effectLst>
                  </a:rPr>
                  <a:t>Bucharest</a:t>
                </a:r>
              </a:p>
            </p:txBody>
          </p:sp>
          <p:sp>
            <p:nvSpPr>
              <p:cNvPr id="24" name="TextBox 23">
                <a:extLst>
                  <a:ext uri="{FF2B5EF4-FFF2-40B4-BE49-F238E27FC236}">
                    <a16:creationId xmlns:a16="http://schemas.microsoft.com/office/drawing/2014/main" id="{729ECB1B-ACC1-B978-1BA8-629CBE90A8AB}"/>
                  </a:ext>
                </a:extLst>
              </p:cNvPr>
              <p:cNvSpPr txBox="1"/>
              <p:nvPr/>
            </p:nvSpPr>
            <p:spPr>
              <a:xfrm>
                <a:off x="4942535" y="2466073"/>
                <a:ext cx="451087" cy="169078"/>
              </a:xfrm>
              <a:prstGeom prst="rect">
                <a:avLst/>
              </a:prstGeom>
              <a:noFill/>
              <a:effectLst>
                <a:glow rad="127000">
                  <a:schemeClr val="bg1"/>
                </a:glow>
              </a:effectLst>
            </p:spPr>
            <p:txBody>
              <a:bodyPr wrap="square" lIns="0" tIns="0" rIns="0" bIns="0" rtlCol="0">
                <a:spAutoFit/>
              </a:bodyPr>
              <a:lstStyle/>
              <a:p>
                <a:r>
                  <a:rPr lang="en-US" sz="1000" b="1" dirty="0">
                    <a:solidFill>
                      <a:schemeClr val="bg1"/>
                    </a:solidFill>
                    <a:effectLst>
                      <a:glow rad="101600">
                        <a:schemeClr val="tx1">
                          <a:alpha val="50000"/>
                        </a:schemeClr>
                      </a:glow>
                    </a:effectLst>
                  </a:rPr>
                  <a:t>Minsk</a:t>
                </a:r>
              </a:p>
            </p:txBody>
          </p:sp>
          <p:sp>
            <p:nvSpPr>
              <p:cNvPr id="25" name="TextBox 24">
                <a:extLst>
                  <a:ext uri="{FF2B5EF4-FFF2-40B4-BE49-F238E27FC236}">
                    <a16:creationId xmlns:a16="http://schemas.microsoft.com/office/drawing/2014/main" id="{4BDAA249-9EF0-9BC2-F1D6-0BF77345ED2F}"/>
                  </a:ext>
                </a:extLst>
              </p:cNvPr>
              <p:cNvSpPr txBox="1"/>
              <p:nvPr/>
            </p:nvSpPr>
            <p:spPr>
              <a:xfrm>
                <a:off x="4849575" y="2990092"/>
                <a:ext cx="686882" cy="169078"/>
              </a:xfrm>
              <a:prstGeom prst="rect">
                <a:avLst/>
              </a:prstGeom>
              <a:noFill/>
              <a:effectLst>
                <a:glow rad="127000">
                  <a:schemeClr val="bg1"/>
                </a:glow>
              </a:effectLst>
            </p:spPr>
            <p:txBody>
              <a:bodyPr wrap="none" lIns="0" tIns="0" rIns="0" bIns="0" rtlCol="0">
                <a:spAutoFit/>
              </a:bodyPr>
              <a:lstStyle/>
              <a:p>
                <a:r>
                  <a:rPr lang="en-US" sz="1000" b="1" dirty="0">
                    <a:solidFill>
                      <a:schemeClr val="bg1"/>
                    </a:solidFill>
                    <a:effectLst>
                      <a:glow rad="101600">
                        <a:schemeClr val="tx1">
                          <a:alpha val="50000"/>
                        </a:schemeClr>
                      </a:glow>
                    </a:effectLst>
                  </a:rPr>
                  <a:t>Chernivtsi</a:t>
                </a:r>
              </a:p>
            </p:txBody>
          </p:sp>
          <p:sp>
            <p:nvSpPr>
              <p:cNvPr id="26" name="TextBox 25">
                <a:extLst>
                  <a:ext uri="{FF2B5EF4-FFF2-40B4-BE49-F238E27FC236}">
                    <a16:creationId xmlns:a16="http://schemas.microsoft.com/office/drawing/2014/main" id="{BF312BE1-652C-CDB7-EA7C-C2994742D93E}"/>
                  </a:ext>
                </a:extLst>
              </p:cNvPr>
              <p:cNvSpPr txBox="1"/>
              <p:nvPr/>
            </p:nvSpPr>
            <p:spPr>
              <a:xfrm>
                <a:off x="4752129" y="3959631"/>
                <a:ext cx="477295" cy="169078"/>
              </a:xfrm>
              <a:prstGeom prst="rect">
                <a:avLst/>
              </a:prstGeom>
              <a:noFill/>
              <a:effectLst>
                <a:glow rad="127000">
                  <a:schemeClr val="bg1"/>
                </a:glow>
              </a:effectLst>
            </p:spPr>
            <p:txBody>
              <a:bodyPr wrap="none" lIns="0" tIns="0" rIns="0" bIns="0" rtlCol="0">
                <a:spAutoFit/>
              </a:bodyPr>
              <a:lstStyle/>
              <a:p>
                <a:r>
                  <a:rPr lang="en-US" sz="1000" b="1" dirty="0">
                    <a:solidFill>
                      <a:schemeClr val="bg1"/>
                    </a:solidFill>
                    <a:effectLst>
                      <a:glow rad="101600">
                        <a:schemeClr val="tx1">
                          <a:alpha val="50000"/>
                        </a:schemeClr>
                      </a:glow>
                    </a:effectLst>
                  </a:rPr>
                  <a:t>Athens</a:t>
                </a:r>
              </a:p>
            </p:txBody>
          </p:sp>
          <p:sp>
            <p:nvSpPr>
              <p:cNvPr id="27" name="TextBox 26">
                <a:extLst>
                  <a:ext uri="{FF2B5EF4-FFF2-40B4-BE49-F238E27FC236}">
                    <a16:creationId xmlns:a16="http://schemas.microsoft.com/office/drawing/2014/main" id="{BEFA2359-2219-CE95-F258-377B1C27D574}"/>
                  </a:ext>
                </a:extLst>
              </p:cNvPr>
              <p:cNvSpPr txBox="1"/>
              <p:nvPr/>
            </p:nvSpPr>
            <p:spPr>
              <a:xfrm>
                <a:off x="5029231" y="1190930"/>
                <a:ext cx="702734" cy="169078"/>
              </a:xfrm>
              <a:prstGeom prst="rect">
                <a:avLst/>
              </a:prstGeom>
              <a:noFill/>
              <a:effectLst>
                <a:glow rad="127000">
                  <a:schemeClr val="bg1"/>
                </a:glow>
              </a:effectLst>
            </p:spPr>
            <p:txBody>
              <a:bodyPr wrap="none" lIns="0" tIns="0" rIns="0" bIns="0" rtlCol="0">
                <a:spAutoFit/>
              </a:bodyPr>
              <a:lstStyle/>
              <a:p>
                <a:r>
                  <a:rPr lang="en-US" sz="1000" b="1" dirty="0">
                    <a:solidFill>
                      <a:schemeClr val="bg1"/>
                    </a:solidFill>
                    <a:effectLst>
                      <a:glow rad="101600">
                        <a:schemeClr val="tx1">
                          <a:alpha val="50000"/>
                        </a:schemeClr>
                      </a:glow>
                    </a:effectLst>
                  </a:rPr>
                  <a:t>Murmansk</a:t>
                </a:r>
              </a:p>
            </p:txBody>
          </p:sp>
        </p:grpSp>
        <p:sp>
          <p:nvSpPr>
            <p:cNvPr id="14" name="TextBox 13">
              <a:extLst>
                <a:ext uri="{FF2B5EF4-FFF2-40B4-BE49-F238E27FC236}">
                  <a16:creationId xmlns:a16="http://schemas.microsoft.com/office/drawing/2014/main" id="{28F522B1-CB6D-EBEA-02C1-CD6B654C57E9}"/>
                </a:ext>
              </a:extLst>
            </p:cNvPr>
            <p:cNvSpPr txBox="1"/>
            <p:nvPr/>
          </p:nvSpPr>
          <p:spPr>
            <a:xfrm>
              <a:off x="817808" y="2709191"/>
              <a:ext cx="772595" cy="710131"/>
            </a:xfrm>
            <a:prstGeom prst="rect">
              <a:avLst/>
            </a:prstGeom>
            <a:noFill/>
            <a:effectLst>
              <a:glow rad="127000">
                <a:schemeClr val="bg1"/>
              </a:glow>
            </a:effectLst>
          </p:spPr>
          <p:txBody>
            <a:bodyPr wrap="square" lIns="0" tIns="0" rIns="0" bIns="0" rtlCol="0">
              <a:spAutoFit/>
            </a:bodyPr>
            <a:lstStyle/>
            <a:p>
              <a:pPr algn="ctr"/>
              <a:r>
                <a:rPr lang="en-US" sz="1400" b="1" dirty="0">
                  <a:solidFill>
                    <a:schemeClr val="bg1"/>
                  </a:solidFill>
                  <a:effectLst>
                    <a:glow rad="101600">
                      <a:schemeClr val="tx1">
                        <a:alpha val="50000"/>
                      </a:schemeClr>
                    </a:glow>
                  </a:effectLst>
                </a:rPr>
                <a:t>Median damage sizes</a:t>
              </a:r>
            </a:p>
          </p:txBody>
        </p:sp>
        <p:pic>
          <p:nvPicPr>
            <p:cNvPr id="15" name="Picture 14">
              <a:extLst>
                <a:ext uri="{FF2B5EF4-FFF2-40B4-BE49-F238E27FC236}">
                  <a16:creationId xmlns:a16="http://schemas.microsoft.com/office/drawing/2014/main" id="{4380224B-049A-F60D-0CC5-110B45DA5E39}"/>
                </a:ext>
              </a:extLst>
            </p:cNvPr>
            <p:cNvPicPr>
              <a:picLocks noChangeAspect="1"/>
            </p:cNvPicPr>
            <p:nvPr/>
          </p:nvPicPr>
          <p:blipFill>
            <a:blip r:embed="rId4"/>
            <a:stretch>
              <a:fillRect/>
            </a:stretch>
          </p:blipFill>
          <p:spPr>
            <a:xfrm>
              <a:off x="3854268" y="4874282"/>
              <a:ext cx="2190101" cy="1625729"/>
            </a:xfrm>
            <a:prstGeom prst="rect">
              <a:avLst/>
            </a:prstGeom>
          </p:spPr>
        </p:pic>
        <p:cxnSp>
          <p:nvCxnSpPr>
            <p:cNvPr id="16" name="Straight Arrow Connector 15">
              <a:extLst>
                <a:ext uri="{FF2B5EF4-FFF2-40B4-BE49-F238E27FC236}">
                  <a16:creationId xmlns:a16="http://schemas.microsoft.com/office/drawing/2014/main" id="{5536B5FE-8DD7-E060-FAD5-249734F79D03}"/>
                </a:ext>
              </a:extLst>
            </p:cNvPr>
            <p:cNvCxnSpPr>
              <a:cxnSpLocks/>
              <a:stCxn id="14" idx="3"/>
            </p:cNvCxnSpPr>
            <p:nvPr/>
          </p:nvCxnSpPr>
          <p:spPr>
            <a:xfrm flipV="1">
              <a:off x="1590403" y="2582913"/>
              <a:ext cx="358201" cy="481344"/>
            </a:xfrm>
            <a:prstGeom prst="straightConnector1">
              <a:avLst/>
            </a:prstGeom>
            <a:ln w="19050">
              <a:solidFill>
                <a:schemeClr val="bg1"/>
              </a:solidFill>
              <a:tailEnd type="triangle"/>
            </a:ln>
            <a:effectLst>
              <a:outerShdw blurRad="50800" dist="25400" dir="2700000" algn="tl" rotWithShape="0">
                <a:prstClr val="black">
                  <a:alpha val="71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A5CF85E-D233-B27C-29BD-CCD249A0555C}"/>
                </a:ext>
              </a:extLst>
            </p:cNvPr>
            <p:cNvCxnSpPr>
              <a:cxnSpLocks/>
              <a:stCxn id="14" idx="3"/>
            </p:cNvCxnSpPr>
            <p:nvPr/>
          </p:nvCxnSpPr>
          <p:spPr>
            <a:xfrm>
              <a:off x="1590403" y="3064257"/>
              <a:ext cx="358201" cy="263400"/>
            </a:xfrm>
            <a:prstGeom prst="straightConnector1">
              <a:avLst/>
            </a:prstGeom>
            <a:ln w="19050">
              <a:solidFill>
                <a:schemeClr val="bg1"/>
              </a:solidFill>
              <a:tailEnd type="triangle"/>
            </a:ln>
            <a:effectLst>
              <a:outerShdw blurRad="50800" dist="25400" dir="2700000" algn="tl" rotWithShape="0">
                <a:prstClr val="black">
                  <a:alpha val="71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73AA989-3CB3-B615-EE24-A96AF35162B9}"/>
                </a:ext>
              </a:extLst>
            </p:cNvPr>
            <p:cNvCxnSpPr>
              <a:cxnSpLocks/>
            </p:cNvCxnSpPr>
            <p:nvPr/>
          </p:nvCxnSpPr>
          <p:spPr>
            <a:xfrm>
              <a:off x="1590403" y="3034753"/>
              <a:ext cx="386080" cy="1064371"/>
            </a:xfrm>
            <a:prstGeom prst="straightConnector1">
              <a:avLst/>
            </a:prstGeom>
            <a:ln w="19050">
              <a:solidFill>
                <a:schemeClr val="bg1"/>
              </a:solidFill>
              <a:tailEnd type="triangle"/>
            </a:ln>
            <a:effectLst>
              <a:outerShdw blurRad="50800" dist="25400" dir="2700000" algn="tl" rotWithShape="0">
                <a:prstClr val="black">
                  <a:alpha val="71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E6C7AA7-66A6-F4AD-3C2B-2498F445AD50}"/>
                </a:ext>
              </a:extLst>
            </p:cNvPr>
            <p:cNvSpPr txBox="1"/>
            <p:nvPr/>
          </p:nvSpPr>
          <p:spPr>
            <a:xfrm>
              <a:off x="1008932" y="1645837"/>
              <a:ext cx="1007960" cy="473420"/>
            </a:xfrm>
            <a:prstGeom prst="rect">
              <a:avLst/>
            </a:prstGeom>
            <a:noFill/>
            <a:effectLst/>
          </p:spPr>
          <p:txBody>
            <a:bodyPr wrap="square" lIns="0" tIns="0" rIns="0" bIns="0" rtlCol="0">
              <a:spAutoFit/>
            </a:bodyPr>
            <a:lstStyle/>
            <a:p>
              <a:pPr algn="ctr"/>
              <a:r>
                <a:rPr lang="en-US" sz="1400" b="1" dirty="0">
                  <a:effectLst/>
                </a:rPr>
                <a:t>Impact Corridor</a:t>
              </a:r>
            </a:p>
          </p:txBody>
        </p:sp>
        <p:cxnSp>
          <p:nvCxnSpPr>
            <p:cNvPr id="20" name="Straight Arrow Connector 19">
              <a:extLst>
                <a:ext uri="{FF2B5EF4-FFF2-40B4-BE49-F238E27FC236}">
                  <a16:creationId xmlns:a16="http://schemas.microsoft.com/office/drawing/2014/main" id="{C0D01796-5D71-1E92-E38A-590FCAAACB31}"/>
                </a:ext>
              </a:extLst>
            </p:cNvPr>
            <p:cNvCxnSpPr>
              <a:cxnSpLocks/>
            </p:cNvCxnSpPr>
            <p:nvPr/>
          </p:nvCxnSpPr>
          <p:spPr>
            <a:xfrm>
              <a:off x="1872426" y="1988543"/>
              <a:ext cx="257577" cy="0"/>
            </a:xfrm>
            <a:prstGeom prst="straightConnector1">
              <a:avLst/>
            </a:prstGeom>
            <a:ln w="1905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8" name="Content Placeholder 2">
            <a:extLst>
              <a:ext uri="{FF2B5EF4-FFF2-40B4-BE49-F238E27FC236}">
                <a16:creationId xmlns:a16="http://schemas.microsoft.com/office/drawing/2014/main" id="{1AC1CE34-8E92-6705-5537-765A853500D8}"/>
              </a:ext>
            </a:extLst>
          </p:cNvPr>
          <p:cNvSpPr txBox="1">
            <a:spLocks/>
          </p:cNvSpPr>
          <p:nvPr/>
        </p:nvSpPr>
        <p:spPr>
          <a:xfrm>
            <a:off x="6438900" y="1485900"/>
            <a:ext cx="5295900" cy="1770698"/>
          </a:xfrm>
          <a:prstGeom prst="roundRect">
            <a:avLst/>
          </a:prstGeom>
          <a:solidFill>
            <a:schemeClr val="accent1"/>
          </a:solidFill>
        </p:spPr>
        <p:txBody>
          <a:bodyPr vert="horz" wrap="square" lIns="182880" tIns="182880" rIns="182880" bIns="18288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r>
              <a:rPr lang="en-US" dirty="0">
                <a:solidFill>
                  <a:srgbClr val="FFFFFF"/>
                </a:solidFill>
                <a:latin typeface="Arial" panose="020B0604020202020204"/>
              </a:rPr>
              <a:t>Areas potentially at risk to blast damage span a ~500-km-wide swath from South Africa to the Barents Sea, crossing Africa, the Mediterranean, and Eastern Europe</a:t>
            </a:r>
          </a:p>
        </p:txBody>
      </p:sp>
      <p:sp>
        <p:nvSpPr>
          <p:cNvPr id="29" name="Content Placeholder 2">
            <a:extLst>
              <a:ext uri="{FF2B5EF4-FFF2-40B4-BE49-F238E27FC236}">
                <a16:creationId xmlns:a16="http://schemas.microsoft.com/office/drawing/2014/main" id="{89AA8D3C-7354-C190-811C-0FD804F520D3}"/>
              </a:ext>
            </a:extLst>
          </p:cNvPr>
          <p:cNvSpPr txBox="1">
            <a:spLocks/>
          </p:cNvSpPr>
          <p:nvPr/>
        </p:nvSpPr>
        <p:spPr>
          <a:xfrm>
            <a:off x="6438900" y="3561398"/>
            <a:ext cx="5295900" cy="2661160"/>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800"/>
              </a:spcBef>
            </a:pPr>
            <a:r>
              <a:rPr lang="en-US" sz="1800" dirty="0">
                <a:solidFill>
                  <a:schemeClr val="tx1"/>
                </a:solidFill>
              </a:rPr>
              <a:t>Damage risk swath shows extent of regions </a:t>
            </a:r>
            <a:r>
              <a:rPr lang="en-US" sz="1800" i="1" dirty="0">
                <a:solidFill>
                  <a:schemeClr val="tx1"/>
                </a:solidFill>
              </a:rPr>
              <a:t>potentially</a:t>
            </a:r>
            <a:r>
              <a:rPr lang="en-US" sz="1800" dirty="0">
                <a:solidFill>
                  <a:schemeClr val="tx1"/>
                </a:solidFill>
              </a:rPr>
              <a:t> at risk to ground damage, given </a:t>
            </a:r>
            <a:br>
              <a:rPr lang="en-US" sz="1800" dirty="0">
                <a:solidFill>
                  <a:schemeClr val="tx1"/>
                </a:solidFill>
              </a:rPr>
            </a:br>
            <a:r>
              <a:rPr lang="en-US" sz="1800" dirty="0">
                <a:solidFill>
                  <a:schemeClr val="tx1"/>
                </a:solidFill>
              </a:rPr>
              <a:t>ranges of potential damage locations and sizes </a:t>
            </a:r>
          </a:p>
          <a:p>
            <a:pPr>
              <a:spcBef>
                <a:spcPts val="800"/>
              </a:spcBef>
            </a:pPr>
            <a:r>
              <a:rPr lang="en-US" sz="1800" dirty="0">
                <a:solidFill>
                  <a:schemeClr val="tx1"/>
                </a:solidFill>
              </a:rPr>
              <a:t>Black border shows range of potential airburst/impact locations</a:t>
            </a:r>
          </a:p>
          <a:p>
            <a:pPr>
              <a:spcBef>
                <a:spcPts val="800"/>
              </a:spcBef>
            </a:pPr>
            <a:r>
              <a:rPr lang="en-US" sz="1800" dirty="0">
                <a:solidFill>
                  <a:schemeClr val="tx1"/>
                </a:solidFill>
              </a:rPr>
              <a:t>Rings show median damage sizes at sample locations</a:t>
            </a:r>
          </a:p>
          <a:p>
            <a:pPr>
              <a:spcBef>
                <a:spcPts val="800"/>
              </a:spcBef>
            </a:pPr>
            <a:endParaRPr lang="en-US" sz="1800" dirty="0">
              <a:solidFill>
                <a:schemeClr val="tx1"/>
              </a:solidFill>
            </a:endParaRPr>
          </a:p>
        </p:txBody>
      </p:sp>
    </p:spTree>
    <p:extLst>
      <p:ext uri="{BB962C8B-B14F-4D97-AF65-F5344CB8AC3E}">
        <p14:creationId xmlns:p14="http://schemas.microsoft.com/office/powerpoint/2010/main" val="288190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0D8FB-31D6-16B4-6738-31DE8E248446}"/>
              </a:ext>
            </a:extLst>
          </p:cNvPr>
          <p:cNvSpPr>
            <a:spLocks noGrp="1"/>
          </p:cNvSpPr>
          <p:nvPr>
            <p:ph type="title"/>
          </p:nvPr>
        </p:nvSpPr>
        <p:spPr/>
        <p:txBody>
          <a:bodyPr/>
          <a:lstStyle/>
          <a:p>
            <a:r>
              <a:rPr lang="en-US" dirty="0"/>
              <a:t>Potential Ground Damage Sizes &amp; Severities</a:t>
            </a:r>
            <a:br>
              <a:rPr lang="en-US" dirty="0"/>
            </a:br>
            <a:endParaRPr lang="en-US" dirty="0"/>
          </a:p>
        </p:txBody>
      </p:sp>
      <p:sp>
        <p:nvSpPr>
          <p:cNvPr id="4" name="Text Placeholder 3">
            <a:extLst>
              <a:ext uri="{FF2B5EF4-FFF2-40B4-BE49-F238E27FC236}">
                <a16:creationId xmlns:a16="http://schemas.microsoft.com/office/drawing/2014/main" id="{F8CD1FD3-4558-F041-E73C-8655D1380A73}"/>
              </a:ext>
            </a:extLst>
          </p:cNvPr>
          <p:cNvSpPr>
            <a:spLocks noGrp="1"/>
          </p:cNvSpPr>
          <p:nvPr>
            <p:ph type="body" sz="quarter" idx="13"/>
          </p:nvPr>
        </p:nvSpPr>
        <p:spPr/>
        <p:txBody>
          <a:bodyPr/>
          <a:lstStyle/>
          <a:p>
            <a:r>
              <a:rPr lang="en-US" dirty="0"/>
              <a:t>Example over Cape Town, South Africa</a:t>
            </a:r>
          </a:p>
          <a:p>
            <a:endParaRPr lang="en-US" dirty="0"/>
          </a:p>
          <a:p>
            <a:endParaRPr lang="en-US" dirty="0"/>
          </a:p>
        </p:txBody>
      </p:sp>
      <p:sp>
        <p:nvSpPr>
          <p:cNvPr id="5" name="Slide Number Placeholder 4">
            <a:extLst>
              <a:ext uri="{FF2B5EF4-FFF2-40B4-BE49-F238E27FC236}">
                <a16:creationId xmlns:a16="http://schemas.microsoft.com/office/drawing/2014/main" id="{893C8E83-9174-1B03-B4B0-5FF35DCDA346}"/>
              </a:ext>
            </a:extLst>
          </p:cNvPr>
          <p:cNvSpPr>
            <a:spLocks noGrp="1"/>
          </p:cNvSpPr>
          <p:nvPr>
            <p:ph type="sldNum" sz="quarter" idx="16"/>
          </p:nvPr>
        </p:nvSpPr>
        <p:spPr/>
        <p:txBody>
          <a:bodyPr/>
          <a:lstStyle/>
          <a:p>
            <a:fld id="{4EBCDCBD-78E1-0D41-A999-31B5EBF8E02C}" type="slidenum">
              <a:rPr lang="en-US" smtClean="0"/>
              <a:pPr/>
              <a:t>27</a:t>
            </a:fld>
            <a:endParaRPr lang="en-US" dirty="0"/>
          </a:p>
        </p:txBody>
      </p:sp>
      <p:sp>
        <p:nvSpPr>
          <p:cNvPr id="6" name="Footer Placeholder 5">
            <a:extLst>
              <a:ext uri="{FF2B5EF4-FFF2-40B4-BE49-F238E27FC236}">
                <a16:creationId xmlns:a16="http://schemas.microsoft.com/office/drawing/2014/main" id="{5FF8F2AC-770F-9555-448A-48480D5A40A9}"/>
              </a:ext>
            </a:extLst>
          </p:cNvPr>
          <p:cNvSpPr>
            <a:spLocks noGrp="1"/>
          </p:cNvSpPr>
          <p:nvPr>
            <p:ph type="ftr" sz="quarter" idx="15"/>
          </p:nvPr>
        </p:nvSpPr>
        <p:spPr/>
        <p:txBody>
          <a:bodyPr/>
          <a:lstStyle/>
          <a:p>
            <a:endParaRPr lang="en-US" dirty="0"/>
          </a:p>
        </p:txBody>
      </p:sp>
      <p:sp>
        <p:nvSpPr>
          <p:cNvPr id="8" name="Content Placeholder 2">
            <a:extLst>
              <a:ext uri="{FF2B5EF4-FFF2-40B4-BE49-F238E27FC236}">
                <a16:creationId xmlns:a16="http://schemas.microsoft.com/office/drawing/2014/main" id="{F9A965F7-640B-8B14-F5A7-FD88A6A2FBC6}"/>
              </a:ext>
            </a:extLst>
          </p:cNvPr>
          <p:cNvSpPr txBox="1">
            <a:spLocks/>
          </p:cNvSpPr>
          <p:nvPr/>
        </p:nvSpPr>
        <p:spPr>
          <a:xfrm>
            <a:off x="8205216" y="1485900"/>
            <a:ext cx="3529584" cy="2282676"/>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Font typeface="Arial"/>
              <a:buNone/>
            </a:pPr>
            <a:r>
              <a:rPr lang="en-US" kern="0" dirty="0">
                <a:solidFill>
                  <a:schemeClr val="tx1"/>
                </a:solidFill>
              </a:rPr>
              <a:t>Damage severities could reach </a:t>
            </a:r>
            <a:r>
              <a:rPr lang="en-US" b="1" kern="0" dirty="0">
                <a:solidFill>
                  <a:schemeClr val="tx1"/>
                </a:solidFill>
              </a:rPr>
              <a:t>unsurvivable </a:t>
            </a:r>
            <a:r>
              <a:rPr lang="en-US" kern="0" dirty="0">
                <a:solidFill>
                  <a:schemeClr val="tx1"/>
                </a:solidFill>
              </a:rPr>
              <a:t>levels near the blast, extending to larger areas of </a:t>
            </a:r>
            <a:r>
              <a:rPr lang="en-US" b="1" kern="0" dirty="0">
                <a:solidFill>
                  <a:schemeClr val="tx1"/>
                </a:solidFill>
              </a:rPr>
              <a:t>structural damage, fires, and shattered windows</a:t>
            </a:r>
            <a:endParaRPr lang="en-US" dirty="0">
              <a:solidFill>
                <a:schemeClr val="tx1"/>
              </a:solidFill>
            </a:endParaRPr>
          </a:p>
          <a:p>
            <a:pPr marL="0" indent="0">
              <a:buFont typeface="Arial"/>
              <a:buNone/>
            </a:pPr>
            <a:endParaRPr lang="en-US" dirty="0">
              <a:solidFill>
                <a:schemeClr val="tx1"/>
              </a:solidFill>
            </a:endParaRPr>
          </a:p>
        </p:txBody>
      </p:sp>
      <p:graphicFrame>
        <p:nvGraphicFramePr>
          <p:cNvPr id="9" name="Table 8">
            <a:extLst>
              <a:ext uri="{FF2B5EF4-FFF2-40B4-BE49-F238E27FC236}">
                <a16:creationId xmlns:a16="http://schemas.microsoft.com/office/drawing/2014/main" id="{76DA5B2D-FB84-85AD-0D9E-02B58D390172}"/>
              </a:ext>
            </a:extLst>
          </p:cNvPr>
          <p:cNvGraphicFramePr>
            <a:graphicFrameLocks noGrp="1"/>
          </p:cNvGraphicFramePr>
          <p:nvPr/>
        </p:nvGraphicFramePr>
        <p:xfrm>
          <a:off x="8205216" y="3589050"/>
          <a:ext cx="3529584" cy="2377440"/>
        </p:xfrm>
        <a:graphic>
          <a:graphicData uri="http://schemas.openxmlformats.org/drawingml/2006/table">
            <a:tbl>
              <a:tblPr firstRow="1" firstCol="1" bandRow="1">
                <a:tableStyleId>{5940675A-B579-460E-94D1-54222C63F5DA}</a:tableStyleId>
              </a:tblPr>
              <a:tblGrid>
                <a:gridCol w="1413166">
                  <a:extLst>
                    <a:ext uri="{9D8B030D-6E8A-4147-A177-3AD203B41FA5}">
                      <a16:colId xmlns:a16="http://schemas.microsoft.com/office/drawing/2014/main" val="20000"/>
                    </a:ext>
                  </a:extLst>
                </a:gridCol>
                <a:gridCol w="2116418">
                  <a:extLst>
                    <a:ext uri="{9D8B030D-6E8A-4147-A177-3AD203B41FA5}">
                      <a16:colId xmlns:a16="http://schemas.microsoft.com/office/drawing/2014/main" val="20001"/>
                    </a:ext>
                  </a:extLst>
                </a:gridCol>
              </a:tblGrid>
              <a:tr h="284070">
                <a:tc gridSpan="2">
                  <a:txBody>
                    <a:bodyPr/>
                    <a:lstStyle/>
                    <a:p>
                      <a:pPr marL="0" marR="0">
                        <a:spcBef>
                          <a:spcPts val="0"/>
                        </a:spcBef>
                        <a:spcAft>
                          <a:spcPts val="0"/>
                        </a:spcAft>
                      </a:pPr>
                      <a:r>
                        <a:rPr lang="en-US" sz="1400" b="1" dirty="0">
                          <a:effectLst/>
                          <a:latin typeface="+mn-lt"/>
                        </a:rPr>
                        <a:t>Damage Level Description</a:t>
                      </a:r>
                      <a:endParaRPr lang="en-US" sz="1400" b="1" dirty="0">
                        <a:solidFill>
                          <a:schemeClr val="tx1"/>
                        </a:solidFill>
                        <a:effectLst/>
                        <a:latin typeface="+mn-lt"/>
                        <a:ea typeface="ＭＳ 明朝" charset="-128"/>
                        <a:cs typeface="Times New Roman" charset="0"/>
                      </a:endParaRPr>
                    </a:p>
                  </a:txBody>
                  <a:tcPr anchor="ctr">
                    <a:lnL w="12700" cmpd="sng">
                      <a:noFill/>
                    </a:lnL>
                    <a:lnR w="12700" cmpd="sng">
                      <a:noFill/>
                    </a:lnR>
                    <a:lnT w="12700" cap="flat" cmpd="sng" algn="ctr">
                      <a:solidFill>
                        <a:srgbClr val="CCCDD6"/>
                      </a:solidFill>
                      <a:prstDash val="solid"/>
                      <a:round/>
                      <a:headEnd type="none" w="med" len="med"/>
                      <a:tailEnd type="none" w="med" len="med"/>
                    </a:lnT>
                    <a:lnB w="12700" cap="flat" cmpd="sng" algn="ctr">
                      <a:solidFill>
                        <a:srgbClr val="CCCDD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dirty="0"/>
                    </a:p>
                  </a:txBody>
                  <a:tcPr marR="0" anchor="ctr">
                    <a:lnL w="12700" cmpd="sng">
                      <a:noFill/>
                    </a:lnL>
                    <a:lnR w="12700" cmpd="sng">
                      <a:noFill/>
                    </a:lnR>
                    <a:lnT w="12700" cap="flat" cmpd="sng" algn="ctr">
                      <a:solidFill>
                        <a:srgbClr val="CCCDD6"/>
                      </a:solidFill>
                      <a:prstDash val="solid"/>
                      <a:round/>
                      <a:headEnd type="none" w="med" len="med"/>
                      <a:tailEnd type="none" w="med" len="med"/>
                    </a:lnT>
                    <a:lnB w="12700" cap="flat" cmpd="sng" algn="ctr">
                      <a:solidFill>
                        <a:srgbClr val="CCCDD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92890">
                <a:tc>
                  <a:txBody>
                    <a:bodyPr/>
                    <a:lstStyle/>
                    <a:p>
                      <a:pPr marL="0" marR="0">
                        <a:spcBef>
                          <a:spcPts val="0"/>
                        </a:spcBef>
                        <a:spcAft>
                          <a:spcPts val="0"/>
                        </a:spcAft>
                      </a:pPr>
                      <a:r>
                        <a:rPr lang="en-US" sz="1400" b="1" dirty="0">
                          <a:solidFill>
                            <a:schemeClr val="tx1"/>
                          </a:solidFill>
                          <a:effectLst/>
                          <a:latin typeface="+mn-lt"/>
                          <a:ea typeface="ＭＳ 明朝" charset="-128"/>
                          <a:cs typeface="Times New Roman" charset="0"/>
                        </a:rPr>
                        <a:t>Serious</a:t>
                      </a:r>
                    </a:p>
                  </a:txBody>
                  <a:tcPr anchor="ctr">
                    <a:lnL w="12700" cmpd="sng">
                      <a:noFill/>
                    </a:lnL>
                    <a:lnR w="12700" cmpd="sng">
                      <a:noFill/>
                    </a:lnR>
                    <a:lnT w="12700" cap="flat" cmpd="sng" algn="ctr">
                      <a:solidFill>
                        <a:srgbClr val="CCCDD6"/>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EEC98"/>
                    </a:solidFill>
                  </a:tcPr>
                </a:tc>
                <a:tc>
                  <a:txBody>
                    <a:bodyPr/>
                    <a:lstStyle/>
                    <a:p>
                      <a:pPr marL="0" marR="0" indent="0" algn="l" defTabSz="2090044" rtl="0" eaLnBrk="1" fontAlgn="auto" latinLnBrk="0" hangingPunct="1">
                        <a:lnSpc>
                          <a:spcPct val="100000"/>
                        </a:lnSpc>
                        <a:spcBef>
                          <a:spcPts val="0"/>
                        </a:spcBef>
                        <a:spcAft>
                          <a:spcPts val="0"/>
                        </a:spcAft>
                        <a:buClrTx/>
                        <a:buSzTx/>
                        <a:buFontTx/>
                        <a:buNone/>
                        <a:tabLst/>
                        <a:defRPr/>
                      </a:pPr>
                      <a:r>
                        <a:rPr lang="en-US" sz="1400" dirty="0">
                          <a:effectLst/>
                          <a:latin typeface="+mn-lt"/>
                        </a:rPr>
                        <a:t>Windows shatter, some structure</a:t>
                      </a:r>
                      <a:r>
                        <a:rPr lang="en-US" sz="1400" baseline="0" dirty="0">
                          <a:effectLst/>
                          <a:latin typeface="+mn-lt"/>
                        </a:rPr>
                        <a:t> damage</a:t>
                      </a:r>
                      <a:endParaRPr lang="en-US" sz="1400" dirty="0">
                        <a:solidFill>
                          <a:schemeClr val="tx1"/>
                        </a:solidFill>
                        <a:effectLst/>
                        <a:latin typeface="+mn-lt"/>
                        <a:ea typeface="ＭＳ 明朝" charset="-128"/>
                        <a:cs typeface="Times New Roman" charset="0"/>
                      </a:endParaRPr>
                    </a:p>
                  </a:txBody>
                  <a:tcPr marR="0" anchor="ctr">
                    <a:lnL w="12700" cmpd="sng">
                      <a:noFill/>
                    </a:lnL>
                    <a:lnR w="12700" cmpd="sng">
                      <a:noFill/>
                    </a:lnR>
                    <a:lnT w="12700" cap="flat" cmpd="sng" algn="ctr">
                      <a:solidFill>
                        <a:srgbClr val="CCCDD6"/>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92890">
                <a:tc>
                  <a:txBody>
                    <a:bodyPr/>
                    <a:lstStyle/>
                    <a:p>
                      <a:pPr marL="0" marR="0">
                        <a:spcBef>
                          <a:spcPts val="0"/>
                        </a:spcBef>
                        <a:spcAft>
                          <a:spcPts val="0"/>
                        </a:spcAft>
                      </a:pPr>
                      <a:r>
                        <a:rPr lang="en-US" sz="1400" b="1" dirty="0">
                          <a:solidFill>
                            <a:schemeClr val="tx1"/>
                          </a:solidFill>
                          <a:effectLst/>
                          <a:latin typeface="+mn-lt"/>
                          <a:ea typeface="ＭＳ 明朝" charset="-128"/>
                          <a:cs typeface="Times New Roman" charset="0"/>
                        </a:rPr>
                        <a:t>Severe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A40"/>
                    </a:solidFill>
                  </a:tcPr>
                </a:tc>
                <a:tc>
                  <a:txBody>
                    <a:bodyPr/>
                    <a:lstStyle/>
                    <a:p>
                      <a:pPr marL="0" marR="0">
                        <a:spcBef>
                          <a:spcPts val="0"/>
                        </a:spcBef>
                        <a:spcAft>
                          <a:spcPts val="0"/>
                        </a:spcAft>
                      </a:pPr>
                      <a:r>
                        <a:rPr lang="en-US" sz="1400" dirty="0">
                          <a:effectLst/>
                          <a:latin typeface="+mn-lt"/>
                        </a:rPr>
                        <a:t>Widespread structure damage</a:t>
                      </a:r>
                      <a:endParaRPr lang="en-US" sz="1400" dirty="0">
                        <a:solidFill>
                          <a:schemeClr val="tx1"/>
                        </a:solidFill>
                        <a:effectLst/>
                        <a:latin typeface="+mn-lt"/>
                        <a:ea typeface="ＭＳ 明朝" charset="-128"/>
                        <a:cs typeface="Times New Roman" charset="0"/>
                      </a:endParaRPr>
                    </a:p>
                  </a:txBody>
                  <a:tcPr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2890">
                <a:tc>
                  <a:txBody>
                    <a:bodyPr/>
                    <a:lstStyle/>
                    <a:p>
                      <a:pPr marL="0" marR="0">
                        <a:spcBef>
                          <a:spcPts val="0"/>
                        </a:spcBef>
                        <a:spcAft>
                          <a:spcPts val="0"/>
                        </a:spcAft>
                      </a:pPr>
                      <a:r>
                        <a:rPr lang="en-US" sz="1400" b="1" dirty="0">
                          <a:solidFill>
                            <a:schemeClr val="tx1"/>
                          </a:solidFill>
                          <a:effectLst/>
                          <a:latin typeface="+mn-lt"/>
                          <a:ea typeface="ＭＳ 明朝" charset="-128"/>
                          <a:cs typeface="Times New Roman" charset="0"/>
                        </a:rPr>
                        <a:t>Critical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67A1A"/>
                    </a:solidFill>
                  </a:tcPr>
                </a:tc>
                <a:tc>
                  <a:txBody>
                    <a:bodyPr/>
                    <a:lstStyle/>
                    <a:p>
                      <a:pPr marL="0" marR="0">
                        <a:spcBef>
                          <a:spcPts val="0"/>
                        </a:spcBef>
                        <a:spcAft>
                          <a:spcPts val="0"/>
                        </a:spcAft>
                      </a:pPr>
                      <a:r>
                        <a:rPr lang="en-US" sz="1400" baseline="0" dirty="0">
                          <a:effectLst/>
                          <a:latin typeface="+mn-lt"/>
                        </a:rPr>
                        <a:t>Residential structures collapse</a:t>
                      </a:r>
                      <a:endParaRPr lang="en-US" sz="1400" dirty="0">
                        <a:solidFill>
                          <a:schemeClr val="tx1"/>
                        </a:solidFill>
                        <a:effectLst/>
                        <a:latin typeface="+mn-lt"/>
                        <a:ea typeface="ＭＳ 明朝" charset="-128"/>
                        <a:cs typeface="Times New Roman" charset="0"/>
                      </a:endParaRPr>
                    </a:p>
                  </a:txBody>
                  <a:tcPr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92890">
                <a:tc>
                  <a:txBody>
                    <a:bodyPr/>
                    <a:lstStyle/>
                    <a:p>
                      <a:pPr marL="0" marR="0">
                        <a:spcBef>
                          <a:spcPts val="0"/>
                        </a:spcBef>
                        <a:spcAft>
                          <a:spcPts val="0"/>
                        </a:spcAft>
                      </a:pPr>
                      <a:r>
                        <a:rPr lang="en-US" sz="1400" b="1" dirty="0">
                          <a:solidFill>
                            <a:schemeClr val="tx1"/>
                          </a:solidFill>
                          <a:effectLst/>
                          <a:latin typeface="+mn-lt"/>
                          <a:ea typeface="ＭＳ 明朝" charset="-128"/>
                          <a:cs typeface="Times New Roman" charset="0"/>
                        </a:rPr>
                        <a:t>Unsurvivable</a:t>
                      </a:r>
                    </a:p>
                  </a:txBody>
                  <a:tcPr anchor="ctr">
                    <a:lnL w="12700" cmpd="sng">
                      <a:noFill/>
                    </a:lnL>
                    <a:lnR w="12700" cmpd="sng">
                      <a:noFill/>
                    </a:lnR>
                    <a:lnT w="12700" cmpd="sng">
                      <a:noFill/>
                    </a:lnT>
                    <a:lnB w="12700" cap="flat" cmpd="sng" algn="ctr">
                      <a:solidFill>
                        <a:srgbClr val="CCCDD6"/>
                      </a:solidFill>
                      <a:prstDash val="solid"/>
                      <a:round/>
                      <a:headEnd type="none" w="med" len="med"/>
                      <a:tailEnd type="none" w="med" len="med"/>
                    </a:lnB>
                    <a:lnTlToBr w="12700" cmpd="sng">
                      <a:noFill/>
                      <a:prstDash val="solid"/>
                    </a:lnTlToBr>
                    <a:lnBlToTr w="12700" cmpd="sng">
                      <a:noFill/>
                      <a:prstDash val="solid"/>
                    </a:lnBlToTr>
                    <a:solidFill>
                      <a:srgbClr val="C44F3D"/>
                    </a:solidFill>
                  </a:tcPr>
                </a:tc>
                <a:tc>
                  <a:txBody>
                    <a:bodyPr/>
                    <a:lstStyle/>
                    <a:p>
                      <a:pPr marL="0" marR="0">
                        <a:spcBef>
                          <a:spcPts val="0"/>
                        </a:spcBef>
                        <a:spcAft>
                          <a:spcPts val="0"/>
                        </a:spcAft>
                      </a:pPr>
                      <a:r>
                        <a:rPr lang="en-US" sz="1400" dirty="0">
                          <a:effectLst/>
                          <a:latin typeface="+mn-lt"/>
                        </a:rPr>
                        <a:t>Devastation, structures flattened or burned</a:t>
                      </a:r>
                      <a:endParaRPr lang="en-US" sz="1400" dirty="0">
                        <a:solidFill>
                          <a:schemeClr val="tx1"/>
                        </a:solidFill>
                        <a:effectLst/>
                        <a:latin typeface="+mn-lt"/>
                        <a:ea typeface="ＭＳ 明朝" charset="-128"/>
                        <a:cs typeface="Times New Roman" charset="0"/>
                      </a:endParaRPr>
                    </a:p>
                  </a:txBody>
                  <a:tcPr marR="0" anchor="ctr">
                    <a:lnL w="12700" cmpd="sng">
                      <a:noFill/>
                    </a:lnL>
                    <a:lnR w="12700" cmpd="sng">
                      <a:noFill/>
                    </a:lnR>
                    <a:lnT w="12700" cmpd="sng">
                      <a:noFill/>
                    </a:lnT>
                    <a:lnB w="12700" cap="flat" cmpd="sng" algn="ctr">
                      <a:solidFill>
                        <a:srgbClr val="CCCDD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10" name="Content Placeholder 2">
            <a:extLst>
              <a:ext uri="{FF2B5EF4-FFF2-40B4-BE49-F238E27FC236}">
                <a16:creationId xmlns:a16="http://schemas.microsoft.com/office/drawing/2014/main" id="{BEE5B1E2-3054-C028-4BC0-D57790A66733}"/>
              </a:ext>
            </a:extLst>
          </p:cNvPr>
          <p:cNvSpPr txBox="1">
            <a:spLocks/>
          </p:cNvSpPr>
          <p:nvPr/>
        </p:nvSpPr>
        <p:spPr>
          <a:xfrm>
            <a:off x="457200" y="5984101"/>
            <a:ext cx="3758184" cy="276999"/>
          </a:xfrm>
          <a:prstGeom prst="rect">
            <a:avLst/>
          </a:prstGeom>
          <a:noFill/>
          <a:ln>
            <a:noFill/>
          </a:ln>
        </p:spPr>
        <p:txBody>
          <a:bodyPr wrap="square" lIns="0" tIns="0" rIns="0" bIns="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Median (50</a:t>
            </a:r>
            <a:r>
              <a:rPr kumimoji="0" lang="en-US" sz="1800" b="1" i="0" u="none" strike="noStrike" kern="1200" cap="none" spc="0" normalizeH="0" baseline="30000" noProof="0" dirty="0">
                <a:ln>
                  <a:noFill/>
                </a:ln>
                <a:solidFill>
                  <a:srgbClr val="000000"/>
                </a:solidFill>
                <a:effectLst/>
                <a:uLnTx/>
                <a:uFillTx/>
                <a:latin typeface="Arial" panose="020B0604020202020204"/>
                <a:ea typeface="+mn-ea"/>
                <a:cs typeface="+mn-cs"/>
              </a:rPr>
              <a:t>th</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 Damage</a:t>
            </a:r>
          </a:p>
        </p:txBody>
      </p:sp>
      <p:sp>
        <p:nvSpPr>
          <p:cNvPr id="11" name="Content Placeholder 2">
            <a:extLst>
              <a:ext uri="{FF2B5EF4-FFF2-40B4-BE49-F238E27FC236}">
                <a16:creationId xmlns:a16="http://schemas.microsoft.com/office/drawing/2014/main" id="{0358EF5B-3CEA-9FF7-7855-24EAF0FB01A5}"/>
              </a:ext>
            </a:extLst>
          </p:cNvPr>
          <p:cNvSpPr txBox="1">
            <a:spLocks/>
          </p:cNvSpPr>
          <p:nvPr/>
        </p:nvSpPr>
        <p:spPr>
          <a:xfrm>
            <a:off x="4215384" y="5984101"/>
            <a:ext cx="3758184" cy="276999"/>
          </a:xfrm>
          <a:prstGeom prst="rect">
            <a:avLst/>
          </a:prstGeom>
          <a:noFill/>
          <a:ln>
            <a:noFill/>
          </a:ln>
        </p:spPr>
        <p:txBody>
          <a:bodyPr wrap="square" lIns="0" tIns="0" rIns="0" bIns="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Large (95</a:t>
            </a:r>
            <a:r>
              <a:rPr kumimoji="0" lang="en-US" sz="1800" b="1" i="0" u="none" strike="noStrike" kern="1200" cap="none" spc="0" normalizeH="0" baseline="30000" noProof="0" dirty="0">
                <a:ln>
                  <a:noFill/>
                </a:ln>
                <a:solidFill>
                  <a:srgbClr val="000000"/>
                </a:solidFill>
                <a:effectLst/>
                <a:uLnTx/>
                <a:uFillTx/>
                <a:latin typeface="Arial" panose="020B0604020202020204"/>
                <a:ea typeface="+mn-ea"/>
                <a:cs typeface="+mn-cs"/>
              </a:rPr>
              <a:t>th</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 Damage</a:t>
            </a:r>
          </a:p>
        </p:txBody>
      </p:sp>
      <p:sp>
        <p:nvSpPr>
          <p:cNvPr id="12" name="Content Placeholder 2">
            <a:extLst>
              <a:ext uri="{FF2B5EF4-FFF2-40B4-BE49-F238E27FC236}">
                <a16:creationId xmlns:a16="http://schemas.microsoft.com/office/drawing/2014/main" id="{45654481-8981-154C-185B-4E5E9F309ABE}"/>
              </a:ext>
            </a:extLst>
          </p:cNvPr>
          <p:cNvSpPr txBox="1">
            <a:spLocks/>
          </p:cNvSpPr>
          <p:nvPr/>
        </p:nvSpPr>
        <p:spPr>
          <a:xfrm>
            <a:off x="456979" y="1495127"/>
            <a:ext cx="3648456" cy="1225868"/>
          </a:xfrm>
          <a:prstGeom prst="roundRect">
            <a:avLst/>
          </a:prstGeom>
          <a:solidFill>
            <a:schemeClr val="accent1"/>
          </a:solidFill>
        </p:spPr>
        <p:txBody>
          <a:bodyPr vert="horz" lIns="91440" tIns="91440" rIns="91440" bIns="9144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Tx/>
              <a:buFont typeface="Arial"/>
              <a:buNone/>
              <a:tabLst/>
              <a:defRPr/>
            </a:pPr>
            <a:r>
              <a:rPr lang="en-US" i="1" dirty="0">
                <a:solidFill>
                  <a:srgbClr val="FFFFFF"/>
                </a:solidFill>
                <a:latin typeface="Arial" panose="020B0604020202020204"/>
              </a:rPr>
              <a:t>Likely</a:t>
            </a:r>
            <a:r>
              <a:rPr lang="en-US" dirty="0">
                <a:solidFill>
                  <a:srgbClr val="FFFFFF"/>
                </a:solidFill>
                <a:latin typeface="Arial" panose="020B0604020202020204"/>
              </a:rPr>
              <a:t> damage sizes could span multiple metropolitan areas or counties</a:t>
            </a:r>
          </a:p>
        </p:txBody>
      </p:sp>
      <p:sp>
        <p:nvSpPr>
          <p:cNvPr id="13" name="Content Placeholder 2">
            <a:extLst>
              <a:ext uri="{FF2B5EF4-FFF2-40B4-BE49-F238E27FC236}">
                <a16:creationId xmlns:a16="http://schemas.microsoft.com/office/drawing/2014/main" id="{8842042F-3E8D-6458-F3CE-7BF925E6FEAE}"/>
              </a:ext>
            </a:extLst>
          </p:cNvPr>
          <p:cNvSpPr txBox="1">
            <a:spLocks/>
          </p:cNvSpPr>
          <p:nvPr/>
        </p:nvSpPr>
        <p:spPr>
          <a:xfrm>
            <a:off x="4325112" y="1496271"/>
            <a:ext cx="3648456" cy="1225868"/>
          </a:xfrm>
          <a:prstGeom prst="roundRect">
            <a:avLst/>
          </a:prstGeom>
          <a:solidFill>
            <a:schemeClr val="accent1"/>
          </a:solidFill>
        </p:spPr>
        <p:txBody>
          <a:bodyPr vert="horz" lIns="91440" tIns="91440" rIns="91440" bIns="91440" rtlCol="0" anchor="ctr" anchorCtr="0">
            <a:sp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tx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tx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tx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tx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Tx/>
              <a:buFont typeface="Arial"/>
              <a:buNone/>
              <a:tabLst/>
              <a:defRPr/>
            </a:pPr>
            <a:r>
              <a:rPr lang="en-US" i="1" dirty="0">
                <a:solidFill>
                  <a:srgbClr val="FFFFFF"/>
                </a:solidFill>
                <a:latin typeface="Arial" panose="020B0604020202020204"/>
              </a:rPr>
              <a:t>Large</a:t>
            </a:r>
            <a:r>
              <a:rPr lang="en-US" dirty="0">
                <a:solidFill>
                  <a:srgbClr val="FFFFFF"/>
                </a:solidFill>
                <a:latin typeface="Arial" panose="020B0604020202020204"/>
              </a:rPr>
              <a:t> damage sizes could </a:t>
            </a:r>
            <a:br>
              <a:rPr lang="en-US" dirty="0">
                <a:solidFill>
                  <a:srgbClr val="FFFFFF"/>
                </a:solidFill>
                <a:latin typeface="Arial" panose="020B0604020202020204"/>
              </a:rPr>
            </a:br>
            <a:r>
              <a:rPr lang="en-US" dirty="0">
                <a:solidFill>
                  <a:srgbClr val="FFFFFF"/>
                </a:solidFill>
                <a:latin typeface="Arial" panose="020B0604020202020204"/>
              </a:rPr>
              <a:t>span multiple provinces or states</a:t>
            </a:r>
          </a:p>
        </p:txBody>
      </p:sp>
      <p:grpSp>
        <p:nvGrpSpPr>
          <p:cNvPr id="14" name="Group 13">
            <a:extLst>
              <a:ext uri="{FF2B5EF4-FFF2-40B4-BE49-F238E27FC236}">
                <a16:creationId xmlns:a16="http://schemas.microsoft.com/office/drawing/2014/main" id="{C7564BAE-CDE7-4A83-146E-645250B18013}"/>
              </a:ext>
            </a:extLst>
          </p:cNvPr>
          <p:cNvGrpSpPr>
            <a:grpSpLocks noChangeAspect="1"/>
          </p:cNvGrpSpPr>
          <p:nvPr/>
        </p:nvGrpSpPr>
        <p:grpSpPr>
          <a:xfrm>
            <a:off x="457056" y="2763956"/>
            <a:ext cx="3648456" cy="3202534"/>
            <a:chOff x="264738" y="1523081"/>
            <a:chExt cx="3840480" cy="3371088"/>
          </a:xfrm>
        </p:grpSpPr>
        <p:pic>
          <p:nvPicPr>
            <p:cNvPr id="15" name="Picture 14" descr="A map of the earth&#10;&#10;Description automatically generated">
              <a:extLst>
                <a:ext uri="{FF2B5EF4-FFF2-40B4-BE49-F238E27FC236}">
                  <a16:creationId xmlns:a16="http://schemas.microsoft.com/office/drawing/2014/main" id="{EEBE16DA-9C24-1AEE-4EF1-647DD8C7A409}"/>
                </a:ext>
              </a:extLst>
            </p:cNvPr>
            <p:cNvPicPr>
              <a:picLocks noChangeAspect="1"/>
            </p:cNvPicPr>
            <p:nvPr/>
          </p:nvPicPr>
          <p:blipFill>
            <a:blip r:embed="rId3"/>
            <a:stretch>
              <a:fillRect/>
            </a:stretch>
          </p:blipFill>
          <p:spPr>
            <a:xfrm>
              <a:off x="264738" y="1523081"/>
              <a:ext cx="3840480" cy="3371088"/>
            </a:xfrm>
            <a:prstGeom prst="rect">
              <a:avLst/>
            </a:prstGeom>
          </p:spPr>
        </p:pic>
        <p:cxnSp>
          <p:nvCxnSpPr>
            <p:cNvPr id="16" name="Straight Arrow Connector 15">
              <a:extLst>
                <a:ext uri="{FF2B5EF4-FFF2-40B4-BE49-F238E27FC236}">
                  <a16:creationId xmlns:a16="http://schemas.microsoft.com/office/drawing/2014/main" id="{A8A4F38C-54B8-86F4-6CA5-026488FEF711}"/>
                </a:ext>
              </a:extLst>
            </p:cNvPr>
            <p:cNvCxnSpPr>
              <a:cxnSpLocks/>
            </p:cNvCxnSpPr>
            <p:nvPr/>
          </p:nvCxnSpPr>
          <p:spPr>
            <a:xfrm flipV="1">
              <a:off x="2175906" y="2455584"/>
              <a:ext cx="289630" cy="637986"/>
            </a:xfrm>
            <a:prstGeom prst="straightConnector1">
              <a:avLst/>
            </a:prstGeom>
            <a:ln w="19050">
              <a:gradFill flip="none" rotWithShape="1">
                <a:gsLst>
                  <a:gs pos="27000">
                    <a:srgbClr val="FDFAB5"/>
                  </a:gs>
                  <a:gs pos="55000">
                    <a:srgbClr val="F8C93D"/>
                  </a:gs>
                  <a:gs pos="80000">
                    <a:srgbClr val="EE8532"/>
                  </a:gs>
                  <a:gs pos="93000">
                    <a:schemeClr val="accent6">
                      <a:lumMod val="75000"/>
                    </a:schemeClr>
                  </a:gs>
                </a:gsLst>
                <a:lin ang="10800000" scaled="1"/>
                <a:tileRect/>
              </a:gra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8C314FD-4BA4-F4AE-8FF9-929F948C0C95}"/>
                </a:ext>
              </a:extLst>
            </p:cNvPr>
            <p:cNvGrpSpPr/>
            <p:nvPr/>
          </p:nvGrpSpPr>
          <p:grpSpPr>
            <a:xfrm>
              <a:off x="1323763" y="3023779"/>
              <a:ext cx="726809" cy="164664"/>
              <a:chOff x="1323763" y="3023779"/>
              <a:chExt cx="726809" cy="164664"/>
            </a:xfrm>
          </p:grpSpPr>
          <p:sp>
            <p:nvSpPr>
              <p:cNvPr id="20" name="TextBox 19">
                <a:extLst>
                  <a:ext uri="{FF2B5EF4-FFF2-40B4-BE49-F238E27FC236}">
                    <a16:creationId xmlns:a16="http://schemas.microsoft.com/office/drawing/2014/main" id="{21388F7A-D919-9EBA-FC7D-5009D1055C0C}"/>
                  </a:ext>
                </a:extLst>
              </p:cNvPr>
              <p:cNvSpPr txBox="1"/>
              <p:nvPr/>
            </p:nvSpPr>
            <p:spPr>
              <a:xfrm>
                <a:off x="1323763" y="3026456"/>
                <a:ext cx="718820" cy="1619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w="3175">
                      <a:noFill/>
                    </a:ln>
                    <a:solidFill>
                      <a:srgbClr val="FFFFFF"/>
                    </a:solidFill>
                    <a:effectLst>
                      <a:glow rad="101600">
                        <a:srgbClr val="000000">
                          <a:alpha val="40000"/>
                        </a:srgbClr>
                      </a:glow>
                    </a:effectLst>
                    <a:uLnTx/>
                    <a:uFillTx/>
                    <a:latin typeface="Arial" panose="020B0604020202020204"/>
                    <a:ea typeface="+mn-ea"/>
                    <a:cs typeface="+mn-cs"/>
                  </a:rPr>
                  <a:t>Cape Town</a:t>
                </a:r>
              </a:p>
            </p:txBody>
          </p:sp>
          <p:sp>
            <p:nvSpPr>
              <p:cNvPr id="21" name="Oval 20">
                <a:extLst>
                  <a:ext uri="{FF2B5EF4-FFF2-40B4-BE49-F238E27FC236}">
                    <a16:creationId xmlns:a16="http://schemas.microsoft.com/office/drawing/2014/main" id="{C2EF5C9E-8AF7-CBA1-EA7E-9C6F50F9B696}"/>
                  </a:ext>
                </a:extLst>
              </p:cNvPr>
              <p:cNvSpPr>
                <a:spLocks noChangeAspect="1"/>
              </p:cNvSpPr>
              <p:nvPr/>
            </p:nvSpPr>
            <p:spPr>
              <a:xfrm>
                <a:off x="2004852" y="3023779"/>
                <a:ext cx="45720" cy="45720"/>
              </a:xfrm>
              <a:prstGeom prst="ellipse">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8" name="TextBox 17">
              <a:extLst>
                <a:ext uri="{FF2B5EF4-FFF2-40B4-BE49-F238E27FC236}">
                  <a16:creationId xmlns:a16="http://schemas.microsoft.com/office/drawing/2014/main" id="{C21A6DAA-CFEA-0134-E304-1B7F30CA69CA}"/>
                </a:ext>
              </a:extLst>
            </p:cNvPr>
            <p:cNvSpPr txBox="1"/>
            <p:nvPr/>
          </p:nvSpPr>
          <p:spPr>
            <a:xfrm>
              <a:off x="2416443" y="2294068"/>
              <a:ext cx="1118727" cy="1943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rgbClr val="FDFAB5"/>
                  </a:solidFill>
                  <a:effectLst>
                    <a:glow rad="63500">
                      <a:srgbClr val="000000">
                        <a:alpha val="40000"/>
                      </a:srgbClr>
                    </a:glow>
                  </a:effectLst>
                  <a:uLnTx/>
                  <a:uFillTx/>
                  <a:latin typeface="Arial" panose="020B0604020202020204"/>
                  <a:ea typeface="+mn-ea"/>
                  <a:cs typeface="+mn-cs"/>
                </a:rPr>
                <a:t>~80 km (</a:t>
              </a:r>
              <a:r>
                <a:rPr lang="en-US" sz="1200" b="1" dirty="0">
                  <a:ln w="3175">
                    <a:noFill/>
                  </a:ln>
                  <a:solidFill>
                    <a:srgbClr val="FDFAB5"/>
                  </a:solidFill>
                  <a:effectLst>
                    <a:glow rad="63500">
                      <a:srgbClr val="000000">
                        <a:alpha val="40000"/>
                      </a:srgbClr>
                    </a:glow>
                  </a:effectLst>
                  <a:latin typeface="Arial" panose="020B0604020202020204"/>
                  <a:ea typeface="+mn-ea"/>
                  <a:cs typeface="+mn-cs"/>
                </a:rPr>
                <a:t>50</a:t>
              </a:r>
              <a:r>
                <a:rPr kumimoji="0" lang="en-US" sz="1200" b="1" i="0" u="none" strike="noStrike" kern="1200" cap="none" spc="0" normalizeH="0" baseline="0" noProof="0" dirty="0">
                  <a:ln w="3175">
                    <a:noFill/>
                  </a:ln>
                  <a:solidFill>
                    <a:srgbClr val="FDFAB5"/>
                  </a:solidFill>
                  <a:effectLst>
                    <a:glow rad="63500">
                      <a:srgbClr val="000000">
                        <a:alpha val="40000"/>
                      </a:srgbClr>
                    </a:glow>
                  </a:effectLst>
                  <a:uLnTx/>
                  <a:uFillTx/>
                  <a:latin typeface="Arial" panose="020B0604020202020204"/>
                  <a:ea typeface="+mn-ea"/>
                  <a:cs typeface="+mn-cs"/>
                </a:rPr>
                <a:t> mi)</a:t>
              </a:r>
            </a:p>
          </p:txBody>
        </p:sp>
        <p:sp>
          <p:nvSpPr>
            <p:cNvPr id="19" name="TextBox 18">
              <a:extLst>
                <a:ext uri="{FF2B5EF4-FFF2-40B4-BE49-F238E27FC236}">
                  <a16:creationId xmlns:a16="http://schemas.microsoft.com/office/drawing/2014/main" id="{7DB15811-2973-433C-0B35-3AE0A71A82EE}"/>
                </a:ext>
              </a:extLst>
            </p:cNvPr>
            <p:cNvSpPr txBox="1"/>
            <p:nvPr/>
          </p:nvSpPr>
          <p:spPr>
            <a:xfrm>
              <a:off x="2193289" y="2895960"/>
              <a:ext cx="1029297" cy="1943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n w="3175">
                    <a:noFill/>
                  </a:ln>
                  <a:solidFill>
                    <a:srgbClr val="C02721"/>
                  </a:solidFill>
                  <a:effectLst>
                    <a:glow rad="63500">
                      <a:schemeClr val="tx1">
                        <a:alpha val="40000"/>
                      </a:schemeClr>
                    </a:glow>
                  </a:effectLst>
                  <a:latin typeface="Arial" panose="020B0604020202020204"/>
                </a:rPr>
                <a:t>~12 km (7 mi)</a:t>
              </a:r>
            </a:p>
          </p:txBody>
        </p:sp>
      </p:grpSp>
      <p:grpSp>
        <p:nvGrpSpPr>
          <p:cNvPr id="22" name="Group 21">
            <a:extLst>
              <a:ext uri="{FF2B5EF4-FFF2-40B4-BE49-F238E27FC236}">
                <a16:creationId xmlns:a16="http://schemas.microsoft.com/office/drawing/2014/main" id="{2BED937D-DBC4-9078-5EBA-4269003841A9}"/>
              </a:ext>
            </a:extLst>
          </p:cNvPr>
          <p:cNvGrpSpPr>
            <a:grpSpLocks noChangeAspect="1"/>
          </p:cNvGrpSpPr>
          <p:nvPr/>
        </p:nvGrpSpPr>
        <p:grpSpPr>
          <a:xfrm>
            <a:off x="4368078" y="2763956"/>
            <a:ext cx="3648456" cy="3202534"/>
            <a:chOff x="4368078" y="2473838"/>
            <a:chExt cx="3840480" cy="3371088"/>
          </a:xfrm>
        </p:grpSpPr>
        <p:pic>
          <p:nvPicPr>
            <p:cNvPr id="23" name="Picture 22" descr="A map of the earth&#10;&#10;Description automatically generated">
              <a:extLst>
                <a:ext uri="{FF2B5EF4-FFF2-40B4-BE49-F238E27FC236}">
                  <a16:creationId xmlns:a16="http://schemas.microsoft.com/office/drawing/2014/main" id="{3537AF0D-4B21-E9B6-BA41-F2925FCADC6B}"/>
                </a:ext>
              </a:extLst>
            </p:cNvPr>
            <p:cNvPicPr>
              <a:picLocks noChangeAspect="1"/>
            </p:cNvPicPr>
            <p:nvPr/>
          </p:nvPicPr>
          <p:blipFill>
            <a:blip r:embed="rId4"/>
            <a:stretch>
              <a:fillRect/>
            </a:stretch>
          </p:blipFill>
          <p:spPr>
            <a:xfrm>
              <a:off x="4368078" y="2473838"/>
              <a:ext cx="3840480" cy="3371088"/>
            </a:xfrm>
            <a:prstGeom prst="rect">
              <a:avLst/>
            </a:prstGeom>
          </p:spPr>
        </p:pic>
        <p:cxnSp>
          <p:nvCxnSpPr>
            <p:cNvPr id="24" name="Straight Arrow Connector 23">
              <a:extLst>
                <a:ext uri="{FF2B5EF4-FFF2-40B4-BE49-F238E27FC236}">
                  <a16:creationId xmlns:a16="http://schemas.microsoft.com/office/drawing/2014/main" id="{7A7F63AC-BFA6-C2A0-3BD4-1EC73DA2933A}"/>
                </a:ext>
              </a:extLst>
            </p:cNvPr>
            <p:cNvCxnSpPr>
              <a:cxnSpLocks/>
            </p:cNvCxnSpPr>
            <p:nvPr/>
          </p:nvCxnSpPr>
          <p:spPr>
            <a:xfrm flipV="1">
              <a:off x="6278539" y="3103577"/>
              <a:ext cx="427045" cy="940679"/>
            </a:xfrm>
            <a:prstGeom prst="straightConnector1">
              <a:avLst/>
            </a:prstGeom>
            <a:ln w="19050">
              <a:gradFill flip="none" rotWithShape="1">
                <a:gsLst>
                  <a:gs pos="27000">
                    <a:srgbClr val="FDFAB5"/>
                  </a:gs>
                  <a:gs pos="55000">
                    <a:srgbClr val="F8C93D"/>
                  </a:gs>
                  <a:gs pos="80000">
                    <a:srgbClr val="EE8532"/>
                  </a:gs>
                  <a:gs pos="93000">
                    <a:schemeClr val="accent6">
                      <a:lumMod val="75000"/>
                    </a:schemeClr>
                  </a:gs>
                </a:gsLst>
                <a:lin ang="10800000" scaled="1"/>
                <a:tileRect/>
              </a:gra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5BD3FF9-1690-D798-03EB-804F8F935659}"/>
                </a:ext>
              </a:extLst>
            </p:cNvPr>
            <p:cNvSpPr txBox="1"/>
            <p:nvPr/>
          </p:nvSpPr>
          <p:spPr>
            <a:xfrm>
              <a:off x="6667725" y="2967842"/>
              <a:ext cx="1208158" cy="1943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rgbClr val="FDFAB5"/>
                  </a:solidFill>
                  <a:effectLst>
                    <a:glow rad="63500">
                      <a:srgbClr val="000000">
                        <a:alpha val="40000"/>
                      </a:srgbClr>
                    </a:glow>
                  </a:effectLst>
                  <a:uLnTx/>
                  <a:uFillTx/>
                  <a:latin typeface="Arial" panose="020B0604020202020204"/>
                  <a:ea typeface="+mn-ea"/>
                  <a:cs typeface="+mn-cs"/>
                </a:rPr>
                <a:t>~130 km (80 mi)</a:t>
              </a:r>
            </a:p>
          </p:txBody>
        </p:sp>
        <p:sp>
          <p:nvSpPr>
            <p:cNvPr id="26" name="TextBox 25">
              <a:extLst>
                <a:ext uri="{FF2B5EF4-FFF2-40B4-BE49-F238E27FC236}">
                  <a16:creationId xmlns:a16="http://schemas.microsoft.com/office/drawing/2014/main" id="{B3AD4943-60BA-BF78-4429-FDF4F573CB49}"/>
                </a:ext>
              </a:extLst>
            </p:cNvPr>
            <p:cNvSpPr txBox="1"/>
            <p:nvPr/>
          </p:nvSpPr>
          <p:spPr>
            <a:xfrm>
              <a:off x="6346164" y="3846782"/>
              <a:ext cx="1118727" cy="1943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n w="3175">
                    <a:noFill/>
                  </a:ln>
                  <a:solidFill>
                    <a:srgbClr val="C02721"/>
                  </a:solidFill>
                  <a:effectLst>
                    <a:glow rad="63500">
                      <a:schemeClr val="tx1">
                        <a:alpha val="40000"/>
                      </a:schemeClr>
                    </a:glow>
                  </a:effectLst>
                  <a:latin typeface="Arial" panose="020B0604020202020204"/>
                </a:rPr>
                <a:t>~20 km (12 mi)</a:t>
              </a:r>
            </a:p>
          </p:txBody>
        </p:sp>
        <p:sp>
          <p:nvSpPr>
            <p:cNvPr id="27" name="TextBox 26">
              <a:extLst>
                <a:ext uri="{FF2B5EF4-FFF2-40B4-BE49-F238E27FC236}">
                  <a16:creationId xmlns:a16="http://schemas.microsoft.com/office/drawing/2014/main" id="{FBB73B8F-CAED-A528-7D2D-F7563B13E3CB}"/>
                </a:ext>
              </a:extLst>
            </p:cNvPr>
            <p:cNvSpPr txBox="1"/>
            <p:nvPr/>
          </p:nvSpPr>
          <p:spPr>
            <a:xfrm>
              <a:off x="6515121" y="3436580"/>
              <a:ext cx="1118727" cy="194385"/>
            </a:xfrm>
            <a:prstGeom prst="rect">
              <a:avLst/>
            </a:prstGeom>
            <a:noFill/>
          </p:spPr>
          <p:txBody>
            <a:bodyPr wrap="none" lIns="0" tIns="0" rIns="0" bIns="0" rtlCol="0">
              <a:spAutoFit/>
            </a:bodyPr>
            <a:lstStyle/>
            <a:p>
              <a:r>
                <a:rPr lang="en-US" sz="1200" b="1" dirty="0">
                  <a:ln w="3175">
                    <a:noFill/>
                  </a:ln>
                  <a:solidFill>
                    <a:srgbClr val="F9C73D"/>
                  </a:solidFill>
                  <a:effectLst>
                    <a:glow rad="63500">
                      <a:srgbClr val="000000">
                        <a:alpha val="40000"/>
                      </a:srgbClr>
                    </a:glow>
                  </a:effectLst>
                </a:rPr>
                <a:t>~60 km (40 mi)</a:t>
              </a:r>
            </a:p>
          </p:txBody>
        </p:sp>
        <p:sp>
          <p:nvSpPr>
            <p:cNvPr id="28" name="TextBox 27">
              <a:extLst>
                <a:ext uri="{FF2B5EF4-FFF2-40B4-BE49-F238E27FC236}">
                  <a16:creationId xmlns:a16="http://schemas.microsoft.com/office/drawing/2014/main" id="{7E1B2D52-15E8-19F9-AD37-DCFACE5CC6B1}"/>
                </a:ext>
              </a:extLst>
            </p:cNvPr>
            <p:cNvSpPr txBox="1"/>
            <p:nvPr/>
          </p:nvSpPr>
          <p:spPr>
            <a:xfrm>
              <a:off x="6443373" y="3647469"/>
              <a:ext cx="1118727" cy="194385"/>
            </a:xfrm>
            <a:prstGeom prst="rect">
              <a:avLst/>
            </a:prstGeom>
            <a:noFill/>
          </p:spPr>
          <p:txBody>
            <a:bodyPr wrap="none" lIns="0" tIns="0" rIns="0" bIns="0" rtlCol="0">
              <a:spAutoFit/>
            </a:bodyPr>
            <a:lstStyle/>
            <a:p>
              <a:r>
                <a:rPr lang="en-US" sz="1200" b="1" dirty="0">
                  <a:ln w="3175">
                    <a:noFill/>
                  </a:ln>
                  <a:solidFill>
                    <a:srgbClr val="EE8533"/>
                  </a:solidFill>
                  <a:effectLst>
                    <a:glow rad="63500">
                      <a:srgbClr val="000000">
                        <a:alpha val="40000"/>
                      </a:srgbClr>
                    </a:glow>
                  </a:effectLst>
                </a:rPr>
                <a:t>~40 km (25 mi)</a:t>
              </a:r>
            </a:p>
          </p:txBody>
        </p:sp>
        <p:grpSp>
          <p:nvGrpSpPr>
            <p:cNvPr id="29" name="Group 28">
              <a:extLst>
                <a:ext uri="{FF2B5EF4-FFF2-40B4-BE49-F238E27FC236}">
                  <a16:creationId xmlns:a16="http://schemas.microsoft.com/office/drawing/2014/main" id="{79642AC7-E147-4B4C-1D58-8A75DD3D8C95}"/>
                </a:ext>
              </a:extLst>
            </p:cNvPr>
            <p:cNvGrpSpPr/>
            <p:nvPr/>
          </p:nvGrpSpPr>
          <p:grpSpPr>
            <a:xfrm>
              <a:off x="5421606" y="3965422"/>
              <a:ext cx="726809" cy="164664"/>
              <a:chOff x="1323763" y="3023779"/>
              <a:chExt cx="726809" cy="164664"/>
            </a:xfrm>
          </p:grpSpPr>
          <p:sp>
            <p:nvSpPr>
              <p:cNvPr id="30" name="TextBox 29">
                <a:extLst>
                  <a:ext uri="{FF2B5EF4-FFF2-40B4-BE49-F238E27FC236}">
                    <a16:creationId xmlns:a16="http://schemas.microsoft.com/office/drawing/2014/main" id="{A3CBC5B6-4186-F9AC-EA1E-57D487DFCC12}"/>
                  </a:ext>
                </a:extLst>
              </p:cNvPr>
              <p:cNvSpPr txBox="1"/>
              <p:nvPr/>
            </p:nvSpPr>
            <p:spPr>
              <a:xfrm>
                <a:off x="1323763" y="3026456"/>
                <a:ext cx="718820" cy="1619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w="3175">
                      <a:noFill/>
                    </a:ln>
                    <a:solidFill>
                      <a:srgbClr val="FFFFFF"/>
                    </a:solidFill>
                    <a:effectLst>
                      <a:glow rad="101600">
                        <a:srgbClr val="000000">
                          <a:alpha val="40000"/>
                        </a:srgbClr>
                      </a:glow>
                    </a:effectLst>
                    <a:uLnTx/>
                    <a:uFillTx/>
                    <a:latin typeface="Arial" panose="020B0604020202020204"/>
                    <a:ea typeface="+mn-ea"/>
                    <a:cs typeface="+mn-cs"/>
                  </a:rPr>
                  <a:t>Cape Town</a:t>
                </a:r>
              </a:p>
            </p:txBody>
          </p:sp>
          <p:sp>
            <p:nvSpPr>
              <p:cNvPr id="31" name="Oval 30">
                <a:extLst>
                  <a:ext uri="{FF2B5EF4-FFF2-40B4-BE49-F238E27FC236}">
                    <a16:creationId xmlns:a16="http://schemas.microsoft.com/office/drawing/2014/main" id="{EA24C075-4007-66CD-C28A-0189B482AB37}"/>
                  </a:ext>
                </a:extLst>
              </p:cNvPr>
              <p:cNvSpPr>
                <a:spLocks noChangeAspect="1"/>
              </p:cNvSpPr>
              <p:nvPr/>
            </p:nvSpPr>
            <p:spPr>
              <a:xfrm>
                <a:off x="2004852" y="3023779"/>
                <a:ext cx="45720" cy="45720"/>
              </a:xfrm>
              <a:prstGeom prst="ellipse">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758253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41B25-914B-E316-5943-F35DC41E7DE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F2C77A-CD98-BE71-0626-D1FEE06FF521}"/>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7CC16CFD-3A06-074C-F67B-D2B327216974}"/>
              </a:ext>
            </a:extLst>
          </p:cNvPr>
          <p:cNvSpPr>
            <a:spLocks noGrp="1"/>
          </p:cNvSpPr>
          <p:nvPr>
            <p:ph type="sldNum" sz="quarter" idx="12"/>
          </p:nvPr>
        </p:nvSpPr>
        <p:spPr/>
        <p:txBody>
          <a:bodyPr/>
          <a:lstStyle/>
          <a:p>
            <a:fld id="{4EBCDCBD-78E1-0D41-A999-31B5EBF8E02C}" type="slidenum">
              <a:rPr lang="en-US" smtClean="0"/>
              <a:pPr/>
              <a:t>28</a:t>
            </a:fld>
            <a:endParaRPr lang="en-US" dirty="0"/>
          </a:p>
        </p:txBody>
      </p:sp>
    </p:spTree>
    <p:extLst>
      <p:ext uri="{BB962C8B-B14F-4D97-AF65-F5344CB8AC3E}">
        <p14:creationId xmlns:p14="http://schemas.microsoft.com/office/powerpoint/2010/main" val="1376606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BE885-6CD8-9CCF-C2F5-15E21DB5615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217CCA6-C7CA-1CD0-47F9-66D5DCBD44AD}"/>
              </a:ext>
            </a:extLst>
          </p:cNvPr>
          <p:cNvPicPr>
            <a:picLocks noChangeAspect="1"/>
          </p:cNvPicPr>
          <p:nvPr/>
        </p:nvPicPr>
        <p:blipFill>
          <a:blip r:embed="rId3">
            <a:alphaModFix/>
          </a:blip>
          <a:srcRect l="1184" r="6225"/>
          <a:stretch/>
        </p:blipFill>
        <p:spPr>
          <a:xfrm>
            <a:off x="7540869" y="3495796"/>
            <a:ext cx="4006363" cy="2869902"/>
          </a:xfrm>
          <a:prstGeom prst="rect">
            <a:avLst/>
          </a:prstGeom>
        </p:spPr>
      </p:pic>
      <p:pic>
        <p:nvPicPr>
          <p:cNvPr id="5" name="Picture 4">
            <a:extLst>
              <a:ext uri="{FF2B5EF4-FFF2-40B4-BE49-F238E27FC236}">
                <a16:creationId xmlns:a16="http://schemas.microsoft.com/office/drawing/2014/main" id="{34AC2271-9B14-52C2-EDDB-314616EB9AFD}"/>
              </a:ext>
            </a:extLst>
          </p:cNvPr>
          <p:cNvPicPr>
            <a:picLocks noChangeAspect="1"/>
          </p:cNvPicPr>
          <p:nvPr/>
        </p:nvPicPr>
        <p:blipFill>
          <a:blip r:embed="rId4"/>
          <a:srcRect l="3094" t="8317" r="18483"/>
          <a:stretch/>
        </p:blipFill>
        <p:spPr>
          <a:xfrm>
            <a:off x="444680" y="2189154"/>
            <a:ext cx="5599808" cy="4257571"/>
          </a:xfrm>
          <a:prstGeom prst="rect">
            <a:avLst/>
          </a:prstGeom>
        </p:spPr>
      </p:pic>
      <p:sp>
        <p:nvSpPr>
          <p:cNvPr id="16" name="TextBox 15">
            <a:extLst>
              <a:ext uri="{FF2B5EF4-FFF2-40B4-BE49-F238E27FC236}">
                <a16:creationId xmlns:a16="http://schemas.microsoft.com/office/drawing/2014/main" id="{BB49ED3E-CF42-720D-7154-A20C6B4926EE}"/>
              </a:ext>
            </a:extLst>
          </p:cNvPr>
          <p:cNvSpPr txBox="1"/>
          <p:nvPr/>
        </p:nvSpPr>
        <p:spPr>
          <a:xfrm>
            <a:off x="444680" y="1823272"/>
            <a:ext cx="5994220" cy="246221"/>
          </a:xfrm>
          <a:prstGeom prst="rect">
            <a:avLst/>
          </a:prstGeom>
          <a:noFill/>
          <a:ln w="19050">
            <a:noFill/>
          </a:ln>
        </p:spPr>
        <p:txBody>
          <a:bodyPr wrap="square" lIns="0" tIns="0" rIns="0" bIns="0" rtlCol="0">
            <a:spAutoFit/>
          </a:bodyPr>
          <a:lstStyle/>
          <a:p>
            <a:pPr defTabSz="914400">
              <a:defRPr/>
            </a:pPr>
            <a:r>
              <a:rPr lang="en-US" sz="1600" b="1" dirty="0">
                <a:latin typeface="Arial" panose="020B0604020202020204" pitchFamily="34" charset="0"/>
                <a:cs typeface="Arial" panose="020B0604020202020204" pitchFamily="34" charset="0"/>
              </a:rPr>
              <a:t>Average affected population along potential impact regions</a:t>
            </a:r>
            <a:endParaRPr lang="en-US" sz="1600" b="1"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BC49C52-705D-64D7-690F-8242F2A72956}"/>
              </a:ext>
            </a:extLst>
          </p:cNvPr>
          <p:cNvSpPr>
            <a:spLocks noGrp="1"/>
          </p:cNvSpPr>
          <p:nvPr>
            <p:ph type="sldNum" sz="quarter" idx="12"/>
          </p:nvPr>
        </p:nvSpPr>
        <p:spPr/>
        <p:txBody>
          <a:bodyPr/>
          <a:lstStyle/>
          <a:p>
            <a:fld id="{4EBCDCBD-78E1-0D41-A999-31B5EBF8E02C}" type="slidenum">
              <a:rPr lang="en-US" smtClean="0"/>
              <a:pPr/>
              <a:t>29</a:t>
            </a:fld>
            <a:endParaRPr lang="en-US" dirty="0"/>
          </a:p>
        </p:txBody>
      </p:sp>
      <p:sp>
        <p:nvSpPr>
          <p:cNvPr id="61" name="TextBox 60">
            <a:extLst>
              <a:ext uri="{FF2B5EF4-FFF2-40B4-BE49-F238E27FC236}">
                <a16:creationId xmlns:a16="http://schemas.microsoft.com/office/drawing/2014/main" id="{FCD7A5B4-B732-E287-E020-7FE1A8F0DF12}"/>
              </a:ext>
            </a:extLst>
          </p:cNvPr>
          <p:cNvSpPr txBox="1"/>
          <p:nvPr/>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21" name="Picture 20">
            <a:extLst>
              <a:ext uri="{FF2B5EF4-FFF2-40B4-BE49-F238E27FC236}">
                <a16:creationId xmlns:a16="http://schemas.microsoft.com/office/drawing/2014/main" id="{6E2D0B83-E193-E6E6-19DF-D5105F39DE28}"/>
              </a:ext>
            </a:extLst>
          </p:cNvPr>
          <p:cNvPicPr>
            <a:picLocks noChangeAspect="1"/>
          </p:cNvPicPr>
          <p:nvPr/>
        </p:nvPicPr>
        <p:blipFill>
          <a:blip r:embed="rId4"/>
          <a:srcRect l="82140" t="8101" r="6164" b="216"/>
          <a:stretch/>
        </p:blipFill>
        <p:spPr>
          <a:xfrm>
            <a:off x="6062195" y="2683980"/>
            <a:ext cx="605800" cy="3088219"/>
          </a:xfrm>
          <a:prstGeom prst="rect">
            <a:avLst/>
          </a:prstGeom>
        </p:spPr>
      </p:pic>
      <p:sp>
        <p:nvSpPr>
          <p:cNvPr id="22" name="TextBox 21">
            <a:extLst>
              <a:ext uri="{FF2B5EF4-FFF2-40B4-BE49-F238E27FC236}">
                <a16:creationId xmlns:a16="http://schemas.microsoft.com/office/drawing/2014/main" id="{F3A37365-08F7-5547-F5F8-FE50ED4F8527}"/>
              </a:ext>
            </a:extLst>
          </p:cNvPr>
          <p:cNvSpPr txBox="1"/>
          <p:nvPr/>
        </p:nvSpPr>
        <p:spPr>
          <a:xfrm>
            <a:off x="7353300" y="3277045"/>
            <a:ext cx="4381500" cy="246221"/>
          </a:xfrm>
          <a:prstGeom prst="rect">
            <a:avLst/>
          </a:prstGeom>
          <a:noFill/>
          <a:ln w="19050">
            <a:noFill/>
          </a:ln>
        </p:spPr>
        <p:txBody>
          <a:bodyPr wrap="square" lIns="0" tIns="0" rIns="0" bIns="0" rtlCol="0">
            <a:spAutoFit/>
          </a:bodyPr>
          <a:lstStyle/>
          <a:p>
            <a:pPr defTabSz="914400">
              <a:defRPr/>
            </a:pPr>
            <a:r>
              <a:rPr lang="en-US" sz="1600" b="1" dirty="0">
                <a:latin typeface="Arial" panose="020B0604020202020204" pitchFamily="34" charset="0"/>
                <a:cs typeface="Arial" panose="020B0604020202020204" pitchFamily="34" charset="0"/>
              </a:rPr>
              <a:t>Damage probabilities </a:t>
            </a:r>
            <a:r>
              <a:rPr lang="en-US" sz="1600" b="1" i="1" dirty="0">
                <a:latin typeface="Arial" panose="020B0604020202020204" pitchFamily="34" charset="0"/>
                <a:cs typeface="Arial" panose="020B0604020202020204" pitchFamily="34" charset="0"/>
              </a:rPr>
              <a:t>if Earth impact occurs</a:t>
            </a:r>
          </a:p>
        </p:txBody>
      </p:sp>
      <p:sp>
        <p:nvSpPr>
          <p:cNvPr id="27" name="TextBox 26">
            <a:extLst>
              <a:ext uri="{FF2B5EF4-FFF2-40B4-BE49-F238E27FC236}">
                <a16:creationId xmlns:a16="http://schemas.microsoft.com/office/drawing/2014/main" id="{BA804A03-BA24-F6E7-6530-8E979401F76D}"/>
              </a:ext>
            </a:extLst>
          </p:cNvPr>
          <p:cNvSpPr txBox="1"/>
          <p:nvPr/>
        </p:nvSpPr>
        <p:spPr>
          <a:xfrm>
            <a:off x="7353300" y="1823272"/>
            <a:ext cx="4381500" cy="246221"/>
          </a:xfrm>
          <a:prstGeom prst="rect">
            <a:avLst/>
          </a:prstGeom>
          <a:noFill/>
          <a:ln w="19050">
            <a:noFill/>
          </a:ln>
        </p:spPr>
        <p:txBody>
          <a:bodyPr wrap="square" lIns="0" tIns="0" rIns="0" bIns="0" rtlCol="0">
            <a:spAutoFit/>
          </a:bodyPr>
          <a:lstStyle/>
          <a:p>
            <a:pPr defTabSz="914400">
              <a:defRPr/>
            </a:pPr>
            <a:r>
              <a:rPr lang="en-US" sz="1600" b="1" dirty="0">
                <a:latin typeface="Arial" panose="020B0604020202020204" pitchFamily="34" charset="0"/>
                <a:cs typeface="Arial" panose="020B0604020202020204" pitchFamily="34" charset="0"/>
              </a:rPr>
              <a:t>Possible asteroid sizes (m)</a:t>
            </a:r>
            <a:endParaRPr lang="en-US" sz="1600" b="1" i="1" dirty="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F44FE93D-49F6-AECF-A16A-1B59E7B1995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0800000" flipH="1">
            <a:off x="10762014" y="1885157"/>
            <a:ext cx="850744" cy="841248"/>
          </a:xfrm>
          <a:prstGeom prst="rect">
            <a:avLst/>
          </a:prstGeom>
        </p:spPr>
      </p:pic>
      <p:pic>
        <p:nvPicPr>
          <p:cNvPr id="30" name="Picture 29">
            <a:extLst>
              <a:ext uri="{FF2B5EF4-FFF2-40B4-BE49-F238E27FC236}">
                <a16:creationId xmlns:a16="http://schemas.microsoft.com/office/drawing/2014/main" id="{161E52DA-A814-BCCA-C9E5-DF9301E4234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0800000" flipH="1">
            <a:off x="7353300" y="2228803"/>
            <a:ext cx="155691" cy="153955"/>
          </a:xfrm>
          <a:prstGeom prst="rect">
            <a:avLst/>
          </a:prstGeom>
        </p:spPr>
      </p:pic>
      <p:cxnSp>
        <p:nvCxnSpPr>
          <p:cNvPr id="31" name="Straight Arrow Connector 30">
            <a:extLst>
              <a:ext uri="{FF2B5EF4-FFF2-40B4-BE49-F238E27FC236}">
                <a16:creationId xmlns:a16="http://schemas.microsoft.com/office/drawing/2014/main" id="{3B554095-6187-08BA-0EAD-C999D4C9F209}"/>
              </a:ext>
            </a:extLst>
          </p:cNvPr>
          <p:cNvCxnSpPr>
            <a:cxnSpLocks/>
          </p:cNvCxnSpPr>
          <p:nvPr/>
        </p:nvCxnSpPr>
        <p:spPr>
          <a:xfrm flipV="1">
            <a:off x="7540869" y="2305780"/>
            <a:ext cx="3152326" cy="1"/>
          </a:xfrm>
          <a:prstGeom prst="straightConnector1">
            <a:avLst/>
          </a:prstGeom>
          <a:noFill/>
          <a:ln w="73025" cap="flat" cmpd="sng" algn="ctr">
            <a:gradFill flip="none" rotWithShape="1">
              <a:gsLst>
                <a:gs pos="0">
                  <a:schemeClr val="bg1">
                    <a:lumMod val="90000"/>
                    <a:lumOff val="10000"/>
                  </a:schemeClr>
                </a:gs>
                <a:gs pos="18000">
                  <a:schemeClr val="bg1">
                    <a:lumMod val="40000"/>
                  </a:schemeClr>
                </a:gs>
                <a:gs pos="48000">
                  <a:schemeClr val="bg1">
                    <a:lumMod val="40000"/>
                  </a:schemeClr>
                </a:gs>
                <a:gs pos="100000">
                  <a:schemeClr val="bg1">
                    <a:lumMod val="85000"/>
                    <a:lumOff val="15000"/>
                  </a:schemeClr>
                </a:gs>
              </a:gsLst>
              <a:lin ang="0" scaled="1"/>
              <a:tileRect/>
            </a:gradFill>
            <a:prstDash val="solid"/>
            <a:miter lim="800000"/>
            <a:headEnd type="triangle"/>
            <a:tailEnd type="triangle"/>
          </a:ln>
          <a:effectLst/>
        </p:spPr>
      </p:cxnSp>
      <p:sp>
        <p:nvSpPr>
          <p:cNvPr id="32" name="TextBox 31">
            <a:extLst>
              <a:ext uri="{FF2B5EF4-FFF2-40B4-BE49-F238E27FC236}">
                <a16:creationId xmlns:a16="http://schemas.microsoft.com/office/drawing/2014/main" id="{9441AC98-C715-270F-F76D-50CABB137745}"/>
              </a:ext>
            </a:extLst>
          </p:cNvPr>
          <p:cNvSpPr txBox="1"/>
          <p:nvPr/>
        </p:nvSpPr>
        <p:spPr>
          <a:xfrm>
            <a:off x="7570284" y="2534708"/>
            <a:ext cx="406177" cy="215444"/>
          </a:xfrm>
          <a:prstGeom prst="rect">
            <a:avLst/>
          </a:prstGeom>
          <a:noFill/>
          <a:ln w="19050">
            <a:noFill/>
          </a:ln>
        </p:spPr>
        <p:txBody>
          <a:bodyPr wrap="square" lIns="0" tIns="0" rIns="0" bIns="0" rtlCol="0" anchor="b" anchorCtr="0">
            <a:spAutoFit/>
          </a:bodyPr>
          <a:lstStyle/>
          <a:p>
            <a:pPr defTabSz="914400">
              <a:defRPr/>
            </a:pPr>
            <a:r>
              <a:rPr lang="en-US" sz="1400" dirty="0">
                <a:latin typeface="Arial" panose="020B0604020202020204" pitchFamily="34" charset="0"/>
                <a:cs typeface="Arial" panose="020B0604020202020204" pitchFamily="34" charset="0"/>
              </a:rPr>
              <a:t>50</a:t>
            </a:r>
          </a:p>
        </p:txBody>
      </p:sp>
      <p:sp>
        <p:nvSpPr>
          <p:cNvPr id="33" name="TextBox 32">
            <a:extLst>
              <a:ext uri="{FF2B5EF4-FFF2-40B4-BE49-F238E27FC236}">
                <a16:creationId xmlns:a16="http://schemas.microsoft.com/office/drawing/2014/main" id="{8307AB92-CF5B-0E43-ED38-348B6257E044}"/>
              </a:ext>
            </a:extLst>
          </p:cNvPr>
          <p:cNvSpPr txBox="1"/>
          <p:nvPr/>
        </p:nvSpPr>
        <p:spPr>
          <a:xfrm>
            <a:off x="10189589" y="2534708"/>
            <a:ext cx="533021" cy="215444"/>
          </a:xfrm>
          <a:prstGeom prst="rect">
            <a:avLst/>
          </a:prstGeom>
          <a:noFill/>
          <a:ln w="19050">
            <a:noFill/>
          </a:ln>
        </p:spPr>
        <p:txBody>
          <a:bodyPr wrap="square" lIns="0" tIns="0" rIns="0" bIns="0" rtlCol="0" anchor="b" anchorCtr="0">
            <a:spAutoFit/>
          </a:bodyPr>
          <a:lstStyle/>
          <a:p>
            <a:pPr algn="r" defTabSz="914400">
              <a:defRPr/>
            </a:pPr>
            <a:r>
              <a:rPr lang="en-US" sz="1400" dirty="0">
                <a:latin typeface="Arial" panose="020B0604020202020204" pitchFamily="34" charset="0"/>
                <a:cs typeface="Arial" panose="020B0604020202020204" pitchFamily="34" charset="0"/>
              </a:rPr>
              <a:t>280</a:t>
            </a:r>
          </a:p>
        </p:txBody>
      </p:sp>
      <p:sp>
        <p:nvSpPr>
          <p:cNvPr id="34" name="TextBox 33">
            <a:extLst>
              <a:ext uri="{FF2B5EF4-FFF2-40B4-BE49-F238E27FC236}">
                <a16:creationId xmlns:a16="http://schemas.microsoft.com/office/drawing/2014/main" id="{134F82D1-CD96-8E36-47DF-9D3AC34BF951}"/>
              </a:ext>
            </a:extLst>
          </p:cNvPr>
          <p:cNvSpPr txBox="1"/>
          <p:nvPr/>
        </p:nvSpPr>
        <p:spPr>
          <a:xfrm>
            <a:off x="7782428" y="2534708"/>
            <a:ext cx="2286000" cy="215444"/>
          </a:xfrm>
          <a:prstGeom prst="rect">
            <a:avLst/>
          </a:prstGeom>
          <a:noFill/>
        </p:spPr>
        <p:txBody>
          <a:bodyPr wrap="square" lIns="0" tIns="0" rIns="0" bIns="0" anchor="b" anchorCtr="0">
            <a:spAutoFit/>
          </a:bodyPr>
          <a:lstStyle/>
          <a:p>
            <a:pPr algn="ctr"/>
            <a:r>
              <a:rPr lang="en-US" sz="1400" b="1" dirty="0">
                <a:latin typeface="Arial" panose="020B0604020202020204" pitchFamily="34" charset="0"/>
                <a:cs typeface="Arial" panose="020B0604020202020204" pitchFamily="34" charset="0"/>
              </a:rPr>
              <a:t>Most likely size: 90–160</a:t>
            </a:r>
            <a:endParaRPr lang="en-US" sz="1400" b="1" dirty="0"/>
          </a:p>
        </p:txBody>
      </p:sp>
      <p:sp>
        <p:nvSpPr>
          <p:cNvPr id="38" name="TextBox 37">
            <a:extLst>
              <a:ext uri="{FF2B5EF4-FFF2-40B4-BE49-F238E27FC236}">
                <a16:creationId xmlns:a16="http://schemas.microsoft.com/office/drawing/2014/main" id="{E7304948-E2D8-DE5D-0677-8D7E2F80317F}"/>
              </a:ext>
            </a:extLst>
          </p:cNvPr>
          <p:cNvSpPr txBox="1"/>
          <p:nvPr/>
        </p:nvSpPr>
        <p:spPr>
          <a:xfrm>
            <a:off x="7926095" y="2766899"/>
            <a:ext cx="1998666" cy="215444"/>
          </a:xfrm>
          <a:prstGeom prst="rect">
            <a:avLst/>
          </a:prstGeom>
          <a:noFill/>
        </p:spPr>
        <p:txBody>
          <a:bodyPr wrap="square" lIns="0" tIns="0" rIns="0" bIns="0">
            <a:spAutoFit/>
          </a:bodyPr>
          <a:lstStyle/>
          <a:p>
            <a:pPr algn="ctr"/>
            <a:r>
              <a:rPr lang="en-US" sz="1400" dirty="0">
                <a:solidFill>
                  <a:schemeClr val="bg1">
                    <a:lumMod val="50000"/>
                  </a:schemeClr>
                </a:solidFill>
                <a:latin typeface="Arial" panose="020B0604020202020204" pitchFamily="34" charset="0"/>
                <a:cs typeface="Arial" panose="020B0604020202020204" pitchFamily="34" charset="0"/>
              </a:rPr>
              <a:t>Rocky composition</a:t>
            </a:r>
            <a:endParaRPr lang="en-US" sz="1400" dirty="0">
              <a:solidFill>
                <a:schemeClr val="bg1">
                  <a:lumMod val="50000"/>
                </a:schemeClr>
              </a:solidFill>
            </a:endParaRPr>
          </a:p>
        </p:txBody>
      </p:sp>
      <p:sp>
        <p:nvSpPr>
          <p:cNvPr id="3" name="Freeform: Shape 85">
            <a:extLst>
              <a:ext uri="{FF2B5EF4-FFF2-40B4-BE49-F238E27FC236}">
                <a16:creationId xmlns:a16="http://schemas.microsoft.com/office/drawing/2014/main" id="{BF40D865-42BA-72AB-9E09-2DF74D7C83BA}"/>
              </a:ext>
              <a:ext uri="{C183D7F6-B498-43B3-948B-1728B52AA6E4}">
                <adec:decorative xmlns:adec="http://schemas.microsoft.com/office/drawing/2017/decorative" val="1"/>
              </a:ext>
            </a:extLst>
          </p:cNvPr>
          <p:cNvSpPr/>
          <p:nvPr/>
        </p:nvSpPr>
        <p:spPr>
          <a:xfrm rot="10800000">
            <a:off x="0" y="1239818"/>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sp>
        <p:nvSpPr>
          <p:cNvPr id="6" name="TextBox 5">
            <a:extLst>
              <a:ext uri="{FF2B5EF4-FFF2-40B4-BE49-F238E27FC236}">
                <a16:creationId xmlns:a16="http://schemas.microsoft.com/office/drawing/2014/main" id="{BF218632-8887-F380-9EA7-49991DEDD337}"/>
              </a:ext>
            </a:extLst>
          </p:cNvPr>
          <p:cNvSpPr txBox="1"/>
          <p:nvPr/>
        </p:nvSpPr>
        <p:spPr>
          <a:xfrm>
            <a:off x="1462332" y="528815"/>
            <a:ext cx="6432731" cy="584775"/>
          </a:xfrm>
          <a:prstGeom prst="rect">
            <a:avLst/>
          </a:prstGeom>
          <a:noFill/>
          <a:ln w="19050">
            <a:noFill/>
          </a:ln>
        </p:spPr>
        <p:txBody>
          <a:bodyPr wrap="square" lIns="0" tIns="0" rIns="0" bIns="0" rtlCol="0">
            <a:spAutoFit/>
          </a:bodyPr>
          <a:lstStyle/>
          <a:p>
            <a:pPr defTabSz="914400">
              <a:lnSpc>
                <a:spcPct val="95000"/>
              </a:lnSpc>
              <a:defRPr/>
            </a:pPr>
            <a:r>
              <a:rPr lang="en-US" sz="2000" b="1" dirty="0">
                <a:solidFill>
                  <a:schemeClr val="accent1"/>
                </a:solidFill>
                <a:latin typeface="Arial" panose="020B0604020202020204" pitchFamily="34" charset="0"/>
                <a:cs typeface="Arial" panose="020B0604020202020204" pitchFamily="34" charset="0"/>
              </a:rPr>
              <a:t>Today is 1 August 2024.</a:t>
            </a:r>
          </a:p>
          <a:p>
            <a:pPr>
              <a:lnSpc>
                <a:spcPct val="95000"/>
              </a:lnSpc>
              <a:defRPr/>
            </a:pPr>
            <a:r>
              <a:rPr lang="en-US" sz="2000" dirty="0">
                <a:solidFill>
                  <a:schemeClr val="accent2"/>
                </a:solidFill>
                <a:latin typeface="Arial" panose="020B0604020202020204" pitchFamily="34" charset="0"/>
                <a:cs typeface="Arial" panose="020B0604020202020204" pitchFamily="34" charset="0"/>
              </a:rPr>
              <a:t>1.6% probability of Earth impact in ~17 years </a:t>
            </a:r>
            <a:r>
              <a:rPr lang="en-US" sz="2000" b="1" dirty="0">
                <a:solidFill>
                  <a:schemeClr val="accent1"/>
                </a:solidFill>
                <a:latin typeface="Arial" panose="020B0604020202020204" pitchFamily="34" charset="0"/>
                <a:cs typeface="Arial" panose="020B0604020202020204" pitchFamily="34" charset="0"/>
              </a:rPr>
              <a:t> </a:t>
            </a:r>
          </a:p>
        </p:txBody>
      </p:sp>
      <p:grpSp>
        <p:nvGrpSpPr>
          <p:cNvPr id="7" name="Group 6">
            <a:extLst>
              <a:ext uri="{FF2B5EF4-FFF2-40B4-BE49-F238E27FC236}">
                <a16:creationId xmlns:a16="http://schemas.microsoft.com/office/drawing/2014/main" id="{56791727-27B2-46D0-D72F-C61C1BBB880F}"/>
              </a:ext>
            </a:extLst>
          </p:cNvPr>
          <p:cNvGrpSpPr/>
          <p:nvPr/>
        </p:nvGrpSpPr>
        <p:grpSpPr>
          <a:xfrm>
            <a:off x="663907" y="435244"/>
            <a:ext cx="731520" cy="1013055"/>
            <a:chOff x="563547" y="2427830"/>
            <a:chExt cx="731520" cy="1013055"/>
          </a:xfrm>
        </p:grpSpPr>
        <p:sp>
          <p:nvSpPr>
            <p:cNvPr id="8" name="Oval 7">
              <a:extLst>
                <a:ext uri="{FF2B5EF4-FFF2-40B4-BE49-F238E27FC236}">
                  <a16:creationId xmlns:a16="http://schemas.microsoft.com/office/drawing/2014/main" id="{58501691-D408-0454-02D5-23EFD5670178}"/>
                </a:ext>
              </a:extLst>
            </p:cNvPr>
            <p:cNvSpPr>
              <a:spLocks noChangeAspect="1"/>
            </p:cNvSpPr>
            <p:nvPr/>
          </p:nvSpPr>
          <p:spPr>
            <a:xfrm>
              <a:off x="563547" y="242783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9" name="Graphic 8" descr="Marker with solid fill">
              <a:extLst>
                <a:ext uri="{FF2B5EF4-FFF2-40B4-BE49-F238E27FC236}">
                  <a16:creationId xmlns:a16="http://schemas.microsoft.com/office/drawing/2014/main" id="{306AD3AE-B1C3-A967-06F7-7EE9D36BBC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547" y="2427830"/>
              <a:ext cx="731520" cy="731520"/>
            </a:xfrm>
            <a:prstGeom prst="rect">
              <a:avLst/>
            </a:prstGeom>
          </p:spPr>
        </p:pic>
        <p:cxnSp>
          <p:nvCxnSpPr>
            <p:cNvPr id="10" name="Straight Connector 9">
              <a:extLst>
                <a:ext uri="{FF2B5EF4-FFF2-40B4-BE49-F238E27FC236}">
                  <a16:creationId xmlns:a16="http://schemas.microsoft.com/office/drawing/2014/main" id="{6ED13F47-16A1-04CC-BB9B-9A21F8F15F14}"/>
                </a:ext>
              </a:extLst>
            </p:cNvPr>
            <p:cNvCxnSpPr>
              <a:cxnSpLocks/>
            </p:cNvCxnSpPr>
            <p:nvPr/>
          </p:nvCxnSpPr>
          <p:spPr>
            <a:xfrm flipV="1">
              <a:off x="929307" y="3159350"/>
              <a:ext cx="0" cy="281535"/>
            </a:xfrm>
            <a:prstGeom prst="line">
              <a:avLst/>
            </a:prstGeom>
            <a:noFill/>
            <a:ln w="38100" cap="flat" cmpd="sng" algn="ctr">
              <a:solidFill>
                <a:srgbClr val="050226"/>
              </a:solidFill>
              <a:prstDash val="solid"/>
              <a:miter lim="800000"/>
              <a:headEnd type="oval"/>
              <a:tailEnd type="none"/>
            </a:ln>
            <a:effectLst/>
          </p:spPr>
        </p:cxnSp>
      </p:grpSp>
      <p:sp>
        <p:nvSpPr>
          <p:cNvPr id="11" name="TextBox 10">
            <a:extLst>
              <a:ext uri="{FF2B5EF4-FFF2-40B4-BE49-F238E27FC236}">
                <a16:creationId xmlns:a16="http://schemas.microsoft.com/office/drawing/2014/main" id="{5CCB5107-F907-DD41-7220-02301CEF12F6}"/>
              </a:ext>
            </a:extLst>
          </p:cNvPr>
          <p:cNvSpPr txBox="1"/>
          <p:nvPr/>
        </p:nvSpPr>
        <p:spPr>
          <a:xfrm>
            <a:off x="8642195" y="528815"/>
            <a:ext cx="2152687" cy="584775"/>
          </a:xfrm>
          <a:prstGeom prst="rect">
            <a:avLst/>
          </a:prstGeom>
          <a:noFill/>
        </p:spPr>
        <p:txBody>
          <a:bodyPr wrap="square" lIns="0" tIns="0" rIns="0" bIns="0" rtlCol="0">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Potential impact</a:t>
            </a:r>
          </a:p>
          <a:p>
            <a:pPr algn="r">
              <a:lnSpc>
                <a:spcPct val="95000"/>
              </a:lnSpc>
              <a:defRPr/>
            </a:pPr>
            <a:r>
              <a:rPr kumimoji="0" lang="en-US" sz="2000" b="0" i="0" u="none" strike="noStrike" kern="1200" cap="none" spc="0" normalizeH="0" baseline="0" noProof="0" dirty="0">
                <a:ln>
                  <a:noFill/>
                </a:ln>
                <a:solidFill>
                  <a:srgbClr val="7289B0"/>
                </a:solidFill>
                <a:effectLst/>
                <a:uLnTx/>
                <a:uFillTx/>
                <a:latin typeface="Arial" panose="020B0604020202020204" pitchFamily="34" charset="0"/>
                <a:ea typeface="+mn-ea"/>
                <a:cs typeface="Arial" panose="020B0604020202020204" pitchFamily="34" charset="0"/>
              </a:rPr>
              <a:t>24 April 2041</a:t>
            </a:r>
            <a:endParaRPr kumimoji="0" lang="en-US" sz="2000" b="0" i="0" u="none" strike="noStrike" kern="1200" cap="none" spc="0" normalizeH="0" baseline="0" noProof="0" dirty="0">
              <a:ln>
                <a:noFill/>
              </a:ln>
              <a:solidFill>
                <a:srgbClr val="7289B0"/>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5981D4D7-46AE-0E46-71B5-02E7804D5C28}"/>
              </a:ext>
            </a:extLst>
          </p:cNvPr>
          <p:cNvGrpSpPr/>
          <p:nvPr/>
        </p:nvGrpSpPr>
        <p:grpSpPr>
          <a:xfrm>
            <a:off x="10880498" y="469770"/>
            <a:ext cx="731520" cy="978529"/>
            <a:chOff x="10367544" y="-407810"/>
            <a:chExt cx="731520" cy="978529"/>
          </a:xfrm>
        </p:grpSpPr>
        <p:grpSp>
          <p:nvGrpSpPr>
            <p:cNvPr id="12" name="Group 11">
              <a:extLst>
                <a:ext uri="{FF2B5EF4-FFF2-40B4-BE49-F238E27FC236}">
                  <a16:creationId xmlns:a16="http://schemas.microsoft.com/office/drawing/2014/main" id="{B965157D-A097-27F5-3B68-CA9D245B0212}"/>
                </a:ext>
              </a:extLst>
            </p:cNvPr>
            <p:cNvGrpSpPr/>
            <p:nvPr/>
          </p:nvGrpSpPr>
          <p:grpSpPr>
            <a:xfrm>
              <a:off x="10367544" y="-407810"/>
              <a:ext cx="731520" cy="731520"/>
              <a:chOff x="10984103" y="533491"/>
              <a:chExt cx="731520" cy="731520"/>
            </a:xfrm>
          </p:grpSpPr>
          <p:sp>
            <p:nvSpPr>
              <p:cNvPr id="13" name="Oval 12">
                <a:extLst>
                  <a:ext uri="{FF2B5EF4-FFF2-40B4-BE49-F238E27FC236}">
                    <a16:creationId xmlns:a16="http://schemas.microsoft.com/office/drawing/2014/main" id="{DAB2D69D-185D-3E2D-2345-6904B9A96A6E}"/>
                  </a:ext>
                </a:extLst>
              </p:cNvPr>
              <p:cNvSpPr/>
              <p:nvPr/>
            </p:nvSpPr>
            <p:spPr>
              <a:xfrm>
                <a:off x="10984103" y="53349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F7A82A5-D1E8-6D2C-4984-EB5D7530649A}"/>
                  </a:ext>
                </a:extLst>
              </p:cNvPr>
              <p:cNvPicPr>
                <a:picLocks noChangeAspect="1"/>
              </p:cNvPicPr>
              <p:nvPr/>
            </p:nvPicPr>
            <p:blipFill>
              <a:blip r:embed="rId9">
                <a:lum bright="70000" contrast="-70000"/>
              </a:blip>
              <a:stretch>
                <a:fillRect/>
              </a:stretch>
            </p:blipFill>
            <p:spPr>
              <a:xfrm>
                <a:off x="11093469" y="636806"/>
                <a:ext cx="536538" cy="548640"/>
              </a:xfrm>
              <a:prstGeom prst="rect">
                <a:avLst/>
              </a:prstGeom>
            </p:spPr>
          </p:pic>
        </p:grpSp>
        <p:cxnSp>
          <p:nvCxnSpPr>
            <p:cNvPr id="15" name="Straight Connector 14">
              <a:extLst>
                <a:ext uri="{FF2B5EF4-FFF2-40B4-BE49-F238E27FC236}">
                  <a16:creationId xmlns:a16="http://schemas.microsoft.com/office/drawing/2014/main" id="{8D1FDB29-6AB4-766D-3875-4004ED58A098}"/>
                </a:ext>
              </a:extLst>
            </p:cNvPr>
            <p:cNvCxnSpPr>
              <a:cxnSpLocks/>
              <a:endCxn id="13" idx="4"/>
            </p:cNvCxnSpPr>
            <p:nvPr/>
          </p:nvCxnSpPr>
          <p:spPr>
            <a:xfrm flipV="1">
              <a:off x="10733304" y="323710"/>
              <a:ext cx="0" cy="247009"/>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5989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9DEDE5-EDA5-9C18-22D3-C460CA3CF451}"/>
              </a:ext>
            </a:extLst>
          </p:cNvPr>
          <p:cNvSpPr/>
          <p:nvPr/>
        </p:nvSpPr>
        <p:spPr>
          <a:xfrm>
            <a:off x="3619567" y="1844675"/>
            <a:ext cx="2304288" cy="2231136"/>
          </a:xfrm>
          <a:prstGeom prst="rect">
            <a:avLst/>
          </a:prstGeom>
          <a:solidFill>
            <a:srgbClr val="2426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
        <p:nvSpPr>
          <p:cNvPr id="2" name="Content Placeholder 1">
            <a:extLst>
              <a:ext uri="{FF2B5EF4-FFF2-40B4-BE49-F238E27FC236}">
                <a16:creationId xmlns:a16="http://schemas.microsoft.com/office/drawing/2014/main" id="{B308C86B-C29E-F2EC-0614-BD0F8E7CCA40}"/>
              </a:ext>
            </a:extLst>
          </p:cNvPr>
          <p:cNvSpPr>
            <a:spLocks noGrp="1"/>
          </p:cNvSpPr>
          <p:nvPr>
            <p:ph idx="1"/>
          </p:nvPr>
        </p:nvSpPr>
        <p:spPr>
          <a:xfrm>
            <a:off x="952544" y="4598065"/>
            <a:ext cx="2301354" cy="1243142"/>
          </a:xfrm>
        </p:spPr>
        <p:txBody>
          <a:bodyPr/>
          <a:lstStyle/>
          <a:p>
            <a:r>
              <a:rPr lang="en-US" dirty="0"/>
              <a:t>NASA Headquarters &amp; International Asteroid Warning Network</a:t>
            </a:r>
          </a:p>
        </p:txBody>
      </p:sp>
      <p:sp>
        <p:nvSpPr>
          <p:cNvPr id="3" name="Text Placeholder 2">
            <a:extLst>
              <a:ext uri="{FF2B5EF4-FFF2-40B4-BE49-F238E27FC236}">
                <a16:creationId xmlns:a16="http://schemas.microsoft.com/office/drawing/2014/main" id="{245765BD-BB45-62AB-CD41-951122C1690A}"/>
              </a:ext>
            </a:extLst>
          </p:cNvPr>
          <p:cNvSpPr>
            <a:spLocks noGrp="1"/>
          </p:cNvSpPr>
          <p:nvPr>
            <p:ph type="body" sz="quarter" idx="16"/>
          </p:nvPr>
        </p:nvSpPr>
        <p:spPr>
          <a:xfrm>
            <a:off x="952501" y="4293264"/>
            <a:ext cx="2301386" cy="304800"/>
          </a:xfrm>
        </p:spPr>
        <p:txBody>
          <a:bodyPr/>
          <a:lstStyle/>
          <a:p>
            <a:r>
              <a:rPr lang="en-US" dirty="0"/>
              <a:t>Kelly Fast</a:t>
            </a:r>
          </a:p>
        </p:txBody>
      </p:sp>
      <p:sp>
        <p:nvSpPr>
          <p:cNvPr id="4" name="Content Placeholder 3">
            <a:extLst>
              <a:ext uri="{FF2B5EF4-FFF2-40B4-BE49-F238E27FC236}">
                <a16:creationId xmlns:a16="http://schemas.microsoft.com/office/drawing/2014/main" id="{4A06FA56-00BF-D54A-780E-8C97420BB7A3}"/>
              </a:ext>
            </a:extLst>
          </p:cNvPr>
          <p:cNvSpPr>
            <a:spLocks noGrp="1"/>
          </p:cNvSpPr>
          <p:nvPr>
            <p:ph idx="17"/>
          </p:nvPr>
        </p:nvSpPr>
        <p:spPr>
          <a:xfrm>
            <a:off x="3592038" y="4598065"/>
            <a:ext cx="2332240" cy="1243142"/>
          </a:xfrm>
        </p:spPr>
        <p:txBody>
          <a:bodyPr/>
          <a:lstStyle/>
          <a:p>
            <a:r>
              <a:rPr lang="en-US" dirty="0"/>
              <a:t>NASA JPL Center for Near-Earth Object Studies</a:t>
            </a:r>
          </a:p>
        </p:txBody>
      </p:sp>
      <p:sp>
        <p:nvSpPr>
          <p:cNvPr id="5" name="Text Placeholder 4">
            <a:extLst>
              <a:ext uri="{FF2B5EF4-FFF2-40B4-BE49-F238E27FC236}">
                <a16:creationId xmlns:a16="http://schemas.microsoft.com/office/drawing/2014/main" id="{2C5ACD39-0DD1-231B-8573-FCD2D6CE5889}"/>
              </a:ext>
            </a:extLst>
          </p:cNvPr>
          <p:cNvSpPr>
            <a:spLocks noGrp="1"/>
          </p:cNvSpPr>
          <p:nvPr>
            <p:ph type="body" sz="quarter" idx="18"/>
          </p:nvPr>
        </p:nvSpPr>
        <p:spPr>
          <a:xfrm>
            <a:off x="3591980" y="4293264"/>
            <a:ext cx="2332272" cy="304800"/>
          </a:xfrm>
        </p:spPr>
        <p:txBody>
          <a:bodyPr/>
          <a:lstStyle/>
          <a:p>
            <a:r>
              <a:rPr lang="en-US" dirty="0"/>
              <a:t>Davide Farnocchia</a:t>
            </a:r>
          </a:p>
        </p:txBody>
      </p:sp>
      <p:sp>
        <p:nvSpPr>
          <p:cNvPr id="6" name="Content Placeholder 5">
            <a:extLst>
              <a:ext uri="{FF2B5EF4-FFF2-40B4-BE49-F238E27FC236}">
                <a16:creationId xmlns:a16="http://schemas.microsoft.com/office/drawing/2014/main" id="{E94F9E5E-42C2-87D2-FDB7-3932DD57253C}"/>
              </a:ext>
            </a:extLst>
          </p:cNvPr>
          <p:cNvSpPr>
            <a:spLocks noGrp="1"/>
          </p:cNvSpPr>
          <p:nvPr>
            <p:ph idx="19"/>
          </p:nvPr>
        </p:nvSpPr>
        <p:spPr>
          <a:xfrm>
            <a:off x="6260210" y="4598065"/>
            <a:ext cx="2302372" cy="1243142"/>
          </a:xfrm>
        </p:spPr>
        <p:txBody>
          <a:bodyPr/>
          <a:lstStyle/>
          <a:p>
            <a:r>
              <a:rPr lang="en-US" dirty="0"/>
              <a:t>NASA Ames Asteroid Threat Assessment Project</a:t>
            </a:r>
          </a:p>
        </p:txBody>
      </p:sp>
      <p:sp>
        <p:nvSpPr>
          <p:cNvPr id="7" name="Text Placeholder 6">
            <a:extLst>
              <a:ext uri="{FF2B5EF4-FFF2-40B4-BE49-F238E27FC236}">
                <a16:creationId xmlns:a16="http://schemas.microsoft.com/office/drawing/2014/main" id="{B71FCAD4-4F98-93DE-9AB7-5DA3CBAF9F4D}"/>
              </a:ext>
            </a:extLst>
          </p:cNvPr>
          <p:cNvSpPr>
            <a:spLocks noGrp="1"/>
          </p:cNvSpPr>
          <p:nvPr>
            <p:ph type="body" sz="quarter" idx="20"/>
          </p:nvPr>
        </p:nvSpPr>
        <p:spPr>
          <a:xfrm>
            <a:off x="6262343" y="4293264"/>
            <a:ext cx="2301386" cy="304800"/>
          </a:xfrm>
        </p:spPr>
        <p:txBody>
          <a:bodyPr/>
          <a:lstStyle/>
          <a:p>
            <a:r>
              <a:rPr lang="en-US" dirty="0"/>
              <a:t>Lorien Wheeler</a:t>
            </a:r>
          </a:p>
        </p:txBody>
      </p:sp>
      <p:sp>
        <p:nvSpPr>
          <p:cNvPr id="11" name="Title 10">
            <a:extLst>
              <a:ext uri="{FF2B5EF4-FFF2-40B4-BE49-F238E27FC236}">
                <a16:creationId xmlns:a16="http://schemas.microsoft.com/office/drawing/2014/main" id="{6807DD74-34B5-0D28-2CC1-40907636F708}"/>
              </a:ext>
            </a:extLst>
          </p:cNvPr>
          <p:cNvSpPr>
            <a:spLocks noGrp="1"/>
          </p:cNvSpPr>
          <p:nvPr>
            <p:ph type="title"/>
          </p:nvPr>
        </p:nvSpPr>
        <p:spPr/>
        <p:txBody>
          <a:bodyPr/>
          <a:lstStyle/>
          <a:p>
            <a:r>
              <a:rPr lang="en-US" dirty="0"/>
              <a:t>Meet the Presenters</a:t>
            </a:r>
          </a:p>
        </p:txBody>
      </p:sp>
      <p:sp>
        <p:nvSpPr>
          <p:cNvPr id="12" name="Content Placeholder 11">
            <a:extLst>
              <a:ext uri="{FF2B5EF4-FFF2-40B4-BE49-F238E27FC236}">
                <a16:creationId xmlns:a16="http://schemas.microsoft.com/office/drawing/2014/main" id="{A53F9427-7F55-C4BA-3566-09CC94E9AF5A}"/>
              </a:ext>
            </a:extLst>
          </p:cNvPr>
          <p:cNvSpPr>
            <a:spLocks noGrp="1"/>
          </p:cNvSpPr>
          <p:nvPr>
            <p:ph idx="27"/>
          </p:nvPr>
        </p:nvSpPr>
        <p:spPr>
          <a:xfrm>
            <a:off x="8899761" y="4598065"/>
            <a:ext cx="2338690" cy="1243142"/>
          </a:xfrm>
        </p:spPr>
        <p:txBody>
          <a:bodyPr/>
          <a:lstStyle/>
          <a:p>
            <a:r>
              <a:rPr lang="en-US" dirty="0"/>
              <a:t>Technical University of Munich &amp; Space Mission Planning Advisory Group on behalf of ESA</a:t>
            </a:r>
          </a:p>
        </p:txBody>
      </p:sp>
      <p:sp>
        <p:nvSpPr>
          <p:cNvPr id="13" name="Text Placeholder 12">
            <a:extLst>
              <a:ext uri="{FF2B5EF4-FFF2-40B4-BE49-F238E27FC236}">
                <a16:creationId xmlns:a16="http://schemas.microsoft.com/office/drawing/2014/main" id="{97A0F91C-9AEA-0C93-EEAD-2313C48D7DF7}"/>
              </a:ext>
            </a:extLst>
          </p:cNvPr>
          <p:cNvSpPr>
            <a:spLocks noGrp="1"/>
          </p:cNvSpPr>
          <p:nvPr>
            <p:ph type="body" sz="quarter" idx="28"/>
          </p:nvPr>
        </p:nvSpPr>
        <p:spPr>
          <a:xfrm>
            <a:off x="8901816" y="4293264"/>
            <a:ext cx="2337688" cy="304800"/>
          </a:xfrm>
        </p:spPr>
        <p:txBody>
          <a:bodyPr/>
          <a:lstStyle/>
          <a:p>
            <a:r>
              <a:rPr lang="en-US" dirty="0"/>
              <a:t>Detlef Koschny</a:t>
            </a:r>
          </a:p>
        </p:txBody>
      </p:sp>
      <p:sp>
        <p:nvSpPr>
          <p:cNvPr id="16" name="Slide Number Placeholder 15">
            <a:extLst>
              <a:ext uri="{FF2B5EF4-FFF2-40B4-BE49-F238E27FC236}">
                <a16:creationId xmlns:a16="http://schemas.microsoft.com/office/drawing/2014/main" id="{5F5B80A0-004D-C4C2-8FFA-AA715C136832}"/>
              </a:ext>
            </a:extLst>
          </p:cNvPr>
          <p:cNvSpPr>
            <a:spLocks noGrp="1"/>
          </p:cNvSpPr>
          <p:nvPr>
            <p:ph type="sldNum" sz="quarter" idx="32"/>
          </p:nvPr>
        </p:nvSpPr>
        <p:spPr/>
        <p:txBody>
          <a:bodyPr/>
          <a:lstStyle/>
          <a:p>
            <a:fld id="{4EBCDCBD-78E1-0D41-A999-31B5EBF8E02C}" type="slidenum">
              <a:rPr lang="en-US" smtClean="0"/>
              <a:pPr/>
              <a:t>3</a:t>
            </a:fld>
            <a:endParaRPr lang="en-US" dirty="0"/>
          </a:p>
        </p:txBody>
      </p:sp>
      <p:sp>
        <p:nvSpPr>
          <p:cNvPr id="17" name="Footer Placeholder 16">
            <a:extLst>
              <a:ext uri="{FF2B5EF4-FFF2-40B4-BE49-F238E27FC236}">
                <a16:creationId xmlns:a16="http://schemas.microsoft.com/office/drawing/2014/main" id="{6DC83758-11C6-FAA0-7E24-EC31B3BD57AE}"/>
              </a:ext>
            </a:extLst>
          </p:cNvPr>
          <p:cNvSpPr>
            <a:spLocks noGrp="1"/>
          </p:cNvSpPr>
          <p:nvPr>
            <p:ph type="ftr" sz="quarter" idx="15"/>
          </p:nvPr>
        </p:nvSpPr>
        <p:spPr/>
        <p:txBody>
          <a:bodyPr/>
          <a:lstStyle/>
          <a:p>
            <a:endParaRPr lang="en-US" dirty="0"/>
          </a:p>
        </p:txBody>
      </p:sp>
      <p:pic>
        <p:nvPicPr>
          <p:cNvPr id="3074" name="Picture 2" descr="Profile photo of Detlef Koschny">
            <a:extLst>
              <a:ext uri="{FF2B5EF4-FFF2-40B4-BE49-F238E27FC236}">
                <a16:creationId xmlns:a16="http://schemas.microsoft.com/office/drawing/2014/main" id="{5F63A5E8-D17A-A6EF-5F30-002D280FA3C9}"/>
              </a:ext>
            </a:extLst>
          </p:cNvPr>
          <p:cNvPicPr>
            <a:picLocks noGrp="1" noChangeAspect="1" noChangeArrowheads="1"/>
          </p:cNvPicPr>
          <p:nvPr>
            <p:ph type="pic" sz="quarter" idx="29"/>
          </p:nvPr>
        </p:nvPicPr>
        <p:blipFill>
          <a:blip r:embed="rId2">
            <a:extLst>
              <a:ext uri="{28A0092B-C50C-407E-A947-70E740481C1C}">
                <a14:useLocalDpi xmlns:a14="http://schemas.microsoft.com/office/drawing/2010/main" val="0"/>
              </a:ext>
            </a:extLst>
          </a:blip>
          <a:srcRect t="2342" b="2342"/>
          <a:stretch>
            <a:fillRect/>
          </a:stretch>
        </p:blipFill>
        <p:spPr bwMode="auto">
          <a:xfrm>
            <a:off x="8901808" y="1845156"/>
            <a:ext cx="2337691" cy="222893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elly Fast - NASA Science">
            <a:extLst>
              <a:ext uri="{FF2B5EF4-FFF2-40B4-BE49-F238E27FC236}">
                <a16:creationId xmlns:a16="http://schemas.microsoft.com/office/drawing/2014/main" id="{43255382-B35C-E209-FD4E-D0208181502B}"/>
              </a:ext>
            </a:extLst>
          </p:cNvPr>
          <p:cNvPicPr>
            <a:picLocks noGrp="1" noChangeAspect="1" noChangeArrowheads="1"/>
          </p:cNvPicPr>
          <p:nvPr>
            <p:ph type="pic" sz="quarter" idx="21"/>
          </p:nvPr>
        </p:nvPicPr>
        <p:blipFill rotWithShape="1">
          <a:blip r:embed="rId3">
            <a:extLst>
              <a:ext uri="{28A0092B-C50C-407E-A947-70E740481C1C}">
                <a14:useLocalDpi xmlns:a14="http://schemas.microsoft.com/office/drawing/2010/main" val="0"/>
              </a:ext>
            </a:extLst>
          </a:blip>
          <a:srcRect b="22600"/>
          <a:stretch/>
        </p:blipFill>
        <p:spPr bwMode="auto">
          <a:xfrm>
            <a:off x="952500" y="1845156"/>
            <a:ext cx="2301389" cy="22289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avide Farnocchia | IAU">
            <a:extLst>
              <a:ext uri="{FF2B5EF4-FFF2-40B4-BE49-F238E27FC236}">
                <a16:creationId xmlns:a16="http://schemas.microsoft.com/office/drawing/2014/main" id="{A5BCBB0F-DCBA-F5C5-A29E-E8320009D161}"/>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3878368" y="1844675"/>
            <a:ext cx="1786686" cy="22311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8">
            <a:extLst>
              <a:ext uri="{FF2B5EF4-FFF2-40B4-BE49-F238E27FC236}">
                <a16:creationId xmlns:a16="http://schemas.microsoft.com/office/drawing/2014/main" id="{1F0C8068-D551-C3B3-2757-BC69B337AAB7}"/>
              </a:ext>
            </a:extLst>
          </p:cNvPr>
          <p:cNvPicPr>
            <a:picLocks noGrp="1" noChangeAspect="1"/>
          </p:cNvPicPr>
          <p:nvPr>
            <p:ph type="pic" sz="quarter" idx="23"/>
          </p:nvPr>
        </p:nvPicPr>
        <p:blipFill>
          <a:blip r:embed="rId5"/>
          <a:srcRect l="11702" t="4474" r="8856" b="22675"/>
          <a:stretch/>
        </p:blipFill>
        <p:spPr>
          <a:xfrm>
            <a:off x="6262688" y="1844675"/>
            <a:ext cx="2300287" cy="2228850"/>
          </a:xfrm>
        </p:spPr>
      </p:pic>
    </p:spTree>
    <p:extLst>
      <p:ext uri="{BB962C8B-B14F-4D97-AF65-F5344CB8AC3E}">
        <p14:creationId xmlns:p14="http://schemas.microsoft.com/office/powerpoint/2010/main" val="2169223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5C785-B821-B7C9-F5D3-92853EA8A29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4515FD-EB24-48C7-6FC0-977E7184D49F}"/>
              </a:ext>
            </a:extLst>
          </p:cNvPr>
          <p:cNvSpPr>
            <a:spLocks noGrp="1"/>
          </p:cNvSpPr>
          <p:nvPr>
            <p:ph type="sldNum" sz="quarter" idx="12"/>
          </p:nvPr>
        </p:nvSpPr>
        <p:spPr/>
        <p:txBody>
          <a:bodyPr/>
          <a:lstStyle/>
          <a:p>
            <a:fld id="{4EBCDCBD-78E1-0D41-A999-31B5EBF8E02C}" type="slidenum">
              <a:rPr lang="en-US" smtClean="0"/>
              <a:pPr/>
              <a:t>30</a:t>
            </a:fld>
            <a:endParaRPr lang="en-US" dirty="0"/>
          </a:p>
        </p:txBody>
      </p:sp>
      <p:sp>
        <p:nvSpPr>
          <p:cNvPr id="61" name="TextBox 60">
            <a:extLst>
              <a:ext uri="{FF2B5EF4-FFF2-40B4-BE49-F238E27FC236}">
                <a16:creationId xmlns:a16="http://schemas.microsoft.com/office/drawing/2014/main" id="{D8B0F95C-1F92-BF01-C1B3-44D45A1F470E}"/>
              </a:ext>
            </a:extLst>
          </p:cNvPr>
          <p:cNvSpPr txBox="1"/>
          <p:nvPr/>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0" name="Freeform: Shape 85">
            <a:extLst>
              <a:ext uri="{FF2B5EF4-FFF2-40B4-BE49-F238E27FC236}">
                <a16:creationId xmlns:a16="http://schemas.microsoft.com/office/drawing/2014/main" id="{C0CAC350-68FA-EC5C-4D7B-9C8D3167EAAB}"/>
              </a:ext>
              <a:ext uri="{C183D7F6-B498-43B3-948B-1728B52AA6E4}">
                <adec:decorative xmlns:adec="http://schemas.microsoft.com/office/drawing/2017/decorative" val="1"/>
              </a:ext>
            </a:extLst>
          </p:cNvPr>
          <p:cNvSpPr/>
          <p:nvPr/>
        </p:nvSpPr>
        <p:spPr>
          <a:xfrm rot="10800000">
            <a:off x="0" y="3232404"/>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sp>
        <p:nvSpPr>
          <p:cNvPr id="64" name="TextBox 63">
            <a:extLst>
              <a:ext uri="{FF2B5EF4-FFF2-40B4-BE49-F238E27FC236}">
                <a16:creationId xmlns:a16="http://schemas.microsoft.com/office/drawing/2014/main" id="{C88A7880-52D7-2940-FD3A-95608E6883D7}"/>
              </a:ext>
            </a:extLst>
          </p:cNvPr>
          <p:cNvSpPr txBox="1"/>
          <p:nvPr/>
        </p:nvSpPr>
        <p:spPr>
          <a:xfrm>
            <a:off x="257306" y="4553151"/>
            <a:ext cx="1544722" cy="581698"/>
          </a:xfrm>
          <a:prstGeom prst="rect">
            <a:avLst/>
          </a:prstGeom>
          <a:noFill/>
          <a:ln w="19050">
            <a:noFill/>
          </a:ln>
        </p:spPr>
        <p:txBody>
          <a:bodyPr wrap="square" lIns="0" tIns="0" rIns="0" bIns="0" rtlCol="0">
            <a:spAutoFit/>
          </a:bodyPr>
          <a:lstStyle/>
          <a:p>
            <a:pPr algn="ctr" defTabSz="914400">
              <a:lnSpc>
                <a:spcPct val="90000"/>
              </a:lnSpc>
              <a:defRPr/>
            </a:pPr>
            <a:r>
              <a:rPr lang="en-US" sz="1400" dirty="0">
                <a:solidFill>
                  <a:schemeClr val="accent2"/>
                </a:solidFill>
                <a:latin typeface="Arial" panose="020B0604020202020204" pitchFamily="34" charset="0"/>
                <a:cs typeface="Arial" panose="020B0604020202020204" pitchFamily="34" charset="0"/>
              </a:rPr>
              <a:t>IAWN </a:t>
            </a:r>
            <a:br>
              <a:rPr lang="en-US" sz="1400" dirty="0">
                <a:solidFill>
                  <a:schemeClr val="accent2"/>
                </a:solidFill>
                <a:latin typeface="Arial" panose="020B0604020202020204" pitchFamily="34" charset="0"/>
                <a:cs typeface="Arial" panose="020B0604020202020204" pitchFamily="34" charset="0"/>
              </a:rPr>
            </a:br>
            <a:r>
              <a:rPr lang="en-US" sz="1400" dirty="0">
                <a:solidFill>
                  <a:schemeClr val="accent2"/>
                </a:solidFill>
                <a:latin typeface="Arial" panose="020B0604020202020204" pitchFamily="34" charset="0"/>
                <a:cs typeface="Arial" panose="020B0604020202020204" pitchFamily="34" charset="0"/>
              </a:rPr>
              <a:t>notification</a:t>
            </a:r>
          </a:p>
          <a:p>
            <a:pPr algn="ctr">
              <a:lnSpc>
                <a:spcPct val="90000"/>
              </a:lnSpc>
              <a:defRPr/>
            </a:pPr>
            <a:r>
              <a:rPr lang="en-US" sz="1400" b="1" dirty="0">
                <a:solidFill>
                  <a:schemeClr val="accent1"/>
                </a:solidFill>
                <a:latin typeface="Arial" panose="020B0604020202020204" pitchFamily="34" charset="0"/>
                <a:cs typeface="Arial" panose="020B0604020202020204" pitchFamily="34" charset="0"/>
              </a:rPr>
              <a:t>1 August 2024</a:t>
            </a:r>
          </a:p>
        </p:txBody>
      </p:sp>
      <p:sp>
        <p:nvSpPr>
          <p:cNvPr id="7" name="TextBox 6">
            <a:extLst>
              <a:ext uri="{FF2B5EF4-FFF2-40B4-BE49-F238E27FC236}">
                <a16:creationId xmlns:a16="http://schemas.microsoft.com/office/drawing/2014/main" id="{44967F9B-A5F8-E134-1D4A-012F74A0BA26}"/>
              </a:ext>
            </a:extLst>
          </p:cNvPr>
          <p:cNvSpPr txBox="1"/>
          <p:nvPr/>
        </p:nvSpPr>
        <p:spPr>
          <a:xfrm>
            <a:off x="1695120" y="2521401"/>
            <a:ext cx="9166824" cy="553998"/>
          </a:xfrm>
          <a:prstGeom prst="rect">
            <a:avLst/>
          </a:prstGeom>
          <a:noFill/>
          <a:ln w="19050">
            <a:noFill/>
          </a:ln>
        </p:spPr>
        <p:txBody>
          <a:bodyPr wrap="square" lIns="0" tIns="0" rIns="0" bIns="0" rtlCol="0">
            <a:spAutoFit/>
          </a:bodyPr>
          <a:lstStyle/>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It is now October 2024.</a:t>
            </a:r>
          </a:p>
          <a:p>
            <a:pPr defTabSz="914400">
              <a:lnSpc>
                <a:spcPct val="90000"/>
              </a:lnSpc>
              <a:defRPr/>
            </a:pPr>
            <a:r>
              <a:rPr lang="en-US" sz="2000" dirty="0">
                <a:solidFill>
                  <a:srgbClr val="7289B0"/>
                </a:solidFill>
                <a:latin typeface="Arial" panose="020B0604020202020204" pitchFamily="34" charset="0"/>
                <a:cs typeface="Arial" panose="020B0604020202020204" pitchFamily="34" charset="0"/>
              </a:rPr>
              <a:t>16.5 years until potential impact </a:t>
            </a:r>
          </a:p>
        </p:txBody>
      </p:sp>
      <p:grpSp>
        <p:nvGrpSpPr>
          <p:cNvPr id="8" name="Group 7">
            <a:extLst>
              <a:ext uri="{FF2B5EF4-FFF2-40B4-BE49-F238E27FC236}">
                <a16:creationId xmlns:a16="http://schemas.microsoft.com/office/drawing/2014/main" id="{1A433F21-5B04-5B1F-75DE-833873179E02}"/>
              </a:ext>
            </a:extLst>
          </p:cNvPr>
          <p:cNvGrpSpPr/>
          <p:nvPr/>
        </p:nvGrpSpPr>
        <p:grpSpPr>
          <a:xfrm>
            <a:off x="896695" y="2427830"/>
            <a:ext cx="731520" cy="1013055"/>
            <a:chOff x="563547" y="2427830"/>
            <a:chExt cx="731520" cy="1013055"/>
          </a:xfrm>
        </p:grpSpPr>
        <p:sp>
          <p:nvSpPr>
            <p:cNvPr id="9" name="Oval 8">
              <a:extLst>
                <a:ext uri="{FF2B5EF4-FFF2-40B4-BE49-F238E27FC236}">
                  <a16:creationId xmlns:a16="http://schemas.microsoft.com/office/drawing/2014/main" id="{880D032D-4C0E-95E8-F448-EFDB7256B23B}"/>
                </a:ext>
              </a:extLst>
            </p:cNvPr>
            <p:cNvSpPr>
              <a:spLocks noChangeAspect="1"/>
            </p:cNvSpPr>
            <p:nvPr/>
          </p:nvSpPr>
          <p:spPr>
            <a:xfrm>
              <a:off x="563547" y="242783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0" name="Graphic 9" descr="Marker with solid fill">
              <a:extLst>
                <a:ext uri="{FF2B5EF4-FFF2-40B4-BE49-F238E27FC236}">
                  <a16:creationId xmlns:a16="http://schemas.microsoft.com/office/drawing/2014/main" id="{51D8C5CB-F605-2F3B-3950-638B937404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47" y="2427830"/>
              <a:ext cx="731520" cy="731520"/>
            </a:xfrm>
            <a:prstGeom prst="rect">
              <a:avLst/>
            </a:prstGeom>
          </p:spPr>
        </p:pic>
        <p:cxnSp>
          <p:nvCxnSpPr>
            <p:cNvPr id="11" name="Straight Connector 10">
              <a:extLst>
                <a:ext uri="{FF2B5EF4-FFF2-40B4-BE49-F238E27FC236}">
                  <a16:creationId xmlns:a16="http://schemas.microsoft.com/office/drawing/2014/main" id="{061EF322-7375-37DC-BEA8-74CD033B808B}"/>
                </a:ext>
              </a:extLst>
            </p:cNvPr>
            <p:cNvCxnSpPr>
              <a:cxnSpLocks/>
            </p:cNvCxnSpPr>
            <p:nvPr/>
          </p:nvCxnSpPr>
          <p:spPr>
            <a:xfrm flipV="1">
              <a:off x="929307" y="3159350"/>
              <a:ext cx="0" cy="281535"/>
            </a:xfrm>
            <a:prstGeom prst="line">
              <a:avLst/>
            </a:prstGeom>
            <a:noFill/>
            <a:ln w="38100" cap="flat" cmpd="sng" algn="ctr">
              <a:solidFill>
                <a:srgbClr val="050226"/>
              </a:solidFill>
              <a:prstDash val="solid"/>
              <a:miter lim="800000"/>
              <a:headEnd type="oval"/>
              <a:tailEnd type="none"/>
            </a:ln>
            <a:effectLst/>
          </p:spPr>
        </p:cxnSp>
      </p:grpSp>
      <p:grpSp>
        <p:nvGrpSpPr>
          <p:cNvPr id="13" name="Group 12">
            <a:extLst>
              <a:ext uri="{FF2B5EF4-FFF2-40B4-BE49-F238E27FC236}">
                <a16:creationId xmlns:a16="http://schemas.microsoft.com/office/drawing/2014/main" id="{75D9831B-5E2F-719F-F8A0-AF4030848668}"/>
              </a:ext>
            </a:extLst>
          </p:cNvPr>
          <p:cNvGrpSpPr/>
          <p:nvPr/>
        </p:nvGrpSpPr>
        <p:grpSpPr>
          <a:xfrm>
            <a:off x="663907" y="3456147"/>
            <a:ext cx="731520" cy="1013055"/>
            <a:chOff x="663907" y="3456147"/>
            <a:chExt cx="731520" cy="1013055"/>
          </a:xfrm>
        </p:grpSpPr>
        <p:sp>
          <p:nvSpPr>
            <p:cNvPr id="3" name="Oval 2">
              <a:extLst>
                <a:ext uri="{FF2B5EF4-FFF2-40B4-BE49-F238E27FC236}">
                  <a16:creationId xmlns:a16="http://schemas.microsoft.com/office/drawing/2014/main" id="{7DED142D-FDA1-1E4D-B598-74E3144063CE}"/>
                </a:ext>
              </a:extLst>
            </p:cNvPr>
            <p:cNvSpPr>
              <a:spLocks noChangeAspect="1"/>
            </p:cNvSpPr>
            <p:nvPr/>
          </p:nvSpPr>
          <p:spPr>
            <a:xfrm flipV="1">
              <a:off x="663907" y="3737682"/>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57E49194-E9F0-B70E-3790-898919D7E631}"/>
                </a:ext>
              </a:extLst>
            </p:cNvPr>
            <p:cNvCxnSpPr>
              <a:cxnSpLocks/>
            </p:cNvCxnSpPr>
            <p:nvPr/>
          </p:nvCxnSpPr>
          <p:spPr>
            <a:xfrm>
              <a:off x="1029667" y="3456147"/>
              <a:ext cx="0" cy="281535"/>
            </a:xfrm>
            <a:prstGeom prst="line">
              <a:avLst/>
            </a:prstGeom>
            <a:noFill/>
            <a:ln w="38100" cap="flat" cmpd="sng" algn="ctr">
              <a:solidFill>
                <a:srgbClr val="050226"/>
              </a:solidFill>
              <a:prstDash val="solid"/>
              <a:miter lim="800000"/>
              <a:headEnd type="oval"/>
              <a:tailEnd type="none"/>
            </a:ln>
            <a:effectLst/>
          </p:spPr>
        </p:cxnSp>
        <p:pic>
          <p:nvPicPr>
            <p:cNvPr id="12" name="Picture 11">
              <a:extLst>
                <a:ext uri="{FF2B5EF4-FFF2-40B4-BE49-F238E27FC236}">
                  <a16:creationId xmlns:a16="http://schemas.microsoft.com/office/drawing/2014/main" id="{3EBAEE70-FF36-814F-4E42-EB3C294857ED}"/>
                </a:ext>
              </a:extLst>
            </p:cNvPr>
            <p:cNvPicPr>
              <a:picLocks noChangeAspect="1"/>
            </p:cNvPicPr>
            <p:nvPr/>
          </p:nvPicPr>
          <p:blipFill>
            <a:blip r:embed="rId5"/>
            <a:stretch>
              <a:fillRect/>
            </a:stretch>
          </p:blipFill>
          <p:spPr>
            <a:xfrm>
              <a:off x="801067" y="3867799"/>
              <a:ext cx="457200" cy="403538"/>
            </a:xfrm>
            <a:prstGeom prst="rect">
              <a:avLst/>
            </a:prstGeom>
          </p:spPr>
        </p:pic>
      </p:grpSp>
      <p:grpSp>
        <p:nvGrpSpPr>
          <p:cNvPr id="15" name="Group 14">
            <a:extLst>
              <a:ext uri="{FF2B5EF4-FFF2-40B4-BE49-F238E27FC236}">
                <a16:creationId xmlns:a16="http://schemas.microsoft.com/office/drawing/2014/main" id="{F2EE37E4-9CBD-2BCE-52DB-B521F48AEB56}"/>
              </a:ext>
            </a:extLst>
          </p:cNvPr>
          <p:cNvGrpSpPr/>
          <p:nvPr/>
        </p:nvGrpSpPr>
        <p:grpSpPr>
          <a:xfrm>
            <a:off x="10880498" y="2462356"/>
            <a:ext cx="731520" cy="978529"/>
            <a:chOff x="10367544" y="-407810"/>
            <a:chExt cx="731520" cy="978529"/>
          </a:xfrm>
        </p:grpSpPr>
        <p:grpSp>
          <p:nvGrpSpPr>
            <p:cNvPr id="16" name="Group 15">
              <a:extLst>
                <a:ext uri="{FF2B5EF4-FFF2-40B4-BE49-F238E27FC236}">
                  <a16:creationId xmlns:a16="http://schemas.microsoft.com/office/drawing/2014/main" id="{FCD57600-A7E1-9CAD-3A6C-6E4F032B8BFA}"/>
                </a:ext>
              </a:extLst>
            </p:cNvPr>
            <p:cNvGrpSpPr/>
            <p:nvPr/>
          </p:nvGrpSpPr>
          <p:grpSpPr>
            <a:xfrm>
              <a:off x="10367544" y="-407810"/>
              <a:ext cx="731520" cy="731520"/>
              <a:chOff x="10984103" y="533491"/>
              <a:chExt cx="731520" cy="731520"/>
            </a:xfrm>
          </p:grpSpPr>
          <p:sp>
            <p:nvSpPr>
              <p:cNvPr id="18" name="Oval 17">
                <a:extLst>
                  <a:ext uri="{FF2B5EF4-FFF2-40B4-BE49-F238E27FC236}">
                    <a16:creationId xmlns:a16="http://schemas.microsoft.com/office/drawing/2014/main" id="{BC03D541-484D-97D7-5C57-6D8DF270A4B7}"/>
                  </a:ext>
                </a:extLst>
              </p:cNvPr>
              <p:cNvSpPr/>
              <p:nvPr/>
            </p:nvSpPr>
            <p:spPr>
              <a:xfrm>
                <a:off x="10984103" y="53349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F8E1DEF-3C0C-C843-8D48-548C8B07FBA9}"/>
                  </a:ext>
                </a:extLst>
              </p:cNvPr>
              <p:cNvPicPr>
                <a:picLocks noChangeAspect="1"/>
              </p:cNvPicPr>
              <p:nvPr/>
            </p:nvPicPr>
            <p:blipFill>
              <a:blip r:embed="rId6">
                <a:lum bright="70000" contrast="-70000"/>
              </a:blip>
              <a:stretch>
                <a:fillRect/>
              </a:stretch>
            </p:blipFill>
            <p:spPr>
              <a:xfrm>
                <a:off x="11093469" y="636806"/>
                <a:ext cx="536538" cy="548640"/>
              </a:xfrm>
              <a:prstGeom prst="rect">
                <a:avLst/>
              </a:prstGeom>
            </p:spPr>
          </p:pic>
        </p:grpSp>
        <p:cxnSp>
          <p:nvCxnSpPr>
            <p:cNvPr id="17" name="Straight Connector 16">
              <a:extLst>
                <a:ext uri="{FF2B5EF4-FFF2-40B4-BE49-F238E27FC236}">
                  <a16:creationId xmlns:a16="http://schemas.microsoft.com/office/drawing/2014/main" id="{86E47C6F-EA92-9A37-5119-71C069D78BBF}"/>
                </a:ext>
              </a:extLst>
            </p:cNvPr>
            <p:cNvCxnSpPr>
              <a:cxnSpLocks/>
              <a:endCxn id="18" idx="4"/>
            </p:cNvCxnSpPr>
            <p:nvPr/>
          </p:nvCxnSpPr>
          <p:spPr>
            <a:xfrm flipV="1">
              <a:off x="10733304" y="323710"/>
              <a:ext cx="0" cy="247009"/>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95FFF071-69F8-A178-E5A6-9B25679EA8D6}"/>
              </a:ext>
            </a:extLst>
          </p:cNvPr>
          <p:cNvSpPr txBox="1"/>
          <p:nvPr/>
        </p:nvSpPr>
        <p:spPr>
          <a:xfrm>
            <a:off x="8642195" y="2521401"/>
            <a:ext cx="2152687" cy="584775"/>
          </a:xfrm>
          <a:prstGeom prst="rect">
            <a:avLst/>
          </a:prstGeom>
          <a:noFill/>
        </p:spPr>
        <p:txBody>
          <a:bodyPr wrap="square" lIns="0" tIns="0" rIns="0" bIns="0" rtlCol="0">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Potential impact</a:t>
            </a:r>
          </a:p>
          <a:p>
            <a:pPr algn="r">
              <a:lnSpc>
                <a:spcPct val="95000"/>
              </a:lnSpc>
              <a:defRPr/>
            </a:pPr>
            <a:r>
              <a:rPr kumimoji="0" lang="en-US" sz="2000" b="0" i="0" u="none" strike="noStrike" kern="1200" cap="none" spc="0" normalizeH="0" baseline="0" noProof="0" dirty="0">
                <a:ln>
                  <a:noFill/>
                </a:ln>
                <a:solidFill>
                  <a:srgbClr val="7289B0"/>
                </a:solidFill>
                <a:effectLst/>
                <a:uLnTx/>
                <a:uFillTx/>
                <a:latin typeface="Arial" panose="020B0604020202020204" pitchFamily="34" charset="0"/>
                <a:ea typeface="+mn-ea"/>
                <a:cs typeface="Arial" panose="020B0604020202020204" pitchFamily="34" charset="0"/>
              </a:rPr>
              <a:t>24 April 2041</a:t>
            </a:r>
            <a:endParaRPr kumimoji="0" lang="en-US" sz="2000" b="0" i="0" u="none" strike="noStrike" kern="1200" cap="none" spc="0" normalizeH="0" baseline="0" noProof="0" dirty="0">
              <a:ln>
                <a:noFill/>
              </a:ln>
              <a:solidFill>
                <a:srgbClr val="7289B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404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9347D-3A28-2B40-A570-7D931C9C5A3C}"/>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4F99E85-863C-ED0D-BC66-1BEBC212D440}"/>
              </a:ext>
            </a:extLst>
          </p:cNvPr>
          <p:cNvSpPr/>
          <p:nvPr/>
        </p:nvSpPr>
        <p:spPr>
          <a:xfrm>
            <a:off x="1029667" y="0"/>
            <a:ext cx="247154" cy="6858000"/>
          </a:xfrm>
          <a:prstGeom prst="rect">
            <a:avLst/>
          </a:prstGeom>
          <a:solidFill>
            <a:schemeClr val="accent3">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
        <p:nvSpPr>
          <p:cNvPr id="4" name="Slide Number Placeholder 3">
            <a:extLst>
              <a:ext uri="{FF2B5EF4-FFF2-40B4-BE49-F238E27FC236}">
                <a16:creationId xmlns:a16="http://schemas.microsoft.com/office/drawing/2014/main" id="{176DD58E-5F43-D908-8E27-120048B815B3}"/>
              </a:ext>
            </a:extLst>
          </p:cNvPr>
          <p:cNvSpPr>
            <a:spLocks noGrp="1"/>
          </p:cNvSpPr>
          <p:nvPr>
            <p:ph type="sldNum" sz="quarter" idx="12"/>
          </p:nvPr>
        </p:nvSpPr>
        <p:spPr/>
        <p:txBody>
          <a:bodyPr/>
          <a:lstStyle/>
          <a:p>
            <a:fld id="{4EBCDCBD-78E1-0D41-A999-31B5EBF8E02C}" type="slidenum">
              <a:rPr lang="en-US" smtClean="0"/>
              <a:pPr/>
              <a:t>31</a:t>
            </a:fld>
            <a:endParaRPr lang="en-US" dirty="0"/>
          </a:p>
        </p:txBody>
      </p:sp>
      <p:sp>
        <p:nvSpPr>
          <p:cNvPr id="61" name="TextBox 60">
            <a:extLst>
              <a:ext uri="{FF2B5EF4-FFF2-40B4-BE49-F238E27FC236}">
                <a16:creationId xmlns:a16="http://schemas.microsoft.com/office/drawing/2014/main" id="{99336387-1348-7D45-A4FA-846FD0071C97}"/>
              </a:ext>
            </a:extLst>
          </p:cNvPr>
          <p:cNvSpPr txBox="1"/>
          <p:nvPr/>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0" name="Freeform: Shape 85">
            <a:extLst>
              <a:ext uri="{FF2B5EF4-FFF2-40B4-BE49-F238E27FC236}">
                <a16:creationId xmlns:a16="http://schemas.microsoft.com/office/drawing/2014/main" id="{D8953954-6B78-84EC-3BF7-2FAFEA6907B8}"/>
              </a:ext>
              <a:ext uri="{C183D7F6-B498-43B3-948B-1728B52AA6E4}">
                <adec:decorative xmlns:adec="http://schemas.microsoft.com/office/drawing/2017/decorative" val="1"/>
              </a:ext>
            </a:extLst>
          </p:cNvPr>
          <p:cNvSpPr/>
          <p:nvPr/>
        </p:nvSpPr>
        <p:spPr>
          <a:xfrm rot="10800000">
            <a:off x="0" y="3232404"/>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sp>
        <p:nvSpPr>
          <p:cNvPr id="64" name="TextBox 63">
            <a:extLst>
              <a:ext uri="{FF2B5EF4-FFF2-40B4-BE49-F238E27FC236}">
                <a16:creationId xmlns:a16="http://schemas.microsoft.com/office/drawing/2014/main" id="{89269E1B-A3B3-7ED6-196B-438130148857}"/>
              </a:ext>
            </a:extLst>
          </p:cNvPr>
          <p:cNvSpPr txBox="1"/>
          <p:nvPr/>
        </p:nvSpPr>
        <p:spPr>
          <a:xfrm>
            <a:off x="257306" y="4553151"/>
            <a:ext cx="1544722" cy="581698"/>
          </a:xfrm>
          <a:prstGeom prst="rect">
            <a:avLst/>
          </a:prstGeom>
          <a:noFill/>
          <a:ln w="19050">
            <a:noFill/>
          </a:ln>
        </p:spPr>
        <p:txBody>
          <a:bodyPr wrap="square" lIns="0" tIns="0" rIns="0" bIns="0" rtlCol="0">
            <a:spAutoFit/>
          </a:bodyPr>
          <a:lstStyle/>
          <a:p>
            <a:pPr algn="ctr" defTabSz="914400">
              <a:lnSpc>
                <a:spcPct val="90000"/>
              </a:lnSpc>
              <a:defRPr/>
            </a:pPr>
            <a:r>
              <a:rPr lang="en-US" sz="1400" dirty="0">
                <a:solidFill>
                  <a:schemeClr val="accent2"/>
                </a:solidFill>
                <a:latin typeface="Arial" panose="020B0604020202020204" pitchFamily="34" charset="0"/>
                <a:cs typeface="Arial" panose="020B0604020202020204" pitchFamily="34" charset="0"/>
              </a:rPr>
              <a:t>IAWN </a:t>
            </a:r>
            <a:br>
              <a:rPr lang="en-US" sz="1400" dirty="0">
                <a:solidFill>
                  <a:schemeClr val="accent2"/>
                </a:solidFill>
                <a:latin typeface="Arial" panose="020B0604020202020204" pitchFamily="34" charset="0"/>
                <a:cs typeface="Arial" panose="020B0604020202020204" pitchFamily="34" charset="0"/>
              </a:rPr>
            </a:br>
            <a:r>
              <a:rPr lang="en-US" sz="1400" dirty="0">
                <a:solidFill>
                  <a:schemeClr val="accent2"/>
                </a:solidFill>
                <a:latin typeface="Arial" panose="020B0604020202020204" pitchFamily="34" charset="0"/>
                <a:cs typeface="Arial" panose="020B0604020202020204" pitchFamily="34" charset="0"/>
              </a:rPr>
              <a:t>notification</a:t>
            </a:r>
          </a:p>
          <a:p>
            <a:pPr algn="ctr">
              <a:lnSpc>
                <a:spcPct val="90000"/>
              </a:lnSpc>
              <a:defRPr/>
            </a:pPr>
            <a:r>
              <a:rPr lang="en-US" sz="1400" b="1" dirty="0">
                <a:solidFill>
                  <a:schemeClr val="accent1"/>
                </a:solidFill>
                <a:latin typeface="Arial" panose="020B0604020202020204" pitchFamily="34" charset="0"/>
                <a:cs typeface="Arial" panose="020B0604020202020204" pitchFamily="34" charset="0"/>
              </a:rPr>
              <a:t>1 August 2024</a:t>
            </a:r>
          </a:p>
        </p:txBody>
      </p:sp>
      <p:sp>
        <p:nvSpPr>
          <p:cNvPr id="7" name="TextBox 6">
            <a:extLst>
              <a:ext uri="{FF2B5EF4-FFF2-40B4-BE49-F238E27FC236}">
                <a16:creationId xmlns:a16="http://schemas.microsoft.com/office/drawing/2014/main" id="{E304D0C6-B6DA-3523-F870-430035C8699F}"/>
              </a:ext>
            </a:extLst>
          </p:cNvPr>
          <p:cNvSpPr txBox="1"/>
          <p:nvPr/>
        </p:nvSpPr>
        <p:spPr>
          <a:xfrm>
            <a:off x="1695120" y="2521401"/>
            <a:ext cx="9166824" cy="553998"/>
          </a:xfrm>
          <a:prstGeom prst="rect">
            <a:avLst/>
          </a:prstGeom>
          <a:noFill/>
          <a:ln w="19050">
            <a:noFill/>
          </a:ln>
        </p:spPr>
        <p:txBody>
          <a:bodyPr wrap="square" lIns="0" tIns="0" rIns="0" bIns="0" rtlCol="0">
            <a:spAutoFit/>
          </a:bodyPr>
          <a:lstStyle/>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It is now October 2024.</a:t>
            </a:r>
          </a:p>
          <a:p>
            <a:pPr defTabSz="914400">
              <a:lnSpc>
                <a:spcPct val="90000"/>
              </a:lnSpc>
              <a:defRPr/>
            </a:pPr>
            <a:r>
              <a:rPr lang="en-US" sz="2000" dirty="0">
                <a:solidFill>
                  <a:srgbClr val="7289B0"/>
                </a:solidFill>
                <a:latin typeface="Arial" panose="020B0604020202020204" pitchFamily="34" charset="0"/>
                <a:cs typeface="Arial" panose="020B0604020202020204" pitchFamily="34" charset="0"/>
              </a:rPr>
              <a:t>16.5 years until potential impact </a:t>
            </a:r>
          </a:p>
        </p:txBody>
      </p:sp>
      <p:grpSp>
        <p:nvGrpSpPr>
          <p:cNvPr id="8" name="Group 7">
            <a:extLst>
              <a:ext uri="{FF2B5EF4-FFF2-40B4-BE49-F238E27FC236}">
                <a16:creationId xmlns:a16="http://schemas.microsoft.com/office/drawing/2014/main" id="{A7081872-BF7D-5378-73A0-7BA5D0AB020B}"/>
              </a:ext>
            </a:extLst>
          </p:cNvPr>
          <p:cNvGrpSpPr/>
          <p:nvPr/>
        </p:nvGrpSpPr>
        <p:grpSpPr>
          <a:xfrm>
            <a:off x="896695" y="2427830"/>
            <a:ext cx="731520" cy="1013055"/>
            <a:chOff x="563547" y="2427830"/>
            <a:chExt cx="731520" cy="1013055"/>
          </a:xfrm>
        </p:grpSpPr>
        <p:sp>
          <p:nvSpPr>
            <p:cNvPr id="9" name="Oval 8">
              <a:extLst>
                <a:ext uri="{FF2B5EF4-FFF2-40B4-BE49-F238E27FC236}">
                  <a16:creationId xmlns:a16="http://schemas.microsoft.com/office/drawing/2014/main" id="{987ABB49-E469-CDB0-1A66-C776A79C55E2}"/>
                </a:ext>
              </a:extLst>
            </p:cNvPr>
            <p:cNvSpPr>
              <a:spLocks noChangeAspect="1"/>
            </p:cNvSpPr>
            <p:nvPr/>
          </p:nvSpPr>
          <p:spPr>
            <a:xfrm>
              <a:off x="563547" y="242783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0" name="Graphic 9" descr="Marker with solid fill">
              <a:extLst>
                <a:ext uri="{FF2B5EF4-FFF2-40B4-BE49-F238E27FC236}">
                  <a16:creationId xmlns:a16="http://schemas.microsoft.com/office/drawing/2014/main" id="{111E1DEE-8B8E-645F-AF40-9DEE47BD41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47" y="2427830"/>
              <a:ext cx="731520" cy="731520"/>
            </a:xfrm>
            <a:prstGeom prst="rect">
              <a:avLst/>
            </a:prstGeom>
          </p:spPr>
        </p:pic>
        <p:cxnSp>
          <p:nvCxnSpPr>
            <p:cNvPr id="11" name="Straight Connector 10">
              <a:extLst>
                <a:ext uri="{FF2B5EF4-FFF2-40B4-BE49-F238E27FC236}">
                  <a16:creationId xmlns:a16="http://schemas.microsoft.com/office/drawing/2014/main" id="{25DE094C-7AEB-47D4-1C72-791568413579}"/>
                </a:ext>
              </a:extLst>
            </p:cNvPr>
            <p:cNvCxnSpPr>
              <a:cxnSpLocks/>
            </p:cNvCxnSpPr>
            <p:nvPr/>
          </p:nvCxnSpPr>
          <p:spPr>
            <a:xfrm flipV="1">
              <a:off x="929307" y="3159350"/>
              <a:ext cx="0" cy="281535"/>
            </a:xfrm>
            <a:prstGeom prst="line">
              <a:avLst/>
            </a:prstGeom>
            <a:noFill/>
            <a:ln w="38100" cap="flat" cmpd="sng" algn="ctr">
              <a:solidFill>
                <a:srgbClr val="050226"/>
              </a:solidFill>
              <a:prstDash val="solid"/>
              <a:miter lim="800000"/>
              <a:headEnd type="oval"/>
              <a:tailEnd type="none"/>
            </a:ln>
            <a:effectLst/>
          </p:spPr>
        </p:cxnSp>
      </p:grpSp>
      <p:grpSp>
        <p:nvGrpSpPr>
          <p:cNvPr id="13" name="Group 12">
            <a:extLst>
              <a:ext uri="{FF2B5EF4-FFF2-40B4-BE49-F238E27FC236}">
                <a16:creationId xmlns:a16="http://schemas.microsoft.com/office/drawing/2014/main" id="{B5915F25-2B04-C493-C950-B89E180059B1}"/>
              </a:ext>
            </a:extLst>
          </p:cNvPr>
          <p:cNvGrpSpPr/>
          <p:nvPr/>
        </p:nvGrpSpPr>
        <p:grpSpPr>
          <a:xfrm>
            <a:off x="663907" y="3456147"/>
            <a:ext cx="731520" cy="1013055"/>
            <a:chOff x="663907" y="3456147"/>
            <a:chExt cx="731520" cy="1013055"/>
          </a:xfrm>
        </p:grpSpPr>
        <p:sp>
          <p:nvSpPr>
            <p:cNvPr id="3" name="Oval 2">
              <a:extLst>
                <a:ext uri="{FF2B5EF4-FFF2-40B4-BE49-F238E27FC236}">
                  <a16:creationId xmlns:a16="http://schemas.microsoft.com/office/drawing/2014/main" id="{A8C53EA2-A153-CA9D-688C-29255200EACF}"/>
                </a:ext>
              </a:extLst>
            </p:cNvPr>
            <p:cNvSpPr>
              <a:spLocks noChangeAspect="1"/>
            </p:cNvSpPr>
            <p:nvPr/>
          </p:nvSpPr>
          <p:spPr>
            <a:xfrm flipV="1">
              <a:off x="663907" y="3737682"/>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704D64EB-EEE3-DDDA-084C-1E12E0B59E15}"/>
                </a:ext>
              </a:extLst>
            </p:cNvPr>
            <p:cNvCxnSpPr>
              <a:cxnSpLocks/>
            </p:cNvCxnSpPr>
            <p:nvPr/>
          </p:nvCxnSpPr>
          <p:spPr>
            <a:xfrm>
              <a:off x="1029667" y="3456147"/>
              <a:ext cx="0" cy="281535"/>
            </a:xfrm>
            <a:prstGeom prst="line">
              <a:avLst/>
            </a:prstGeom>
            <a:noFill/>
            <a:ln w="38100" cap="flat" cmpd="sng" algn="ctr">
              <a:solidFill>
                <a:srgbClr val="050226"/>
              </a:solidFill>
              <a:prstDash val="solid"/>
              <a:miter lim="800000"/>
              <a:headEnd type="oval"/>
              <a:tailEnd type="none"/>
            </a:ln>
            <a:effectLst/>
          </p:spPr>
        </p:cxnSp>
        <p:pic>
          <p:nvPicPr>
            <p:cNvPr id="12" name="Picture 11">
              <a:extLst>
                <a:ext uri="{FF2B5EF4-FFF2-40B4-BE49-F238E27FC236}">
                  <a16:creationId xmlns:a16="http://schemas.microsoft.com/office/drawing/2014/main" id="{208AC568-6E17-7893-3107-B152991860B2}"/>
                </a:ext>
              </a:extLst>
            </p:cNvPr>
            <p:cNvPicPr>
              <a:picLocks noChangeAspect="1"/>
            </p:cNvPicPr>
            <p:nvPr/>
          </p:nvPicPr>
          <p:blipFill>
            <a:blip r:embed="rId5"/>
            <a:stretch>
              <a:fillRect/>
            </a:stretch>
          </p:blipFill>
          <p:spPr>
            <a:xfrm>
              <a:off x="801067" y="3867799"/>
              <a:ext cx="457200" cy="403538"/>
            </a:xfrm>
            <a:prstGeom prst="rect">
              <a:avLst/>
            </a:prstGeom>
          </p:spPr>
        </p:pic>
      </p:grpSp>
      <p:sp>
        <p:nvSpPr>
          <p:cNvPr id="14" name="TextBox 13">
            <a:extLst>
              <a:ext uri="{FF2B5EF4-FFF2-40B4-BE49-F238E27FC236}">
                <a16:creationId xmlns:a16="http://schemas.microsoft.com/office/drawing/2014/main" id="{9248B291-679C-F772-2802-2C3C23387EAA}"/>
              </a:ext>
            </a:extLst>
          </p:cNvPr>
          <p:cNvSpPr txBox="1"/>
          <p:nvPr/>
        </p:nvSpPr>
        <p:spPr>
          <a:xfrm>
            <a:off x="8642195" y="2521401"/>
            <a:ext cx="2152687" cy="584775"/>
          </a:xfrm>
          <a:prstGeom prst="rect">
            <a:avLst/>
          </a:prstGeom>
          <a:noFill/>
        </p:spPr>
        <p:txBody>
          <a:bodyPr wrap="square" lIns="0" tIns="0" rIns="0" bIns="0" rtlCol="0">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Potential impact</a:t>
            </a:r>
          </a:p>
          <a:p>
            <a:pPr algn="r">
              <a:lnSpc>
                <a:spcPct val="95000"/>
              </a:lnSpc>
              <a:defRPr/>
            </a:pPr>
            <a:r>
              <a:rPr kumimoji="0" lang="en-US" sz="2000" b="0" i="0" u="none" strike="noStrike" kern="1200" cap="none" spc="0" normalizeH="0" baseline="0" noProof="0" dirty="0">
                <a:ln>
                  <a:noFill/>
                </a:ln>
                <a:solidFill>
                  <a:srgbClr val="7289B0"/>
                </a:solidFill>
                <a:effectLst/>
                <a:uLnTx/>
                <a:uFillTx/>
                <a:latin typeface="Arial" panose="020B0604020202020204" pitchFamily="34" charset="0"/>
                <a:ea typeface="+mn-ea"/>
                <a:cs typeface="Arial" panose="020B0604020202020204" pitchFamily="34" charset="0"/>
              </a:rPr>
              <a:t>24 April 2041</a:t>
            </a:r>
            <a:endParaRPr kumimoji="0" lang="en-US" sz="2000" b="0" i="0" u="none" strike="noStrike" kern="1200" cap="none" spc="0" normalizeH="0" baseline="0" noProof="0" dirty="0">
              <a:ln>
                <a:noFill/>
              </a:ln>
              <a:solidFill>
                <a:srgbClr val="7289B0"/>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0294698B-7AE1-D85C-4FBC-6F14430432D7}"/>
              </a:ext>
            </a:extLst>
          </p:cNvPr>
          <p:cNvGrpSpPr/>
          <p:nvPr/>
        </p:nvGrpSpPr>
        <p:grpSpPr>
          <a:xfrm>
            <a:off x="10880498" y="2462356"/>
            <a:ext cx="731520" cy="978529"/>
            <a:chOff x="10367544" y="-407810"/>
            <a:chExt cx="731520" cy="978529"/>
          </a:xfrm>
        </p:grpSpPr>
        <p:grpSp>
          <p:nvGrpSpPr>
            <p:cNvPr id="16" name="Group 15">
              <a:extLst>
                <a:ext uri="{FF2B5EF4-FFF2-40B4-BE49-F238E27FC236}">
                  <a16:creationId xmlns:a16="http://schemas.microsoft.com/office/drawing/2014/main" id="{12A1EEBB-3732-3912-252F-B3E729720F39}"/>
                </a:ext>
              </a:extLst>
            </p:cNvPr>
            <p:cNvGrpSpPr/>
            <p:nvPr/>
          </p:nvGrpSpPr>
          <p:grpSpPr>
            <a:xfrm>
              <a:off x="10367544" y="-407810"/>
              <a:ext cx="731520" cy="731520"/>
              <a:chOff x="10984103" y="533491"/>
              <a:chExt cx="731520" cy="731520"/>
            </a:xfrm>
          </p:grpSpPr>
          <p:sp>
            <p:nvSpPr>
              <p:cNvPr id="18" name="Oval 17">
                <a:extLst>
                  <a:ext uri="{FF2B5EF4-FFF2-40B4-BE49-F238E27FC236}">
                    <a16:creationId xmlns:a16="http://schemas.microsoft.com/office/drawing/2014/main" id="{4D8DDA80-5B4B-A0CE-893F-C07DD943C400}"/>
                  </a:ext>
                </a:extLst>
              </p:cNvPr>
              <p:cNvSpPr/>
              <p:nvPr/>
            </p:nvSpPr>
            <p:spPr>
              <a:xfrm>
                <a:off x="10984103" y="53349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10D1947A-5E94-A44C-1844-E37F4FE87CDA}"/>
                  </a:ext>
                </a:extLst>
              </p:cNvPr>
              <p:cNvPicPr>
                <a:picLocks noChangeAspect="1"/>
              </p:cNvPicPr>
              <p:nvPr/>
            </p:nvPicPr>
            <p:blipFill>
              <a:blip r:embed="rId6">
                <a:lum bright="70000" contrast="-70000"/>
              </a:blip>
              <a:stretch>
                <a:fillRect/>
              </a:stretch>
            </p:blipFill>
            <p:spPr>
              <a:xfrm>
                <a:off x="11093469" y="636806"/>
                <a:ext cx="536538" cy="548640"/>
              </a:xfrm>
              <a:prstGeom prst="rect">
                <a:avLst/>
              </a:prstGeom>
            </p:spPr>
          </p:pic>
        </p:grpSp>
        <p:cxnSp>
          <p:nvCxnSpPr>
            <p:cNvPr id="17" name="Straight Connector 16">
              <a:extLst>
                <a:ext uri="{FF2B5EF4-FFF2-40B4-BE49-F238E27FC236}">
                  <a16:creationId xmlns:a16="http://schemas.microsoft.com/office/drawing/2014/main" id="{3B9783A9-501B-F4E3-951B-F3667218DC1E}"/>
                </a:ext>
              </a:extLst>
            </p:cNvPr>
            <p:cNvCxnSpPr>
              <a:cxnSpLocks/>
              <a:endCxn id="18" idx="4"/>
            </p:cNvCxnSpPr>
            <p:nvPr/>
          </p:nvCxnSpPr>
          <p:spPr>
            <a:xfrm flipV="1">
              <a:off x="10733304" y="323710"/>
              <a:ext cx="0" cy="247009"/>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288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45920-489E-7F44-50B0-DE8A8FDE71E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2E56AEA-B8A1-B62C-2AB6-25D8BB3E6DEE}"/>
              </a:ext>
            </a:extLst>
          </p:cNvPr>
          <p:cNvSpPr/>
          <p:nvPr/>
        </p:nvSpPr>
        <p:spPr>
          <a:xfrm>
            <a:off x="956390" y="0"/>
            <a:ext cx="7729793" cy="6858000"/>
          </a:xfrm>
          <a:prstGeom prst="rect">
            <a:avLst/>
          </a:prstGeom>
          <a:solidFill>
            <a:schemeClr val="accent3">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
        <p:nvSpPr>
          <p:cNvPr id="4" name="Slide Number Placeholder 3">
            <a:extLst>
              <a:ext uri="{FF2B5EF4-FFF2-40B4-BE49-F238E27FC236}">
                <a16:creationId xmlns:a16="http://schemas.microsoft.com/office/drawing/2014/main" id="{D1158E4E-BA0A-A4AA-11F1-E7D9565B8059}"/>
              </a:ext>
            </a:extLst>
          </p:cNvPr>
          <p:cNvSpPr>
            <a:spLocks noGrp="1"/>
          </p:cNvSpPr>
          <p:nvPr>
            <p:ph type="sldNum" sz="quarter" idx="12"/>
          </p:nvPr>
        </p:nvSpPr>
        <p:spPr/>
        <p:txBody>
          <a:bodyPr/>
          <a:lstStyle/>
          <a:p>
            <a:fld id="{4EBCDCBD-78E1-0D41-A999-31B5EBF8E02C}" type="slidenum">
              <a:rPr lang="en-US" smtClean="0"/>
              <a:pPr/>
              <a:t>32</a:t>
            </a:fld>
            <a:endParaRPr lang="en-US" dirty="0"/>
          </a:p>
        </p:txBody>
      </p:sp>
      <p:sp>
        <p:nvSpPr>
          <p:cNvPr id="5" name="Round Single Corner Rectangle 4">
            <a:extLst>
              <a:ext uri="{FF2B5EF4-FFF2-40B4-BE49-F238E27FC236}">
                <a16:creationId xmlns:a16="http://schemas.microsoft.com/office/drawing/2014/main" id="{1E90F8B3-42F0-DDC3-C4F2-FBEDE5549109}"/>
              </a:ext>
            </a:extLst>
          </p:cNvPr>
          <p:cNvSpPr/>
          <p:nvPr/>
        </p:nvSpPr>
        <p:spPr>
          <a:xfrm>
            <a:off x="956390" y="3513994"/>
            <a:ext cx="6440072" cy="1415772"/>
          </a:xfrm>
          <a:prstGeom prst="round1Rect">
            <a:avLst/>
          </a:prstGeom>
          <a:solidFill>
            <a:schemeClr val="accent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
        <p:nvSpPr>
          <p:cNvPr id="21" name="Freeform: Shape 85">
            <a:extLst>
              <a:ext uri="{FF2B5EF4-FFF2-40B4-BE49-F238E27FC236}">
                <a16:creationId xmlns:a16="http://schemas.microsoft.com/office/drawing/2014/main" id="{30794306-B5C4-AFD0-0873-8639E507F6C9}"/>
              </a:ext>
              <a:ext uri="{C183D7F6-B498-43B3-948B-1728B52AA6E4}">
                <adec:decorative xmlns:adec="http://schemas.microsoft.com/office/drawing/2017/decorative" val="1"/>
              </a:ext>
            </a:extLst>
          </p:cNvPr>
          <p:cNvSpPr/>
          <p:nvPr/>
        </p:nvSpPr>
        <p:spPr>
          <a:xfrm rot="10800000">
            <a:off x="0" y="3232404"/>
            <a:ext cx="13030196"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sp>
        <p:nvSpPr>
          <p:cNvPr id="22" name="TextBox 21">
            <a:extLst>
              <a:ext uri="{FF2B5EF4-FFF2-40B4-BE49-F238E27FC236}">
                <a16:creationId xmlns:a16="http://schemas.microsoft.com/office/drawing/2014/main" id="{ECD8B9F4-215C-6063-561C-219F29DFFC1D}"/>
              </a:ext>
            </a:extLst>
          </p:cNvPr>
          <p:cNvSpPr txBox="1"/>
          <p:nvPr/>
        </p:nvSpPr>
        <p:spPr>
          <a:xfrm>
            <a:off x="9121400" y="2328298"/>
            <a:ext cx="2639575" cy="830997"/>
          </a:xfrm>
          <a:prstGeom prst="rect">
            <a:avLst/>
          </a:prstGeom>
          <a:noFill/>
          <a:ln w="19050">
            <a:noFill/>
          </a:ln>
        </p:spPr>
        <p:txBody>
          <a:bodyPr wrap="square" lIns="0" tIns="0" rIns="0" bIns="0" rtlCol="0">
            <a:spAutoFit/>
          </a:bodyPr>
          <a:lstStyle/>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29 October 2024</a:t>
            </a:r>
          </a:p>
          <a:p>
            <a:pPr defTabSz="914400">
              <a:lnSpc>
                <a:spcPct val="90000"/>
              </a:lnSpc>
              <a:defRPr/>
            </a:pPr>
            <a:r>
              <a:rPr lang="en-US" sz="2000" dirty="0">
                <a:solidFill>
                  <a:srgbClr val="7289B0"/>
                </a:solidFill>
                <a:latin typeface="Arial" panose="020B0604020202020204" pitchFamily="34" charset="0"/>
                <a:cs typeface="Arial" panose="020B0604020202020204" pitchFamily="34" charset="0"/>
              </a:rPr>
              <a:t>SMPAG shares </a:t>
            </a:r>
            <a:br>
              <a:rPr lang="en-US" sz="2000" dirty="0">
                <a:solidFill>
                  <a:srgbClr val="7289B0"/>
                </a:solidFill>
                <a:latin typeface="Arial" panose="020B0604020202020204" pitchFamily="34" charset="0"/>
                <a:cs typeface="Arial" panose="020B0604020202020204" pitchFamily="34" charset="0"/>
              </a:rPr>
            </a:br>
            <a:r>
              <a:rPr lang="en-US" sz="2000" dirty="0">
                <a:solidFill>
                  <a:srgbClr val="7289B0"/>
                </a:solidFill>
                <a:latin typeface="Arial" panose="020B0604020202020204" pitchFamily="34" charset="0"/>
                <a:cs typeface="Arial" panose="020B0604020202020204" pitchFamily="34" charset="0"/>
              </a:rPr>
              <a:t>recommendations </a:t>
            </a:r>
          </a:p>
        </p:txBody>
      </p:sp>
      <p:grpSp>
        <p:nvGrpSpPr>
          <p:cNvPr id="23" name="Group 22">
            <a:extLst>
              <a:ext uri="{FF2B5EF4-FFF2-40B4-BE49-F238E27FC236}">
                <a16:creationId xmlns:a16="http://schemas.microsoft.com/office/drawing/2014/main" id="{DA7B4D89-0852-B56F-3513-64619521EE26}"/>
              </a:ext>
            </a:extLst>
          </p:cNvPr>
          <p:cNvGrpSpPr/>
          <p:nvPr/>
        </p:nvGrpSpPr>
        <p:grpSpPr>
          <a:xfrm>
            <a:off x="590630" y="2328298"/>
            <a:ext cx="731520" cy="731520"/>
            <a:chOff x="590630" y="2427830"/>
            <a:chExt cx="731520" cy="731520"/>
          </a:xfrm>
        </p:grpSpPr>
        <p:sp>
          <p:nvSpPr>
            <p:cNvPr id="24" name="Oval 23">
              <a:extLst>
                <a:ext uri="{FF2B5EF4-FFF2-40B4-BE49-F238E27FC236}">
                  <a16:creationId xmlns:a16="http://schemas.microsoft.com/office/drawing/2014/main" id="{AF73BC57-8FEF-3975-7D17-3208DFFD223F}"/>
                </a:ext>
              </a:extLst>
            </p:cNvPr>
            <p:cNvSpPr>
              <a:spLocks noChangeAspect="1"/>
            </p:cNvSpPr>
            <p:nvPr/>
          </p:nvSpPr>
          <p:spPr>
            <a:xfrm flipV="1">
              <a:off x="590630" y="242783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7561C0D0-09C9-8379-EE66-1ADC7C97A31F}"/>
                </a:ext>
              </a:extLst>
            </p:cNvPr>
            <p:cNvPicPr>
              <a:picLocks noChangeAspect="1"/>
            </p:cNvPicPr>
            <p:nvPr/>
          </p:nvPicPr>
          <p:blipFill>
            <a:blip r:embed="rId3"/>
            <a:stretch>
              <a:fillRect/>
            </a:stretch>
          </p:blipFill>
          <p:spPr>
            <a:xfrm>
              <a:off x="727790" y="2557947"/>
              <a:ext cx="457200" cy="403538"/>
            </a:xfrm>
            <a:prstGeom prst="rect">
              <a:avLst/>
            </a:prstGeom>
          </p:spPr>
        </p:pic>
      </p:grpSp>
      <p:sp>
        <p:nvSpPr>
          <p:cNvPr id="26" name="TextBox 25">
            <a:extLst>
              <a:ext uri="{FF2B5EF4-FFF2-40B4-BE49-F238E27FC236}">
                <a16:creationId xmlns:a16="http://schemas.microsoft.com/office/drawing/2014/main" id="{D8E1AD4F-272B-D572-8032-2F8928C57B76}"/>
              </a:ext>
            </a:extLst>
          </p:cNvPr>
          <p:cNvSpPr txBox="1"/>
          <p:nvPr/>
        </p:nvSpPr>
        <p:spPr>
          <a:xfrm>
            <a:off x="1408417" y="2328298"/>
            <a:ext cx="2758470" cy="830997"/>
          </a:xfrm>
          <a:prstGeom prst="rect">
            <a:avLst/>
          </a:prstGeom>
          <a:noFill/>
          <a:ln w="19050">
            <a:noFill/>
          </a:ln>
        </p:spPr>
        <p:txBody>
          <a:bodyPr wrap="square" lIns="0" tIns="0" rIns="0" bIns="0" rtlCol="0">
            <a:spAutoFit/>
          </a:bodyPr>
          <a:lstStyle/>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August 2024</a:t>
            </a:r>
          </a:p>
          <a:p>
            <a:pPr defTabSz="914400">
              <a:lnSpc>
                <a:spcPct val="90000"/>
              </a:lnSpc>
              <a:defRPr/>
            </a:pPr>
            <a:r>
              <a:rPr lang="en-US" sz="2000" dirty="0">
                <a:solidFill>
                  <a:srgbClr val="7289B0"/>
                </a:solidFill>
                <a:latin typeface="Arial" panose="020B0604020202020204" pitchFamily="34" charset="0"/>
                <a:cs typeface="Arial" panose="020B0604020202020204" pitchFamily="34" charset="0"/>
              </a:rPr>
              <a:t>IAWN issues notification about potential impactor</a:t>
            </a:r>
          </a:p>
        </p:txBody>
      </p:sp>
      <p:grpSp>
        <p:nvGrpSpPr>
          <p:cNvPr id="27" name="Group 26">
            <a:extLst>
              <a:ext uri="{FF2B5EF4-FFF2-40B4-BE49-F238E27FC236}">
                <a16:creationId xmlns:a16="http://schemas.microsoft.com/office/drawing/2014/main" id="{60B018C2-8BBF-D002-3D53-0284B7A8A479}"/>
              </a:ext>
            </a:extLst>
          </p:cNvPr>
          <p:cNvGrpSpPr/>
          <p:nvPr/>
        </p:nvGrpSpPr>
        <p:grpSpPr>
          <a:xfrm>
            <a:off x="8320432" y="2328298"/>
            <a:ext cx="731520" cy="1112587"/>
            <a:chOff x="10869850" y="2328298"/>
            <a:chExt cx="731520" cy="1112587"/>
          </a:xfrm>
        </p:grpSpPr>
        <p:sp>
          <p:nvSpPr>
            <p:cNvPr id="28" name="Oval 27">
              <a:extLst>
                <a:ext uri="{FF2B5EF4-FFF2-40B4-BE49-F238E27FC236}">
                  <a16:creationId xmlns:a16="http://schemas.microsoft.com/office/drawing/2014/main" id="{F67B622B-AFB0-4110-522B-0CB080A3664F}"/>
                </a:ext>
              </a:extLst>
            </p:cNvPr>
            <p:cNvSpPr>
              <a:spLocks noChangeAspect="1"/>
            </p:cNvSpPr>
            <p:nvPr/>
          </p:nvSpPr>
          <p:spPr>
            <a:xfrm>
              <a:off x="10869850" y="2328298"/>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29" name="Graphic 28" descr="Marker with solid fill">
              <a:extLst>
                <a:ext uri="{FF2B5EF4-FFF2-40B4-BE49-F238E27FC236}">
                  <a16:creationId xmlns:a16="http://schemas.microsoft.com/office/drawing/2014/main" id="{CF69545D-B41C-12A0-E2F6-D4DA3EFAE2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69850" y="2328298"/>
              <a:ext cx="731520" cy="731520"/>
            </a:xfrm>
            <a:prstGeom prst="rect">
              <a:avLst/>
            </a:prstGeom>
          </p:spPr>
        </p:pic>
        <p:cxnSp>
          <p:nvCxnSpPr>
            <p:cNvPr id="30" name="Straight Connector 29">
              <a:extLst>
                <a:ext uri="{FF2B5EF4-FFF2-40B4-BE49-F238E27FC236}">
                  <a16:creationId xmlns:a16="http://schemas.microsoft.com/office/drawing/2014/main" id="{2EC7CB36-E170-3F83-73E1-90D771EAEC20}"/>
                </a:ext>
              </a:extLst>
            </p:cNvPr>
            <p:cNvCxnSpPr>
              <a:cxnSpLocks/>
            </p:cNvCxnSpPr>
            <p:nvPr/>
          </p:nvCxnSpPr>
          <p:spPr>
            <a:xfrm flipV="1">
              <a:off x="11235610" y="3059818"/>
              <a:ext cx="0" cy="381067"/>
            </a:xfrm>
            <a:prstGeom prst="line">
              <a:avLst/>
            </a:prstGeom>
            <a:noFill/>
            <a:ln w="38100" cap="flat" cmpd="sng" algn="ctr">
              <a:solidFill>
                <a:srgbClr val="050226"/>
              </a:solidFill>
              <a:prstDash val="solid"/>
              <a:miter lim="800000"/>
              <a:headEnd type="oval"/>
              <a:tailEnd type="none"/>
            </a:ln>
            <a:effectLst/>
          </p:spPr>
        </p:cxnSp>
      </p:grpSp>
      <p:cxnSp>
        <p:nvCxnSpPr>
          <p:cNvPr id="31" name="Straight Connector 30">
            <a:extLst>
              <a:ext uri="{FF2B5EF4-FFF2-40B4-BE49-F238E27FC236}">
                <a16:creationId xmlns:a16="http://schemas.microsoft.com/office/drawing/2014/main" id="{D40BA5F0-C628-3F50-0DDA-50155E023D54}"/>
              </a:ext>
            </a:extLst>
          </p:cNvPr>
          <p:cNvCxnSpPr>
            <a:cxnSpLocks/>
          </p:cNvCxnSpPr>
          <p:nvPr/>
        </p:nvCxnSpPr>
        <p:spPr>
          <a:xfrm flipV="1">
            <a:off x="956390" y="3059818"/>
            <a:ext cx="0" cy="381067"/>
          </a:xfrm>
          <a:prstGeom prst="line">
            <a:avLst/>
          </a:prstGeom>
          <a:noFill/>
          <a:ln w="38100" cap="flat" cmpd="sng" algn="ctr">
            <a:solidFill>
              <a:srgbClr val="050226"/>
            </a:solidFill>
            <a:prstDash val="solid"/>
            <a:miter lim="800000"/>
            <a:headEnd type="oval"/>
            <a:tailEnd type="none"/>
          </a:ln>
          <a:effectLst/>
        </p:spPr>
      </p:cxnSp>
      <p:sp>
        <p:nvSpPr>
          <p:cNvPr id="32" name="Oval 31">
            <a:extLst>
              <a:ext uri="{FF2B5EF4-FFF2-40B4-BE49-F238E27FC236}">
                <a16:creationId xmlns:a16="http://schemas.microsoft.com/office/drawing/2014/main" id="{7F3DBE54-DCA7-CF0C-38F8-3B961B8C100E}"/>
              </a:ext>
            </a:extLst>
          </p:cNvPr>
          <p:cNvSpPr>
            <a:spLocks noChangeAspect="1"/>
          </p:cNvSpPr>
          <p:nvPr/>
        </p:nvSpPr>
        <p:spPr>
          <a:xfrm flipV="1">
            <a:off x="7030706" y="3841572"/>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3BCF1AC0-F17B-D5A0-3874-327BC8BCBE1E}"/>
              </a:ext>
            </a:extLst>
          </p:cNvPr>
          <p:cNvCxnSpPr>
            <a:cxnSpLocks/>
            <a:endCxn id="32" idx="4"/>
          </p:cNvCxnSpPr>
          <p:nvPr/>
        </p:nvCxnSpPr>
        <p:spPr>
          <a:xfrm>
            <a:off x="7396466" y="3440885"/>
            <a:ext cx="0" cy="400687"/>
          </a:xfrm>
          <a:prstGeom prst="line">
            <a:avLst/>
          </a:prstGeom>
          <a:noFill/>
          <a:ln w="38100" cap="flat" cmpd="sng" algn="ctr">
            <a:solidFill>
              <a:srgbClr val="050226"/>
            </a:solidFill>
            <a:prstDash val="solid"/>
            <a:miter lim="800000"/>
            <a:headEnd type="oval"/>
            <a:tailEnd type="none"/>
          </a:ln>
          <a:effectLst/>
        </p:spPr>
      </p:cxnSp>
      <p:pic>
        <p:nvPicPr>
          <p:cNvPr id="34" name="Picture 33">
            <a:extLst>
              <a:ext uri="{FF2B5EF4-FFF2-40B4-BE49-F238E27FC236}">
                <a16:creationId xmlns:a16="http://schemas.microsoft.com/office/drawing/2014/main" id="{B1008E84-A326-DCF9-A782-78FBD7BC94BE}"/>
              </a:ext>
            </a:extLst>
          </p:cNvPr>
          <p:cNvPicPr>
            <a:picLocks noChangeAspect="1"/>
          </p:cNvPicPr>
          <p:nvPr/>
        </p:nvPicPr>
        <p:blipFill>
          <a:blip r:embed="rId6"/>
          <a:stretch>
            <a:fillRect/>
          </a:stretch>
        </p:blipFill>
        <p:spPr>
          <a:xfrm>
            <a:off x="7167866" y="4008229"/>
            <a:ext cx="457200" cy="398207"/>
          </a:xfrm>
          <a:prstGeom prst="rect">
            <a:avLst/>
          </a:prstGeom>
        </p:spPr>
      </p:pic>
      <p:sp>
        <p:nvSpPr>
          <p:cNvPr id="35" name="TextBox 34">
            <a:extLst>
              <a:ext uri="{FF2B5EF4-FFF2-40B4-BE49-F238E27FC236}">
                <a16:creationId xmlns:a16="http://schemas.microsoft.com/office/drawing/2014/main" id="{952F1907-B54A-B046-3A92-D2657F0154F2}"/>
              </a:ext>
            </a:extLst>
          </p:cNvPr>
          <p:cNvSpPr txBox="1"/>
          <p:nvPr/>
        </p:nvSpPr>
        <p:spPr>
          <a:xfrm>
            <a:off x="7835951" y="3742095"/>
            <a:ext cx="2758470" cy="830997"/>
          </a:xfrm>
          <a:prstGeom prst="rect">
            <a:avLst/>
          </a:prstGeom>
          <a:noFill/>
          <a:ln w="19050">
            <a:noFill/>
          </a:ln>
        </p:spPr>
        <p:txBody>
          <a:bodyPr wrap="square" lIns="0" tIns="0" rIns="0" bIns="0" rtlCol="0">
            <a:spAutoFit/>
          </a:bodyPr>
          <a:lstStyle/>
          <a:p>
            <a:pPr>
              <a:lnSpc>
                <a:spcPct val="90000"/>
              </a:lnSpc>
              <a:defRPr/>
            </a:pPr>
            <a:r>
              <a:rPr lang="en-US" sz="2000" b="1" dirty="0">
                <a:solidFill>
                  <a:schemeClr val="accent1"/>
                </a:solidFill>
                <a:latin typeface="Arial" panose="020B0604020202020204" pitchFamily="34" charset="0"/>
                <a:cs typeface="Arial" panose="020B0604020202020204" pitchFamily="34" charset="0"/>
              </a:rPr>
              <a:t>10 &amp; 11 October 2024</a:t>
            </a:r>
          </a:p>
          <a:p>
            <a:pPr defTabSz="914400">
              <a:lnSpc>
                <a:spcPct val="90000"/>
              </a:lnSpc>
              <a:defRPr/>
            </a:pPr>
            <a:r>
              <a:rPr lang="en-US" sz="2000" dirty="0">
                <a:solidFill>
                  <a:srgbClr val="7289B0"/>
                </a:solidFill>
                <a:latin typeface="Arial" panose="020B0604020202020204" pitchFamily="34" charset="0"/>
                <a:cs typeface="Arial" panose="020B0604020202020204" pitchFamily="34" charset="0"/>
              </a:rPr>
              <a:t>SMPAG meets </a:t>
            </a:r>
            <a:br>
              <a:rPr lang="en-US" sz="2000" dirty="0">
                <a:solidFill>
                  <a:srgbClr val="7289B0"/>
                </a:solidFill>
                <a:latin typeface="Arial" panose="020B0604020202020204" pitchFamily="34" charset="0"/>
                <a:cs typeface="Arial" panose="020B0604020202020204" pitchFamily="34" charset="0"/>
              </a:rPr>
            </a:br>
            <a:r>
              <a:rPr lang="en-US" sz="2000" dirty="0">
                <a:solidFill>
                  <a:srgbClr val="7289B0"/>
                </a:solidFill>
                <a:latin typeface="Arial" panose="020B0604020202020204" pitchFamily="34" charset="0"/>
                <a:cs typeface="Arial" panose="020B0604020202020204" pitchFamily="34" charset="0"/>
              </a:rPr>
              <a:t>in Milan, Italy</a:t>
            </a:r>
          </a:p>
        </p:txBody>
      </p:sp>
      <p:sp>
        <p:nvSpPr>
          <p:cNvPr id="36" name="TextBox 35">
            <a:extLst>
              <a:ext uri="{FF2B5EF4-FFF2-40B4-BE49-F238E27FC236}">
                <a16:creationId xmlns:a16="http://schemas.microsoft.com/office/drawing/2014/main" id="{31CFB91B-C4B7-BC31-196F-A4895C8A6116}"/>
              </a:ext>
            </a:extLst>
          </p:cNvPr>
          <p:cNvSpPr txBox="1"/>
          <p:nvPr/>
        </p:nvSpPr>
        <p:spPr>
          <a:xfrm>
            <a:off x="1035409" y="3742095"/>
            <a:ext cx="5973483" cy="1415772"/>
          </a:xfrm>
          <a:prstGeom prst="rect">
            <a:avLst/>
          </a:prstGeom>
          <a:noFill/>
          <a:ln w="19050">
            <a:noFill/>
          </a:ln>
        </p:spPr>
        <p:txBody>
          <a:bodyPr wrap="square" lIns="0" tIns="0" rIns="0" bIns="0">
            <a:spAutoFit/>
          </a:bodyPr>
          <a:lstStyle/>
          <a:p>
            <a:r>
              <a:rPr lang="en-US" sz="2000" b="1" kern="100" dirty="0">
                <a:solidFill>
                  <a:schemeClr val="accent1"/>
                </a:solidFill>
                <a:latin typeface="Arial" panose="020B0604020202020204" pitchFamily="34" charset="0"/>
                <a:ea typeface="Calibri" panose="020F0502020204030204" pitchFamily="34" charset="0"/>
                <a:cs typeface="Times New Roman" panose="02020603050405020304" pitchFamily="18" charset="0"/>
              </a:rPr>
              <a:t>August to October 2024</a:t>
            </a:r>
          </a:p>
          <a:p>
            <a:r>
              <a:rPr lang="en-US" kern="100" dirty="0">
                <a:solidFill>
                  <a:schemeClr val="accent2"/>
                </a:solidFill>
                <a:latin typeface="Arial" panose="020B0604020202020204" pitchFamily="34" charset="0"/>
                <a:ea typeface="Calibri" panose="020F0502020204030204" pitchFamily="34" charset="0"/>
                <a:cs typeface="Times New Roman" panose="02020603050405020304" pitchFamily="18" charset="0"/>
              </a:rPr>
              <a:t>D</a:t>
            </a:r>
            <a:r>
              <a:rPr lang="en-US" kern="1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elegates of the UN-endorsed </a:t>
            </a:r>
            <a:r>
              <a:rPr lang="en-US" dirty="0">
                <a:solidFill>
                  <a:schemeClr val="accent2"/>
                </a:solidFill>
                <a:latin typeface="Arial" panose="020B0604020202020204" pitchFamily="34" charset="0"/>
                <a:cs typeface="Arial" panose="020B0604020202020204" pitchFamily="34" charset="0"/>
              </a:rPr>
              <a:t>Space Mission Planning Advisory Group (SMPAG) </a:t>
            </a:r>
            <a:r>
              <a:rPr lang="en-US" kern="1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meet virtually on a recurring basis to assess space mission options</a:t>
            </a:r>
          </a:p>
          <a:p>
            <a:endParaRPr lang="en-US" kern="100" dirty="0">
              <a:solidFill>
                <a:schemeClr val="accent2"/>
              </a:solidFill>
              <a:latin typeface="Arial" panose="020B060402020202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5787BEB5-2B70-E82E-84D3-F59EE3176033}"/>
              </a:ext>
            </a:extLst>
          </p:cNvPr>
          <p:cNvSpPr txBox="1"/>
          <p:nvPr/>
        </p:nvSpPr>
        <p:spPr>
          <a:xfrm>
            <a:off x="2645765" y="6531528"/>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896A56AB-528B-849C-BB41-0BCDAA45483E}"/>
              </a:ext>
            </a:extLst>
          </p:cNvPr>
          <p:cNvSpPr txBox="1"/>
          <p:nvPr/>
        </p:nvSpPr>
        <p:spPr>
          <a:xfrm>
            <a:off x="2645765" y="5791"/>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A911DDAE-D23C-D9F8-C1C0-3696151998C4}"/>
              </a:ext>
            </a:extLst>
          </p:cNvPr>
          <p:cNvSpPr txBox="1"/>
          <p:nvPr/>
        </p:nvSpPr>
        <p:spPr>
          <a:xfrm>
            <a:off x="9121400" y="777862"/>
            <a:ext cx="2639571" cy="1477328"/>
          </a:xfrm>
          <a:prstGeom prst="rect">
            <a:avLst/>
          </a:prstGeom>
          <a:noFill/>
          <a:ln w="19050">
            <a:noFill/>
          </a:ln>
        </p:spPr>
        <p:txBody>
          <a:bodyPr wrap="square" lIns="0" tIns="0" rIns="0" bIns="0">
            <a:spAutoFit/>
          </a:bodyPr>
          <a:lstStyle/>
          <a:p>
            <a:r>
              <a:rPr lang="en-US" sz="1600" kern="100" dirty="0">
                <a:solidFill>
                  <a:schemeClr val="accent2"/>
                </a:solidFill>
                <a:latin typeface="Arial" panose="020B0604020202020204" pitchFamily="34" charset="0"/>
                <a:cs typeface="Times New Roman" panose="02020603050405020304" pitchFamily="18" charset="0"/>
              </a:rPr>
              <a:t>The impact probability is </a:t>
            </a:r>
            <a:br>
              <a:rPr lang="en-US" sz="1600" kern="100" dirty="0">
                <a:solidFill>
                  <a:schemeClr val="accent2"/>
                </a:solidFill>
                <a:latin typeface="Arial" panose="020B0604020202020204" pitchFamily="34" charset="0"/>
                <a:cs typeface="Times New Roman" panose="02020603050405020304" pitchFamily="18" charset="0"/>
              </a:rPr>
            </a:br>
            <a:r>
              <a:rPr lang="en-US" sz="1600" kern="100" dirty="0">
                <a:solidFill>
                  <a:schemeClr val="accent2"/>
                </a:solidFill>
                <a:latin typeface="Arial" panose="020B0604020202020204" pitchFamily="34" charset="0"/>
                <a:cs typeface="Times New Roman" panose="02020603050405020304" pitchFamily="18" charset="0"/>
              </a:rPr>
              <a:t>now 18%. There is an 82% chance the probability of Earth impact will be &gt;1% when observations end in December.</a:t>
            </a:r>
            <a:endParaRPr lang="en-US" sz="1600" dirty="0">
              <a:solidFill>
                <a:schemeClr val="accent2"/>
              </a:solidFill>
            </a:endParaRPr>
          </a:p>
        </p:txBody>
      </p:sp>
    </p:spTree>
    <p:extLst>
      <p:ext uri="{BB962C8B-B14F-4D97-AF65-F5344CB8AC3E}">
        <p14:creationId xmlns:p14="http://schemas.microsoft.com/office/powerpoint/2010/main" val="1922354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BDDAD-FF53-1694-635F-A4E37D71F40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F6CB2E6-E9AF-62FA-A20C-505A1A0F03F6}"/>
              </a:ext>
            </a:extLst>
          </p:cNvPr>
          <p:cNvSpPr/>
          <p:nvPr/>
        </p:nvSpPr>
        <p:spPr>
          <a:xfrm>
            <a:off x="9706278" y="89620"/>
            <a:ext cx="2404206" cy="910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5E4BA727-0483-79E9-EEDA-1B4B5CA1860D}"/>
              </a:ext>
            </a:extLst>
          </p:cNvPr>
          <p:cNvGrpSpPr/>
          <p:nvPr/>
        </p:nvGrpSpPr>
        <p:grpSpPr>
          <a:xfrm>
            <a:off x="0" y="544819"/>
            <a:ext cx="12188952" cy="603504"/>
            <a:chOff x="41471" y="1555884"/>
            <a:chExt cx="12188952" cy="603504"/>
          </a:xfrm>
        </p:grpSpPr>
        <p:pic>
          <p:nvPicPr>
            <p:cNvPr id="3" name="Picture 2">
              <a:extLst>
                <a:ext uri="{FF2B5EF4-FFF2-40B4-BE49-F238E27FC236}">
                  <a16:creationId xmlns:a16="http://schemas.microsoft.com/office/drawing/2014/main" id="{FA582E0D-3AFF-ACED-2D01-89FBA8E85C93}"/>
                </a:ext>
              </a:extLst>
            </p:cNvPr>
            <p:cNvPicPr>
              <a:picLocks/>
            </p:cNvPicPr>
            <p:nvPr/>
          </p:nvPicPr>
          <p:blipFill rotWithShape="1">
            <a:blip r:embed="rId2"/>
            <a:srcRect b="73327"/>
            <a:stretch/>
          </p:blipFill>
          <p:spPr>
            <a:xfrm>
              <a:off x="41471" y="1555884"/>
              <a:ext cx="12188952" cy="603504"/>
            </a:xfrm>
            <a:prstGeom prst="rect">
              <a:avLst/>
            </a:prstGeom>
          </p:spPr>
        </p:pic>
        <p:pic>
          <p:nvPicPr>
            <p:cNvPr id="2" name="Picture 1">
              <a:extLst>
                <a:ext uri="{FF2B5EF4-FFF2-40B4-BE49-F238E27FC236}">
                  <a16:creationId xmlns:a16="http://schemas.microsoft.com/office/drawing/2014/main" id="{4DDACADA-3204-686A-E4D1-CE423656FBCB}"/>
                </a:ext>
              </a:extLst>
            </p:cNvPr>
            <p:cNvPicPr>
              <a:picLocks noChangeAspect="1"/>
            </p:cNvPicPr>
            <p:nvPr/>
          </p:nvPicPr>
          <p:blipFill rotWithShape="1">
            <a:blip r:embed="rId2"/>
            <a:srcRect l="84676" t="29072"/>
            <a:stretch/>
          </p:blipFill>
          <p:spPr>
            <a:xfrm>
              <a:off x="10324214" y="1689266"/>
              <a:ext cx="1867786" cy="428182"/>
            </a:xfrm>
            <a:prstGeom prst="rect">
              <a:avLst/>
            </a:prstGeom>
          </p:spPr>
        </p:pic>
      </p:grpSp>
      <p:sp>
        <p:nvSpPr>
          <p:cNvPr id="8" name="TextBox 7">
            <a:extLst>
              <a:ext uri="{FF2B5EF4-FFF2-40B4-BE49-F238E27FC236}">
                <a16:creationId xmlns:a16="http://schemas.microsoft.com/office/drawing/2014/main" id="{88092D7E-BB32-774A-7B2B-0E60F5FCA138}"/>
              </a:ext>
            </a:extLst>
          </p:cNvPr>
          <p:cNvSpPr txBox="1"/>
          <p:nvPr/>
        </p:nvSpPr>
        <p:spPr>
          <a:xfrm>
            <a:off x="1421450" y="1828562"/>
            <a:ext cx="9349100" cy="35086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Recommendations for Space Mission Options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Detlef Koschny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Chair, Space Mission Planning Advisory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 (SMPAG)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Arial" panose="020B0604020202020204" pitchFamily="34" charset="0"/>
                <a:ea typeface="Verdana" panose="020B0604030504040204" pitchFamily="34" charset="0"/>
                <a:cs typeface="Arial" panose="020B0604020202020204" pitchFamily="34" charset="0"/>
              </a:rPr>
              <a:t>9</a:t>
            </a:r>
            <a:r>
              <a:rPr kumimoji="0" lang="en-US" sz="2000" b="0" i="0" u="none" strike="noStrike" kern="1200" cap="none" spc="0" normalizeH="0" baseline="3000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th</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 IAA Planetary Defense Conference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0000"/>
              </a:solidFill>
              <a:latin typeface="Arial" panose="020B0604020202020204" pitchFamily="34" charset="0"/>
              <a:ea typeface="Verdana" panose="020B060403050404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Scenario date: 29 October 2024</a:t>
            </a:r>
          </a:p>
        </p:txBody>
      </p:sp>
      <p:sp>
        <p:nvSpPr>
          <p:cNvPr id="6" name="Slide Number Placeholder 5">
            <a:extLst>
              <a:ext uri="{FF2B5EF4-FFF2-40B4-BE49-F238E27FC236}">
                <a16:creationId xmlns:a16="http://schemas.microsoft.com/office/drawing/2014/main" id="{6BAE06A1-D117-0DDF-FC18-E6143D46D0AE}"/>
              </a:ext>
            </a:extLst>
          </p:cNvPr>
          <p:cNvSpPr>
            <a:spLocks noGrp="1"/>
          </p:cNvSpPr>
          <p:nvPr>
            <p:ph type="sldNum" sz="quarter" idx="12"/>
          </p:nvPr>
        </p:nvSpPr>
        <p:spPr/>
        <p:txBody>
          <a:bodyPr/>
          <a:lstStyle/>
          <a:p>
            <a:fld id="{4EBCDCBD-78E1-0D41-A999-31B5EBF8E02C}" type="slidenum">
              <a:rPr lang="en-US" smtClean="0">
                <a:latin typeface="Arial" panose="020B0604020202020204" pitchFamily="34" charset="0"/>
                <a:cs typeface="Arial" panose="020B0604020202020204" pitchFamily="34" charset="0"/>
              </a:rPr>
              <a:pPr/>
              <a:t>33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309229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B9724-2ABE-D8D4-8F6B-06974D3003E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A65B683-8A2B-57E4-132E-D444E0632911}"/>
              </a:ext>
            </a:extLst>
          </p:cNvPr>
          <p:cNvSpPr/>
          <p:nvPr/>
        </p:nvSpPr>
        <p:spPr>
          <a:xfrm>
            <a:off x="9706278" y="89620"/>
            <a:ext cx="2404206" cy="910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2084662-C8D6-E637-5D41-8B2213404561}"/>
              </a:ext>
            </a:extLst>
          </p:cNvPr>
          <p:cNvGrpSpPr/>
          <p:nvPr/>
        </p:nvGrpSpPr>
        <p:grpSpPr>
          <a:xfrm>
            <a:off x="0" y="544819"/>
            <a:ext cx="12188952" cy="603504"/>
            <a:chOff x="41471" y="1555884"/>
            <a:chExt cx="12188952" cy="603504"/>
          </a:xfrm>
        </p:grpSpPr>
        <p:pic>
          <p:nvPicPr>
            <p:cNvPr id="3" name="Picture 2">
              <a:extLst>
                <a:ext uri="{FF2B5EF4-FFF2-40B4-BE49-F238E27FC236}">
                  <a16:creationId xmlns:a16="http://schemas.microsoft.com/office/drawing/2014/main" id="{B580D07B-1170-1413-00EE-EEF6FDD05C83}"/>
                </a:ext>
              </a:extLst>
            </p:cNvPr>
            <p:cNvPicPr>
              <a:picLocks/>
            </p:cNvPicPr>
            <p:nvPr/>
          </p:nvPicPr>
          <p:blipFill rotWithShape="1">
            <a:blip r:embed="rId2"/>
            <a:srcRect b="73327"/>
            <a:stretch/>
          </p:blipFill>
          <p:spPr>
            <a:xfrm>
              <a:off x="41471" y="1555884"/>
              <a:ext cx="12188952" cy="603504"/>
            </a:xfrm>
            <a:prstGeom prst="rect">
              <a:avLst/>
            </a:prstGeom>
          </p:spPr>
        </p:pic>
        <p:pic>
          <p:nvPicPr>
            <p:cNvPr id="2" name="Picture 1">
              <a:extLst>
                <a:ext uri="{FF2B5EF4-FFF2-40B4-BE49-F238E27FC236}">
                  <a16:creationId xmlns:a16="http://schemas.microsoft.com/office/drawing/2014/main" id="{86831528-EE94-59FF-4726-3ECD0D8B18D6}"/>
                </a:ext>
              </a:extLst>
            </p:cNvPr>
            <p:cNvPicPr>
              <a:picLocks noChangeAspect="1"/>
            </p:cNvPicPr>
            <p:nvPr/>
          </p:nvPicPr>
          <p:blipFill rotWithShape="1">
            <a:blip r:embed="rId2"/>
            <a:srcRect l="84676" t="29072"/>
            <a:stretch/>
          </p:blipFill>
          <p:spPr>
            <a:xfrm>
              <a:off x="10324214" y="1689266"/>
              <a:ext cx="1867786" cy="428182"/>
            </a:xfrm>
            <a:prstGeom prst="rect">
              <a:avLst/>
            </a:prstGeom>
          </p:spPr>
        </p:pic>
      </p:grpSp>
      <p:sp>
        <p:nvSpPr>
          <p:cNvPr id="15" name="Title 1">
            <a:extLst>
              <a:ext uri="{FF2B5EF4-FFF2-40B4-BE49-F238E27FC236}">
                <a16:creationId xmlns:a16="http://schemas.microsoft.com/office/drawing/2014/main" id="{6214217B-E753-C802-FA43-A2E26A0F41ED}"/>
              </a:ext>
            </a:extLst>
          </p:cNvPr>
          <p:cNvSpPr>
            <a:spLocks noGrp="1"/>
          </p:cNvSpPr>
          <p:nvPr>
            <p:ph type="title"/>
          </p:nvPr>
        </p:nvSpPr>
        <p:spPr>
          <a:xfrm>
            <a:off x="438346" y="562156"/>
            <a:ext cx="9267932" cy="586167"/>
          </a:xfrm>
        </p:spPr>
        <p:txBody>
          <a:bodyPr anchor="b" anchorCtr="0">
            <a:normAutofit/>
          </a:bodyPr>
          <a:lstStyle/>
          <a:p>
            <a:r>
              <a:rPr lang="en-US" dirty="0">
                <a:latin typeface="Arial" panose="020B0604020202020204" pitchFamily="34" charset="0"/>
                <a:ea typeface="Verdana" panose="020B0604030504040204" pitchFamily="34" charset="0"/>
                <a:cs typeface="Arial" panose="020B0604020202020204" pitchFamily="34" charset="0"/>
              </a:rPr>
              <a:t>Space Mission Planning Advisory Group</a:t>
            </a:r>
          </a:p>
        </p:txBody>
      </p:sp>
      <p:sp>
        <p:nvSpPr>
          <p:cNvPr id="6" name="Slide Number Placeholder 5">
            <a:extLst>
              <a:ext uri="{FF2B5EF4-FFF2-40B4-BE49-F238E27FC236}">
                <a16:creationId xmlns:a16="http://schemas.microsoft.com/office/drawing/2014/main" id="{31D4A5D4-2D17-A8C6-9CD3-185B6E78404D}"/>
              </a:ext>
            </a:extLst>
          </p:cNvPr>
          <p:cNvSpPr>
            <a:spLocks noGrp="1"/>
          </p:cNvSpPr>
          <p:nvPr>
            <p:ph type="sldNum" sz="quarter" idx="12"/>
          </p:nvPr>
        </p:nvSpPr>
        <p:spPr/>
        <p:txBody>
          <a:bodyPr/>
          <a:lstStyle/>
          <a:p>
            <a:fld id="{4EBCDCBD-78E1-0D41-A999-31B5EBF8E02C}" type="slidenum">
              <a:rPr lang="en-US" smtClean="0">
                <a:latin typeface="Arial" panose="020B0604020202020204" pitchFamily="34" charset="0"/>
                <a:cs typeface="Arial" panose="020B0604020202020204" pitchFamily="34" charset="0"/>
              </a:rPr>
              <a:pPr/>
              <a:t>34</a:t>
            </a:fld>
            <a:endParaRPr lang="en-US" dirty="0">
              <a:latin typeface="Arial" panose="020B0604020202020204" pitchFamily="34" charset="0"/>
              <a:cs typeface="Arial" panose="020B0604020202020204" pitchFamily="34" charset="0"/>
            </a:endParaRPr>
          </a:p>
        </p:txBody>
      </p:sp>
      <p:pic>
        <p:nvPicPr>
          <p:cNvPr id="9" name="Picture 2" descr="Flag of the United Nations">
            <a:extLst>
              <a:ext uri="{FF2B5EF4-FFF2-40B4-BE49-F238E27FC236}">
                <a16:creationId xmlns:a16="http://schemas.microsoft.com/office/drawing/2014/main" id="{22FEB73B-342C-03A9-C828-DE735C614A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56" r="16656"/>
          <a:stretch/>
        </p:blipFill>
        <p:spPr bwMode="auto">
          <a:xfrm>
            <a:off x="457199" y="2328896"/>
            <a:ext cx="2706646" cy="27066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70E8044-7940-F579-0187-82ED28297D04}"/>
              </a:ext>
            </a:extLst>
          </p:cNvPr>
          <p:cNvGrpSpPr/>
          <p:nvPr/>
        </p:nvGrpSpPr>
        <p:grpSpPr>
          <a:xfrm>
            <a:off x="3366717" y="2303845"/>
            <a:ext cx="8167330" cy="662768"/>
            <a:chOff x="3383935" y="1181100"/>
            <a:chExt cx="8167330" cy="662768"/>
          </a:xfrm>
        </p:grpSpPr>
        <p:pic>
          <p:nvPicPr>
            <p:cNvPr id="12" name="Picture 42">
              <a:extLst>
                <a:ext uri="{FF2B5EF4-FFF2-40B4-BE49-F238E27FC236}">
                  <a16:creationId xmlns:a16="http://schemas.microsoft.com/office/drawing/2014/main" id="{B90E87B1-AA55-9E9E-E0D0-2C99E3E86B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21" t="3849" r="3699" b="4272"/>
            <a:stretch/>
          </p:blipFill>
          <p:spPr bwMode="auto">
            <a:xfrm>
              <a:off x="9574616" y="1181100"/>
              <a:ext cx="662768" cy="662768"/>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02A45FFA-C82E-9FDC-8C5B-074C64E11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550" y="1228892"/>
              <a:ext cx="653300" cy="5671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2">
              <a:extLst>
                <a:ext uri="{FF2B5EF4-FFF2-40B4-BE49-F238E27FC236}">
                  <a16:creationId xmlns:a16="http://schemas.microsoft.com/office/drawing/2014/main" id="{FC830AE3-564A-C892-F6BE-5CF693AC33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0735" y="1227795"/>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14">
              <a:extLst>
                <a:ext uri="{FF2B5EF4-FFF2-40B4-BE49-F238E27FC236}">
                  <a16:creationId xmlns:a16="http://schemas.microsoft.com/office/drawing/2014/main" id="{A679EF8E-E484-D3FF-C96E-BB063A23D3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1535" y="1227795"/>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219C49B-AB4A-9193-F226-95150D276F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99135" y="1227795"/>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8">
              <a:extLst>
                <a:ext uri="{FF2B5EF4-FFF2-40B4-BE49-F238E27FC236}">
                  <a16:creationId xmlns:a16="http://schemas.microsoft.com/office/drawing/2014/main" id="{567B7863-149A-A692-07AD-0AB397703A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80313" y="1228441"/>
              <a:ext cx="1136173" cy="5680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023261A-2B10-F879-C96F-1A9EB86819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3935" y="1227795"/>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33BCFCFB-1830-7575-C49E-8520375D4156}"/>
              </a:ext>
            </a:extLst>
          </p:cNvPr>
          <p:cNvGrpSpPr/>
          <p:nvPr/>
        </p:nvGrpSpPr>
        <p:grpSpPr>
          <a:xfrm>
            <a:off x="3320560" y="3383291"/>
            <a:ext cx="7061748" cy="569378"/>
            <a:chOff x="3337778" y="2379272"/>
            <a:chExt cx="7061748" cy="569378"/>
          </a:xfrm>
        </p:grpSpPr>
        <p:pic>
          <p:nvPicPr>
            <p:cNvPr id="21" name="Picture 2">
              <a:extLst>
                <a:ext uri="{FF2B5EF4-FFF2-40B4-BE49-F238E27FC236}">
                  <a16:creationId xmlns:a16="http://schemas.microsoft.com/office/drawing/2014/main" id="{D5E590FC-203E-614C-6CF6-1A9B2A4A08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12475" y="2381306"/>
              <a:ext cx="987051" cy="5653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48211DE8-99D8-8B4C-E3F7-C8C40E3F365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22335" y="2379272"/>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0">
              <a:extLst>
                <a:ext uri="{FF2B5EF4-FFF2-40B4-BE49-F238E27FC236}">
                  <a16:creationId xmlns:a16="http://schemas.microsoft.com/office/drawing/2014/main" id="{7C1F5765-AC5E-AC11-C511-C0992E97C63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37778" y="2380628"/>
              <a:ext cx="944444" cy="5666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5788ADB4-CA6B-56A7-8037-01AFC0744EF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38641" y="2379918"/>
              <a:ext cx="781119" cy="5680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45F4F4A-7BC6-47AF-3C01-D9ADB28046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41535" y="2379272"/>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7AF67F32-7F09-D5CE-96B4-D383CA535A1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60735" y="2379272"/>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CB1C1969-E618-EB3E-3B89-4230AB5B58EC}"/>
              </a:ext>
            </a:extLst>
          </p:cNvPr>
          <p:cNvGrpSpPr/>
          <p:nvPr/>
        </p:nvGrpSpPr>
        <p:grpSpPr>
          <a:xfrm>
            <a:off x="3366717" y="4419450"/>
            <a:ext cx="7061748" cy="569378"/>
            <a:chOff x="3383935" y="3597329"/>
            <a:chExt cx="7061748" cy="569378"/>
          </a:xfrm>
        </p:grpSpPr>
        <p:pic>
          <p:nvPicPr>
            <p:cNvPr id="28" name="Picture 27">
              <a:extLst>
                <a:ext uri="{FF2B5EF4-FFF2-40B4-BE49-F238E27FC236}">
                  <a16:creationId xmlns:a16="http://schemas.microsoft.com/office/drawing/2014/main" id="{C7BFB5A9-A73D-3BFD-945A-B2CB78AD614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66318" y="3597458"/>
              <a:ext cx="1079365" cy="5691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C5F31BFD-03BC-EC2B-D0E2-EFA217FF174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03135" y="3597329"/>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F370AEEE-3D3D-572F-1190-1A56074F542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22335" y="3597329"/>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EB1CD649-44E2-A1F2-0EF5-EC0904750D6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41535" y="3597329"/>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2E9AABAA-40C0-4ABA-186F-DD0C2C23330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83935" y="3597329"/>
              <a:ext cx="852130" cy="569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48E8913-DA81-DDE8-B3B5-51CF2CCD748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18714" y="3597975"/>
              <a:ext cx="1136173" cy="5680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5BA90DE7-FA1B-B04F-BB99-5DCC03965922}"/>
              </a:ext>
            </a:extLst>
          </p:cNvPr>
          <p:cNvSpPr txBox="1"/>
          <p:nvPr/>
        </p:nvSpPr>
        <p:spPr>
          <a:xfrm>
            <a:off x="9395257" y="3997326"/>
            <a:ext cx="442429"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AEM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b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(Mexico)</a:t>
            </a:r>
          </a:p>
        </p:txBody>
      </p:sp>
      <p:sp>
        <p:nvSpPr>
          <p:cNvPr id="35" name="TextBox 34">
            <a:extLst>
              <a:ext uri="{FF2B5EF4-FFF2-40B4-BE49-F238E27FC236}">
                <a16:creationId xmlns:a16="http://schemas.microsoft.com/office/drawing/2014/main" id="{8A3B5282-6C83-4635-30FD-540D82E6241B}"/>
              </a:ext>
            </a:extLst>
          </p:cNvPr>
          <p:cNvSpPr txBox="1"/>
          <p:nvPr/>
        </p:nvSpPr>
        <p:spPr>
          <a:xfrm>
            <a:off x="5805117" y="3997326"/>
            <a:ext cx="288541"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ASI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Italy)</a:t>
            </a:r>
          </a:p>
        </p:txBody>
      </p:sp>
      <p:sp>
        <p:nvSpPr>
          <p:cNvPr id="36" name="TextBox 35">
            <a:extLst>
              <a:ext uri="{FF2B5EF4-FFF2-40B4-BE49-F238E27FC236}">
                <a16:creationId xmlns:a16="http://schemas.microsoft.com/office/drawing/2014/main" id="{5EE5EC6E-43AD-1232-236A-8E82D2C93F70}"/>
              </a:ext>
            </a:extLst>
          </p:cNvPr>
          <p:cNvSpPr txBox="1"/>
          <p:nvPr/>
        </p:nvSpPr>
        <p:spPr>
          <a:xfrm>
            <a:off x="4685332" y="2966613"/>
            <a:ext cx="493725"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BELSPO</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Belgium)</a:t>
            </a:r>
          </a:p>
        </p:txBody>
      </p:sp>
      <p:sp>
        <p:nvSpPr>
          <p:cNvPr id="37" name="TextBox 36">
            <a:extLst>
              <a:ext uri="{FF2B5EF4-FFF2-40B4-BE49-F238E27FC236}">
                <a16:creationId xmlns:a16="http://schemas.microsoft.com/office/drawing/2014/main" id="{38CB2F48-8C56-4C5E-006D-95E60108FE19}"/>
              </a:ext>
            </a:extLst>
          </p:cNvPr>
          <p:cNvSpPr txBox="1"/>
          <p:nvPr/>
        </p:nvSpPr>
        <p:spPr>
          <a:xfrm>
            <a:off x="8243517" y="2966613"/>
            <a:ext cx="884886" cy="169277"/>
          </a:xfrm>
          <a:prstGeom prst="rect">
            <a:avLst/>
          </a:prstGeom>
          <a:noFill/>
          <a:ln w="19050">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Czech Republic</a:t>
            </a:r>
          </a:p>
        </p:txBody>
      </p:sp>
      <p:sp>
        <p:nvSpPr>
          <p:cNvPr id="38" name="TextBox 37">
            <a:extLst>
              <a:ext uri="{FF2B5EF4-FFF2-40B4-BE49-F238E27FC236}">
                <a16:creationId xmlns:a16="http://schemas.microsoft.com/office/drawing/2014/main" id="{81BCDE56-E155-E1CC-5B56-8CD9DD626490}"/>
              </a:ext>
            </a:extLst>
          </p:cNvPr>
          <p:cNvSpPr txBox="1"/>
          <p:nvPr/>
        </p:nvSpPr>
        <p:spPr>
          <a:xfrm>
            <a:off x="7024317" y="2966613"/>
            <a:ext cx="822960" cy="338554"/>
          </a:xfrm>
          <a:prstGeom prst="rect">
            <a:avLst/>
          </a:prstGeom>
          <a:noFill/>
          <a:ln w="19050">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CNSA</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(China)</a:t>
            </a:r>
          </a:p>
        </p:txBody>
      </p:sp>
      <p:sp>
        <p:nvSpPr>
          <p:cNvPr id="39" name="TextBox 38">
            <a:extLst>
              <a:ext uri="{FF2B5EF4-FFF2-40B4-BE49-F238E27FC236}">
                <a16:creationId xmlns:a16="http://schemas.microsoft.com/office/drawing/2014/main" id="{D82D2EF4-5AFA-65E7-8371-A317FC620775}"/>
              </a:ext>
            </a:extLst>
          </p:cNvPr>
          <p:cNvSpPr txBox="1"/>
          <p:nvPr/>
        </p:nvSpPr>
        <p:spPr>
          <a:xfrm>
            <a:off x="10681917" y="2966613"/>
            <a:ext cx="436017"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CNES</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France)</a:t>
            </a:r>
          </a:p>
        </p:txBody>
      </p:sp>
      <p:sp>
        <p:nvSpPr>
          <p:cNvPr id="40" name="TextBox 39">
            <a:extLst>
              <a:ext uri="{FF2B5EF4-FFF2-40B4-BE49-F238E27FC236}">
                <a16:creationId xmlns:a16="http://schemas.microsoft.com/office/drawing/2014/main" id="{93E32C81-878C-A7CD-0A05-1338EF01DB6C}"/>
              </a:ext>
            </a:extLst>
          </p:cNvPr>
          <p:cNvSpPr txBox="1"/>
          <p:nvPr/>
        </p:nvSpPr>
        <p:spPr>
          <a:xfrm>
            <a:off x="5663095" y="2966613"/>
            <a:ext cx="480901"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CSA</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Canada)</a:t>
            </a:r>
          </a:p>
        </p:txBody>
      </p:sp>
      <p:sp>
        <p:nvSpPr>
          <p:cNvPr id="41" name="TextBox 40">
            <a:extLst>
              <a:ext uri="{FF2B5EF4-FFF2-40B4-BE49-F238E27FC236}">
                <a16:creationId xmlns:a16="http://schemas.microsoft.com/office/drawing/2014/main" id="{96D90054-EEA1-6DBD-E1C1-A9637CCDD533}"/>
              </a:ext>
            </a:extLst>
          </p:cNvPr>
          <p:cNvSpPr txBox="1"/>
          <p:nvPr/>
        </p:nvSpPr>
        <p:spPr>
          <a:xfrm>
            <a:off x="3320560" y="3997326"/>
            <a:ext cx="551433"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DLR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Germany)</a:t>
            </a:r>
          </a:p>
        </p:txBody>
      </p:sp>
      <p:sp>
        <p:nvSpPr>
          <p:cNvPr id="42" name="TextBox 41">
            <a:extLst>
              <a:ext uri="{FF2B5EF4-FFF2-40B4-BE49-F238E27FC236}">
                <a16:creationId xmlns:a16="http://schemas.microsoft.com/office/drawing/2014/main" id="{9C35CCF3-0C6D-CDC5-2449-651758C21D2E}"/>
              </a:ext>
            </a:extLst>
          </p:cNvPr>
          <p:cNvSpPr txBox="1"/>
          <p:nvPr/>
        </p:nvSpPr>
        <p:spPr>
          <a:xfrm>
            <a:off x="9557398" y="2966613"/>
            <a:ext cx="230832" cy="169277"/>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ESA</a:t>
            </a:r>
          </a:p>
        </p:txBody>
      </p:sp>
      <p:sp>
        <p:nvSpPr>
          <p:cNvPr id="43" name="TextBox 42">
            <a:extLst>
              <a:ext uri="{FF2B5EF4-FFF2-40B4-BE49-F238E27FC236}">
                <a16:creationId xmlns:a16="http://schemas.microsoft.com/office/drawing/2014/main" id="{B92501A6-98B8-D3D3-2436-98EB758CD1AA}"/>
              </a:ext>
            </a:extLst>
          </p:cNvPr>
          <p:cNvSpPr txBox="1"/>
          <p:nvPr/>
        </p:nvSpPr>
        <p:spPr>
          <a:xfrm>
            <a:off x="3366717" y="2966613"/>
            <a:ext cx="436017"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FFG</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b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(Austria)</a:t>
            </a:r>
          </a:p>
        </p:txBody>
      </p:sp>
      <p:sp>
        <p:nvSpPr>
          <p:cNvPr id="44" name="TextBox 43">
            <a:extLst>
              <a:ext uri="{FF2B5EF4-FFF2-40B4-BE49-F238E27FC236}">
                <a16:creationId xmlns:a16="http://schemas.microsoft.com/office/drawing/2014/main" id="{2CC3A645-9D8B-1BE3-4A61-FA9E4D7ADC4D}"/>
              </a:ext>
            </a:extLst>
          </p:cNvPr>
          <p:cNvSpPr txBox="1"/>
          <p:nvPr/>
        </p:nvSpPr>
        <p:spPr>
          <a:xfrm>
            <a:off x="7024317" y="3997326"/>
            <a:ext cx="391133"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JAXA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Japan)</a:t>
            </a:r>
          </a:p>
        </p:txBody>
      </p:sp>
      <p:sp>
        <p:nvSpPr>
          <p:cNvPr id="45" name="TextBox 44">
            <a:extLst>
              <a:ext uri="{FF2B5EF4-FFF2-40B4-BE49-F238E27FC236}">
                <a16:creationId xmlns:a16="http://schemas.microsoft.com/office/drawing/2014/main" id="{34E02F5F-35C3-6FC3-0A1A-C13E0F58F3D8}"/>
              </a:ext>
            </a:extLst>
          </p:cNvPr>
          <p:cNvSpPr txBox="1"/>
          <p:nvPr/>
        </p:nvSpPr>
        <p:spPr>
          <a:xfrm>
            <a:off x="4621423" y="3997326"/>
            <a:ext cx="359073"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ISA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Israel)</a:t>
            </a:r>
          </a:p>
        </p:txBody>
      </p:sp>
      <p:sp>
        <p:nvSpPr>
          <p:cNvPr id="46" name="TextBox 45">
            <a:extLst>
              <a:ext uri="{FF2B5EF4-FFF2-40B4-BE49-F238E27FC236}">
                <a16:creationId xmlns:a16="http://schemas.microsoft.com/office/drawing/2014/main" id="{87B9BF33-60AC-844C-B076-1E341C160271}"/>
              </a:ext>
            </a:extLst>
          </p:cNvPr>
          <p:cNvSpPr txBox="1"/>
          <p:nvPr/>
        </p:nvSpPr>
        <p:spPr>
          <a:xfrm>
            <a:off x="8243517" y="3997326"/>
            <a:ext cx="384721"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KASI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b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(Korea)</a:t>
            </a:r>
          </a:p>
        </p:txBody>
      </p:sp>
      <p:sp>
        <p:nvSpPr>
          <p:cNvPr id="47" name="TextBox 46">
            <a:extLst>
              <a:ext uri="{FF2B5EF4-FFF2-40B4-BE49-F238E27FC236}">
                <a16:creationId xmlns:a16="http://schemas.microsoft.com/office/drawing/2014/main" id="{F4554A2E-1048-4094-E575-D05FC3D9BA56}"/>
              </a:ext>
            </a:extLst>
          </p:cNvPr>
          <p:cNvSpPr txBox="1"/>
          <p:nvPr/>
        </p:nvSpPr>
        <p:spPr>
          <a:xfrm>
            <a:off x="9349100" y="5035542"/>
            <a:ext cx="346249"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NASA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USA)</a:t>
            </a:r>
          </a:p>
        </p:txBody>
      </p:sp>
      <p:sp>
        <p:nvSpPr>
          <p:cNvPr id="48" name="TextBox 47">
            <a:extLst>
              <a:ext uri="{FF2B5EF4-FFF2-40B4-BE49-F238E27FC236}">
                <a16:creationId xmlns:a16="http://schemas.microsoft.com/office/drawing/2014/main" id="{C7B60731-4D6D-3753-3E8C-02B569BC21FF}"/>
              </a:ext>
            </a:extLst>
          </p:cNvPr>
          <p:cNvSpPr txBox="1"/>
          <p:nvPr/>
        </p:nvSpPr>
        <p:spPr>
          <a:xfrm>
            <a:off x="4585917" y="5035542"/>
            <a:ext cx="538609"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ROSA</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Romania)</a:t>
            </a:r>
          </a:p>
        </p:txBody>
      </p:sp>
      <p:sp>
        <p:nvSpPr>
          <p:cNvPr id="49" name="TextBox 48">
            <a:extLst>
              <a:ext uri="{FF2B5EF4-FFF2-40B4-BE49-F238E27FC236}">
                <a16:creationId xmlns:a16="http://schemas.microsoft.com/office/drawing/2014/main" id="{BF54931B-1D4E-ECB3-94AC-1075109AEA21}"/>
              </a:ext>
            </a:extLst>
          </p:cNvPr>
          <p:cNvSpPr txBox="1"/>
          <p:nvPr/>
        </p:nvSpPr>
        <p:spPr>
          <a:xfrm>
            <a:off x="5805117" y="5035542"/>
            <a:ext cx="795089"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ROSCOSMOS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Russia)</a:t>
            </a:r>
          </a:p>
        </p:txBody>
      </p:sp>
      <p:sp>
        <p:nvSpPr>
          <p:cNvPr id="50" name="TextBox 49">
            <a:extLst>
              <a:ext uri="{FF2B5EF4-FFF2-40B4-BE49-F238E27FC236}">
                <a16:creationId xmlns:a16="http://schemas.microsoft.com/office/drawing/2014/main" id="{FA53B94C-73A2-9528-5F01-7D1A8F967EF2}"/>
              </a:ext>
            </a:extLst>
          </p:cNvPr>
          <p:cNvSpPr txBox="1"/>
          <p:nvPr/>
        </p:nvSpPr>
        <p:spPr>
          <a:xfrm>
            <a:off x="7024317" y="5035542"/>
            <a:ext cx="474489"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SSAU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Ukraine)</a:t>
            </a:r>
          </a:p>
        </p:txBody>
      </p:sp>
      <p:sp>
        <p:nvSpPr>
          <p:cNvPr id="51" name="TextBox 50">
            <a:extLst>
              <a:ext uri="{FF2B5EF4-FFF2-40B4-BE49-F238E27FC236}">
                <a16:creationId xmlns:a16="http://schemas.microsoft.com/office/drawing/2014/main" id="{478FA8BB-9273-9FDA-7F5D-114678ACC24D}"/>
              </a:ext>
            </a:extLst>
          </p:cNvPr>
          <p:cNvSpPr txBox="1"/>
          <p:nvPr/>
        </p:nvSpPr>
        <p:spPr>
          <a:xfrm>
            <a:off x="3366717" y="5035542"/>
            <a:ext cx="570669"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SUPARCO</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br>
            <a:r>
              <a:rPr lang="en-US" sz="1100" dirty="0">
                <a:solidFill>
                  <a:schemeClr val="bg1">
                    <a:lumMod val="50000"/>
                  </a:schemeClr>
                </a:solidFill>
                <a:latin typeface="Arial Narrow" panose="020B0604020202020204" pitchFamily="34" charset="0"/>
                <a:cs typeface="Arial Narrow" panose="020B0604020202020204" pitchFamily="34" charset="0"/>
              </a:rPr>
              <a:t>(</a:t>
            </a: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cs typeface="Arial Narrow" panose="020B0604020202020204" pitchFamily="34" charset="0"/>
              </a:rPr>
              <a:t>Pakistan)</a:t>
            </a:r>
          </a:p>
        </p:txBody>
      </p:sp>
      <p:sp>
        <p:nvSpPr>
          <p:cNvPr id="52" name="TextBox 51">
            <a:extLst>
              <a:ext uri="{FF2B5EF4-FFF2-40B4-BE49-F238E27FC236}">
                <a16:creationId xmlns:a16="http://schemas.microsoft.com/office/drawing/2014/main" id="{F80EA497-3D1E-296C-B7DD-D6367666ABB8}"/>
              </a:ext>
            </a:extLst>
          </p:cNvPr>
          <p:cNvSpPr txBox="1"/>
          <p:nvPr/>
        </p:nvSpPr>
        <p:spPr>
          <a:xfrm>
            <a:off x="8101496" y="5035542"/>
            <a:ext cx="968214" cy="338554"/>
          </a:xfrm>
          <a:prstGeom prst="rect">
            <a:avLst/>
          </a:prstGeom>
          <a:noFill/>
          <a:ln w="19050">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UK Space Agency </a:t>
            </a:r>
            <a:b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br>
            <a:r>
              <a:rPr kumimoji="0" lang="en-US" sz="1100" b="0" i="0"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(UK)</a:t>
            </a:r>
          </a:p>
        </p:txBody>
      </p:sp>
      <p:sp>
        <p:nvSpPr>
          <p:cNvPr id="53" name="TextBox 52">
            <a:extLst>
              <a:ext uri="{FF2B5EF4-FFF2-40B4-BE49-F238E27FC236}">
                <a16:creationId xmlns:a16="http://schemas.microsoft.com/office/drawing/2014/main" id="{9EDEBEA2-70C4-8687-00A1-B3824B48965E}"/>
              </a:ext>
            </a:extLst>
          </p:cNvPr>
          <p:cNvSpPr txBox="1"/>
          <p:nvPr/>
        </p:nvSpPr>
        <p:spPr>
          <a:xfrm>
            <a:off x="7144927" y="5427581"/>
            <a:ext cx="4389120" cy="307777"/>
          </a:xfrm>
          <a:prstGeom prst="rect">
            <a:avLst/>
          </a:prstGeom>
          <a:noFill/>
          <a:ln w="19050">
            <a:noFill/>
          </a:ln>
        </p:spPr>
        <p:txBody>
          <a:bodyPr wrap="square" lIns="0" r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SMPAG members as of January 2024</a:t>
            </a:r>
          </a:p>
        </p:txBody>
      </p:sp>
      <p:sp>
        <p:nvSpPr>
          <p:cNvPr id="54" name="TextBox 53">
            <a:extLst>
              <a:ext uri="{FF2B5EF4-FFF2-40B4-BE49-F238E27FC236}">
                <a16:creationId xmlns:a16="http://schemas.microsoft.com/office/drawing/2014/main" id="{B8E8995D-2B98-5D4C-5001-E7EA3241BF2B}"/>
              </a:ext>
            </a:extLst>
          </p:cNvPr>
          <p:cNvSpPr txBox="1"/>
          <p:nvPr/>
        </p:nvSpPr>
        <p:spPr>
          <a:xfrm>
            <a:off x="10681916" y="3972520"/>
            <a:ext cx="1052883" cy="1015663"/>
          </a:xfrm>
          <a:prstGeom prst="rect">
            <a:avLst/>
          </a:prstGeom>
          <a:noFill/>
          <a:ln w="19050">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 Observer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ex-officio status: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chemeClr val="bg1">
                    <a:lumMod val="50000"/>
                  </a:schemeClr>
                </a:solidFill>
                <a:effectLst/>
                <a:uLnTx/>
                <a:uFillTx/>
                <a:latin typeface="Arial Narrow" panose="020B0604020202020204" pitchFamily="34" charset="0"/>
                <a:ea typeface="+mn-ea"/>
                <a:cs typeface="Arial Narrow" panose="020B0604020202020204" pitchFamily="34" charset="0"/>
              </a:rPr>
              <a:t>ASE, COSPAR, ESO, IAA, IAU, IAWN, SWF, UNOOSA</a:t>
            </a:r>
          </a:p>
        </p:txBody>
      </p:sp>
      <p:sp>
        <p:nvSpPr>
          <p:cNvPr id="56" name="Text Placeholder 2">
            <a:extLst>
              <a:ext uri="{FF2B5EF4-FFF2-40B4-BE49-F238E27FC236}">
                <a16:creationId xmlns:a16="http://schemas.microsoft.com/office/drawing/2014/main" id="{23603FA5-17FF-1ACD-1831-3EA9C5D49345}"/>
              </a:ext>
            </a:extLst>
          </p:cNvPr>
          <p:cNvSpPr txBox="1">
            <a:spLocks/>
          </p:cNvSpPr>
          <p:nvPr/>
        </p:nvSpPr>
        <p:spPr>
          <a:xfrm>
            <a:off x="457199" y="1276294"/>
            <a:ext cx="11277600" cy="379720"/>
          </a:xfrm>
          <a:prstGeom prst="rect">
            <a:avLst/>
          </a:prstGeom>
        </p:spPr>
        <p:txBody>
          <a:bodyPr lIns="0" tIns="0" rIns="0" bIns="0"/>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chemeClr val="tx1"/>
                </a:solidFill>
              </a:rPr>
              <a:t>Endorsed by the UN Committee on the Peaceful Uses of Outer Space in 2013</a:t>
            </a:r>
          </a:p>
        </p:txBody>
      </p:sp>
    </p:spTree>
    <p:extLst>
      <p:ext uri="{BB962C8B-B14F-4D97-AF65-F5344CB8AC3E}">
        <p14:creationId xmlns:p14="http://schemas.microsoft.com/office/powerpoint/2010/main" val="47504000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6378E-B68A-4C1A-BC29-34F204FCC52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AE38FE7-28BF-F777-156C-A5E7F2E00B01}"/>
              </a:ext>
            </a:extLst>
          </p:cNvPr>
          <p:cNvSpPr/>
          <p:nvPr/>
        </p:nvSpPr>
        <p:spPr>
          <a:xfrm>
            <a:off x="9706278" y="89620"/>
            <a:ext cx="2404206" cy="910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5F34281-B9EE-778D-729D-6598EAD93435}"/>
              </a:ext>
            </a:extLst>
          </p:cNvPr>
          <p:cNvGrpSpPr/>
          <p:nvPr/>
        </p:nvGrpSpPr>
        <p:grpSpPr>
          <a:xfrm>
            <a:off x="0" y="544819"/>
            <a:ext cx="12188952" cy="603504"/>
            <a:chOff x="41471" y="1555884"/>
            <a:chExt cx="12188952" cy="603504"/>
          </a:xfrm>
        </p:grpSpPr>
        <p:pic>
          <p:nvPicPr>
            <p:cNvPr id="3" name="Picture 2">
              <a:extLst>
                <a:ext uri="{FF2B5EF4-FFF2-40B4-BE49-F238E27FC236}">
                  <a16:creationId xmlns:a16="http://schemas.microsoft.com/office/drawing/2014/main" id="{D6DA6B35-CED6-D633-9A53-DE15A9F53D55}"/>
                </a:ext>
              </a:extLst>
            </p:cNvPr>
            <p:cNvPicPr>
              <a:picLocks/>
            </p:cNvPicPr>
            <p:nvPr/>
          </p:nvPicPr>
          <p:blipFill rotWithShape="1">
            <a:blip r:embed="rId2"/>
            <a:srcRect b="73327"/>
            <a:stretch/>
          </p:blipFill>
          <p:spPr>
            <a:xfrm>
              <a:off x="41471" y="1555884"/>
              <a:ext cx="12188952" cy="603504"/>
            </a:xfrm>
            <a:prstGeom prst="rect">
              <a:avLst/>
            </a:prstGeom>
          </p:spPr>
        </p:pic>
        <p:pic>
          <p:nvPicPr>
            <p:cNvPr id="2" name="Picture 1">
              <a:extLst>
                <a:ext uri="{FF2B5EF4-FFF2-40B4-BE49-F238E27FC236}">
                  <a16:creationId xmlns:a16="http://schemas.microsoft.com/office/drawing/2014/main" id="{EA55F0BF-B119-0349-C647-FD9AD77562EF}"/>
                </a:ext>
              </a:extLst>
            </p:cNvPr>
            <p:cNvPicPr>
              <a:picLocks noChangeAspect="1"/>
            </p:cNvPicPr>
            <p:nvPr/>
          </p:nvPicPr>
          <p:blipFill rotWithShape="1">
            <a:blip r:embed="rId2"/>
            <a:srcRect l="84676" t="29072"/>
            <a:stretch/>
          </p:blipFill>
          <p:spPr>
            <a:xfrm>
              <a:off x="10324214" y="1689266"/>
              <a:ext cx="1867786" cy="428182"/>
            </a:xfrm>
            <a:prstGeom prst="rect">
              <a:avLst/>
            </a:prstGeom>
          </p:spPr>
        </p:pic>
      </p:grpSp>
      <p:sp>
        <p:nvSpPr>
          <p:cNvPr id="15" name="Title 1">
            <a:extLst>
              <a:ext uri="{FF2B5EF4-FFF2-40B4-BE49-F238E27FC236}">
                <a16:creationId xmlns:a16="http://schemas.microsoft.com/office/drawing/2014/main" id="{40305A2F-530B-0E25-A13F-42DEC1D82A5C}"/>
              </a:ext>
            </a:extLst>
          </p:cNvPr>
          <p:cNvSpPr>
            <a:spLocks noGrp="1"/>
          </p:cNvSpPr>
          <p:nvPr>
            <p:ph type="title"/>
          </p:nvPr>
        </p:nvSpPr>
        <p:spPr>
          <a:xfrm>
            <a:off x="438346" y="562156"/>
            <a:ext cx="9267932" cy="586167"/>
          </a:xfrm>
        </p:spPr>
        <p:txBody>
          <a:bodyPr anchor="b" anchorCtr="0">
            <a:normAutofit/>
          </a:bodyPr>
          <a:lstStyle/>
          <a:p>
            <a:r>
              <a:rPr lang="en-US" dirty="0">
                <a:latin typeface="Arial" panose="020B0604020202020204" pitchFamily="34" charset="0"/>
                <a:ea typeface="Verdana" panose="020B0604030504040204" pitchFamily="34" charset="0"/>
                <a:cs typeface="Arial" panose="020B0604020202020204" pitchFamily="34" charset="0"/>
              </a:rPr>
              <a:t>Excerpts from Terms of Reference</a:t>
            </a:r>
          </a:p>
        </p:txBody>
      </p:sp>
      <p:sp>
        <p:nvSpPr>
          <p:cNvPr id="6" name="Slide Number Placeholder 5">
            <a:extLst>
              <a:ext uri="{FF2B5EF4-FFF2-40B4-BE49-F238E27FC236}">
                <a16:creationId xmlns:a16="http://schemas.microsoft.com/office/drawing/2014/main" id="{AB241A8F-EC44-BB98-B51C-02BA0F644133}"/>
              </a:ext>
            </a:extLst>
          </p:cNvPr>
          <p:cNvSpPr>
            <a:spLocks noGrp="1"/>
          </p:cNvSpPr>
          <p:nvPr>
            <p:ph type="sldNum" sz="quarter" idx="12"/>
          </p:nvPr>
        </p:nvSpPr>
        <p:spPr/>
        <p:txBody>
          <a:bodyPr/>
          <a:lstStyle/>
          <a:p>
            <a:fld id="{4EBCDCBD-78E1-0D41-A999-31B5EBF8E02C}" type="slidenum">
              <a:rPr lang="en-US" smtClean="0">
                <a:latin typeface="Arial" panose="020B0604020202020204" pitchFamily="34" charset="0"/>
                <a:cs typeface="Arial" panose="020B0604020202020204" pitchFamily="34" charset="0"/>
              </a:rPr>
              <a:pPr/>
              <a:t>35</a:t>
            </a:fld>
            <a:endParaRPr lang="en-US"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743613D4-5215-CB57-BD98-F5123DAEFEBD}"/>
              </a:ext>
            </a:extLst>
          </p:cNvPr>
          <p:cNvSpPr txBox="1">
            <a:spLocks/>
          </p:cNvSpPr>
          <p:nvPr/>
        </p:nvSpPr>
        <p:spPr>
          <a:xfrm>
            <a:off x="1409700" y="1752600"/>
            <a:ext cx="9372600" cy="3858768"/>
          </a:xfrm>
          <a:prstGeom prst="rect">
            <a:avLst/>
          </a:prstGeom>
        </p:spPr>
        <p:txBody>
          <a:bodyPr lIns="0" tIns="0" rIns="0" bIns="0" anchor="ctr" anchorCtr="0"/>
          <a:lstStyle>
            <a:lvl1pPr marL="228600" indent="-228600" algn="l" defTabSz="914400" rtl="0" eaLnBrk="1" latinLnBrk="0" hangingPunct="1">
              <a:lnSpc>
                <a:spcPct val="100000"/>
              </a:lnSpc>
              <a:spcBef>
                <a:spcPts val="1000"/>
              </a:spcBef>
              <a:buFont typeface="Arial"/>
              <a:buChar char="•"/>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587" indent="0">
              <a:lnSpc>
                <a:spcPct val="110000"/>
              </a:lnSpc>
              <a:buNone/>
            </a:pPr>
            <a:r>
              <a:rPr kumimoji="0" lang="en-US" sz="28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purpose of the SMPAG is to </a:t>
            </a:r>
            <a:r>
              <a:rPr kumimoji="0" lang="en-US" sz="2800" b="1" i="1" u="none" strike="noStrike" kern="1200" cap="none" spc="0" normalizeH="0" baseline="0" noProof="0" dirty="0">
                <a:ln>
                  <a:noFill/>
                </a:ln>
                <a:solidFill>
                  <a:srgbClr val="73A950"/>
                </a:solidFill>
                <a:effectLst/>
                <a:uLnTx/>
                <a:uFillTx/>
                <a:latin typeface="Arial" panose="020B0604020202020204" pitchFamily="34" charset="0"/>
                <a:cs typeface="Arial" panose="020B0604020202020204" pitchFamily="34" charset="0"/>
              </a:rPr>
              <a:t>prepare for an international response to a NEO impact threat </a:t>
            </a:r>
            <a:r>
              <a:rPr kumimoji="0" lang="en-US" sz="28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through the exchange of information, development of options for collaborative research and mission opportunities, and NEO threat mitigation planning activities.”</a:t>
            </a:r>
            <a:endParaRPr lang="en-US" sz="2800" i="1" dirty="0"/>
          </a:p>
        </p:txBody>
      </p:sp>
      <p:sp>
        <p:nvSpPr>
          <p:cNvPr id="11" name="Text Placeholder 12">
            <a:extLst>
              <a:ext uri="{FF2B5EF4-FFF2-40B4-BE49-F238E27FC236}">
                <a16:creationId xmlns:a16="http://schemas.microsoft.com/office/drawing/2014/main" id="{1557627C-4C99-4153-D4D4-89FC8E4919D9}"/>
              </a:ext>
            </a:extLst>
          </p:cNvPr>
          <p:cNvSpPr txBox="1">
            <a:spLocks/>
          </p:cNvSpPr>
          <p:nvPr/>
        </p:nvSpPr>
        <p:spPr>
          <a:xfrm>
            <a:off x="1124857" y="6006885"/>
            <a:ext cx="9942287" cy="254429"/>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900"/>
              </a:spcAft>
              <a:buFont typeface="Arial" panose="020B0604020202020204" pitchFamily="34" charset="0"/>
              <a:buChar char="​"/>
              <a:defRPr lang="en-US" sz="1600" kern="1200">
                <a:solidFill>
                  <a:schemeClr val="bg2"/>
                </a:solidFill>
                <a:latin typeface="+mn-lt"/>
                <a:ea typeface="+mn-ea"/>
                <a:cs typeface="+mn-cs"/>
              </a:defRPr>
            </a:lvl1pPr>
            <a:lvl2pPr marL="117475" indent="-117475" algn="l" defTabSz="914400" rtl="0" eaLnBrk="1" latinLnBrk="0" hangingPunct="1">
              <a:lnSpc>
                <a:spcPct val="100000"/>
              </a:lnSpc>
              <a:spcBef>
                <a:spcPts val="0"/>
              </a:spcBef>
              <a:spcAft>
                <a:spcPts val="900"/>
              </a:spcAft>
              <a:buFont typeface="Arial" panose="020B0604020202020204" pitchFamily="34" charset="0"/>
              <a:buChar char="•"/>
              <a:defRPr sz="1400" kern="1200">
                <a:solidFill>
                  <a:schemeClr val="bg2"/>
                </a:solidFill>
                <a:latin typeface="+mn-lt"/>
                <a:ea typeface="+mn-ea"/>
                <a:cs typeface="+mn-cs"/>
              </a:defRPr>
            </a:lvl2pPr>
            <a:lvl3pPr marL="0" indent="0" algn="l" defTabSz="914400" rtl="0" eaLnBrk="1" latinLnBrk="0" hangingPunct="1">
              <a:lnSpc>
                <a:spcPct val="90000"/>
              </a:lnSpc>
              <a:spcBef>
                <a:spcPts val="0"/>
              </a:spcBef>
              <a:spcAft>
                <a:spcPts val="600"/>
              </a:spcAft>
              <a:buFont typeface="Microsoft Sans Serif" panose="020B0604020202020204" pitchFamily="34" charset="0"/>
              <a:buNone/>
              <a:defRPr sz="1200" b="0" kern="1200">
                <a:solidFill>
                  <a:schemeClr val="accent2"/>
                </a:solidFill>
                <a:latin typeface="+mn-lt"/>
                <a:ea typeface="+mn-ea"/>
                <a:cs typeface="+mn-cs"/>
              </a:defRPr>
            </a:lvl3pPr>
            <a:lvl4pPr marL="0" indent="0" algn="l" defTabSz="914400" rtl="0" eaLnBrk="1" latinLnBrk="0" hangingPunct="1">
              <a:lnSpc>
                <a:spcPct val="110000"/>
              </a:lnSpc>
              <a:spcBef>
                <a:spcPts val="0"/>
              </a:spcBef>
              <a:spcAft>
                <a:spcPts val="900"/>
              </a:spcAft>
              <a:buFont typeface="Arial" panose="020B0604020202020204" pitchFamily="34" charset="0"/>
              <a:buChar char="​"/>
              <a:defRPr sz="1600" b="1" kern="1200">
                <a:solidFill>
                  <a:schemeClr val="accent3"/>
                </a:solidFill>
                <a:latin typeface="+mn-lt"/>
                <a:ea typeface="+mn-ea"/>
                <a:cs typeface="+mn-cs"/>
              </a:defRPr>
            </a:lvl4pPr>
            <a:lvl5pPr marL="114300" indent="-114300" algn="l" defTabSz="914400" rtl="0" eaLnBrk="1" latinLnBrk="0" hangingPunct="1">
              <a:lnSpc>
                <a:spcPct val="110000"/>
              </a:lnSpc>
              <a:spcBef>
                <a:spcPts val="0"/>
              </a:spcBef>
              <a:spcAft>
                <a:spcPts val="900"/>
              </a:spcAft>
              <a:buFont typeface="Arial" panose="020B0604020202020204" pitchFamily="34" charset="0"/>
              <a:buChar char="•"/>
              <a:defRPr sz="1200" b="0" kern="1200">
                <a:solidFill>
                  <a:schemeClr val="bg1"/>
                </a:solidFill>
                <a:latin typeface="+mn-lt"/>
                <a:ea typeface="+mn-ea"/>
                <a:cs typeface="+mn-cs"/>
              </a:defRPr>
            </a:lvl5pPr>
            <a:lvl6pPr marL="0" indent="0" algn="l" defTabSz="914400" rtl="0" eaLnBrk="1" latinLnBrk="0" hangingPunct="1">
              <a:lnSpc>
                <a:spcPct val="110000"/>
              </a:lnSpc>
              <a:spcBef>
                <a:spcPts val="0"/>
              </a:spcBef>
              <a:spcAft>
                <a:spcPts val="600"/>
              </a:spcAft>
              <a:buFont typeface="Arial" panose="020B0604020202020204" pitchFamily="34" charset="0"/>
              <a:buChar char="​"/>
              <a:defRPr sz="1500" kern="1200">
                <a:solidFill>
                  <a:schemeClr val="bg2"/>
                </a:solidFill>
                <a:latin typeface="+mn-lt"/>
                <a:ea typeface="+mn-ea"/>
                <a:cs typeface="+mn-cs"/>
              </a:defRPr>
            </a:lvl6pPr>
            <a:lvl7pPr marL="0" indent="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accent1"/>
                </a:solidFill>
                <a:latin typeface="+mn-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8pPr>
            <a:lvl9pPr marL="0" indent="0"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accent4"/>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9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cs typeface="Arial" panose="020B0604020202020204" pitchFamily="34" charset="0"/>
              </a:rPr>
              <a:t>Reference: SMPAG Terms of Reference, https://www.cosmos.esa.int/web/smpag/terms_of_reference_v2</a:t>
            </a:r>
          </a:p>
        </p:txBody>
      </p:sp>
    </p:spTree>
    <p:extLst>
      <p:ext uri="{BB962C8B-B14F-4D97-AF65-F5344CB8AC3E}">
        <p14:creationId xmlns:p14="http://schemas.microsoft.com/office/powerpoint/2010/main" val="31438129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C5DF8-33D8-8810-DFE6-0A0D709C443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CF56BE4-8C82-BCCD-C260-F18059D59E70}"/>
              </a:ext>
            </a:extLst>
          </p:cNvPr>
          <p:cNvPicPr>
            <a:picLocks noChangeAspect="1"/>
          </p:cNvPicPr>
          <p:nvPr/>
        </p:nvPicPr>
        <p:blipFill>
          <a:blip r:embed="rId3"/>
          <a:stretch>
            <a:fillRect/>
          </a:stretch>
        </p:blipFill>
        <p:spPr>
          <a:xfrm>
            <a:off x="1387102" y="457200"/>
            <a:ext cx="9417796" cy="5943600"/>
          </a:xfrm>
          <a:prstGeom prst="rect">
            <a:avLst/>
          </a:prstGeom>
        </p:spPr>
      </p:pic>
      <p:sp>
        <p:nvSpPr>
          <p:cNvPr id="29" name="Title 1">
            <a:extLst>
              <a:ext uri="{FF2B5EF4-FFF2-40B4-BE49-F238E27FC236}">
                <a16:creationId xmlns:a16="http://schemas.microsoft.com/office/drawing/2014/main" id="{E422F0D2-3B05-F26D-F2B5-1EEF8CC96183}"/>
              </a:ext>
            </a:extLst>
          </p:cNvPr>
          <p:cNvSpPr txBox="1">
            <a:spLocks/>
          </p:cNvSpPr>
          <p:nvPr/>
        </p:nvSpPr>
        <p:spPr>
          <a:xfrm>
            <a:off x="457200" y="438912"/>
            <a:ext cx="4600275" cy="65475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Overview for NEO Threat Response</a:t>
            </a:r>
          </a:p>
        </p:txBody>
      </p:sp>
      <p:sp>
        <p:nvSpPr>
          <p:cNvPr id="2" name="TextBox 1">
            <a:extLst>
              <a:ext uri="{FF2B5EF4-FFF2-40B4-BE49-F238E27FC236}">
                <a16:creationId xmlns:a16="http://schemas.microsoft.com/office/drawing/2014/main" id="{F7A2AE48-B038-89DF-B4C0-87494D28E1E2}"/>
              </a:ext>
            </a:extLst>
          </p:cNvPr>
          <p:cNvSpPr txBox="1"/>
          <p:nvPr/>
        </p:nvSpPr>
        <p:spPr>
          <a:xfrm>
            <a:off x="2645765" y="6519446"/>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0676EF0-3CE0-F4CF-7845-60CE6CCDBC56}"/>
              </a:ext>
            </a:extLst>
          </p:cNvPr>
          <p:cNvSpPr txBox="1"/>
          <p:nvPr/>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541176A4-0992-B6E9-8515-17ABB1E711B6}"/>
              </a:ext>
            </a:extLst>
          </p:cNvPr>
          <p:cNvSpPr txBox="1">
            <a:spLocks/>
          </p:cNvSpPr>
          <p:nvPr/>
        </p:nvSpPr>
        <p:spPr>
          <a:xfrm>
            <a:off x="11438221"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C815B8E3-472F-6F4E-E29B-1FF534DDB9D9}"/>
              </a:ext>
            </a:extLst>
          </p:cNvPr>
          <p:cNvSpPr txBox="1"/>
          <p:nvPr/>
        </p:nvSpPr>
        <p:spPr>
          <a:xfrm>
            <a:off x="9672467" y="5174932"/>
            <a:ext cx="1724189" cy="1225868"/>
          </a:xfrm>
          <a:prstGeom prst="roundRect">
            <a:avLst/>
          </a:prstGeom>
          <a:solidFill>
            <a:schemeClr val="accent1"/>
          </a:solidFill>
          <a:ln w="19050">
            <a:noFill/>
          </a:ln>
        </p:spPr>
        <p:txBody>
          <a:bodyPr wrap="none" lIns="182880" tIns="91440" rIns="182880" bIns="91440" rtlCol="0">
            <a:spAutoFit/>
          </a:bodyPr>
          <a:lstStyle/>
          <a:p>
            <a:r>
              <a:rPr lang="en-NL" sz="2000" b="1">
                <a:solidFill>
                  <a:schemeClr val="bg1"/>
                </a:solidFill>
              </a:rPr>
              <a:t>&gt; 1 %</a:t>
            </a:r>
          </a:p>
          <a:p>
            <a:r>
              <a:rPr lang="en-NL" sz="2000" b="1">
                <a:solidFill>
                  <a:schemeClr val="bg1"/>
                </a:solidFill>
              </a:rPr>
              <a:t>&lt; 50 years</a:t>
            </a:r>
          </a:p>
          <a:p>
            <a:r>
              <a:rPr lang="en-NL" sz="2000" b="1">
                <a:solidFill>
                  <a:schemeClr val="bg1"/>
                </a:solidFill>
              </a:rPr>
              <a:t>&gt; 50 m</a:t>
            </a:r>
          </a:p>
        </p:txBody>
      </p:sp>
    </p:spTree>
    <p:extLst>
      <p:ext uri="{BB962C8B-B14F-4D97-AF65-F5344CB8AC3E}">
        <p14:creationId xmlns:p14="http://schemas.microsoft.com/office/powerpoint/2010/main" val="340176113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6C86A4-0B26-C59D-381F-5C41A42CBDBE}"/>
              </a:ext>
            </a:extLst>
          </p:cNvPr>
          <p:cNvSpPr>
            <a:spLocks noGrp="1"/>
          </p:cNvSpPr>
          <p:nvPr>
            <p:ph type="sldNum" sz="quarter" idx="12"/>
          </p:nvPr>
        </p:nvSpPr>
        <p:spPr/>
        <p:txBody>
          <a:bodyPr/>
          <a:lstStyle/>
          <a:p>
            <a:fld id="{4EBCDCBD-78E1-0D41-A999-31B5EBF8E02C}" type="slidenum">
              <a:rPr lang="en-US" smtClean="0"/>
              <a:pPr/>
              <a:t>37</a:t>
            </a:fld>
            <a:endParaRPr lang="en-US" dirty="0"/>
          </a:p>
        </p:txBody>
      </p:sp>
      <p:sp>
        <p:nvSpPr>
          <p:cNvPr id="3" name="Footer Placeholder 2">
            <a:extLst>
              <a:ext uri="{FF2B5EF4-FFF2-40B4-BE49-F238E27FC236}">
                <a16:creationId xmlns:a16="http://schemas.microsoft.com/office/drawing/2014/main" id="{AE705E2D-AA88-DBAC-0812-A5D68B643E53}"/>
              </a:ext>
            </a:extLst>
          </p:cNvPr>
          <p:cNvSpPr>
            <a:spLocks noGrp="1"/>
          </p:cNvSpPr>
          <p:nvPr>
            <p:ph type="ftr" sz="quarter" idx="15"/>
          </p:nvPr>
        </p:nvSpPr>
        <p:spPr/>
        <p:txBody>
          <a:bodyPr/>
          <a:lstStyle/>
          <a:p>
            <a:endParaRPr lang="en-US" dirty="0"/>
          </a:p>
        </p:txBody>
      </p:sp>
      <p:sp>
        <p:nvSpPr>
          <p:cNvPr id="7" name="Title 1">
            <a:extLst>
              <a:ext uri="{FF2B5EF4-FFF2-40B4-BE49-F238E27FC236}">
                <a16:creationId xmlns:a16="http://schemas.microsoft.com/office/drawing/2014/main" id="{A3E67FAD-916B-EDC6-2A91-31BF90232D1C}"/>
              </a:ext>
            </a:extLst>
          </p:cNvPr>
          <p:cNvSpPr txBox="1">
            <a:spLocks/>
          </p:cNvSpPr>
          <p:nvPr/>
        </p:nvSpPr>
        <p:spPr>
          <a:xfrm>
            <a:off x="484908" y="124107"/>
            <a:ext cx="4600275" cy="65475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MISSION OPTIONS TIMELINE</a:t>
            </a:r>
          </a:p>
        </p:txBody>
      </p:sp>
      <p:pic>
        <p:nvPicPr>
          <p:cNvPr id="9" name="Picture 8">
            <a:extLst>
              <a:ext uri="{FF2B5EF4-FFF2-40B4-BE49-F238E27FC236}">
                <a16:creationId xmlns:a16="http://schemas.microsoft.com/office/drawing/2014/main" id="{0A382D03-F025-1625-2938-8DACE4084064}"/>
              </a:ext>
            </a:extLst>
          </p:cNvPr>
          <p:cNvPicPr>
            <a:picLocks noChangeAspect="1"/>
          </p:cNvPicPr>
          <p:nvPr/>
        </p:nvPicPr>
        <p:blipFill>
          <a:blip r:embed="rId2"/>
          <a:stretch>
            <a:fillRect/>
          </a:stretch>
        </p:blipFill>
        <p:spPr>
          <a:xfrm>
            <a:off x="135255" y="405102"/>
            <a:ext cx="11921490" cy="6047796"/>
          </a:xfrm>
          <a:prstGeom prst="rect">
            <a:avLst/>
          </a:prstGeom>
        </p:spPr>
      </p:pic>
    </p:spTree>
    <p:extLst>
      <p:ext uri="{BB962C8B-B14F-4D97-AF65-F5344CB8AC3E}">
        <p14:creationId xmlns:p14="http://schemas.microsoft.com/office/powerpoint/2010/main" val="772898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42AFF-CA0D-53DB-86BF-12D1B0C5F0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A97D4C-9933-A6BB-B452-B72DDFC2557C}"/>
              </a:ext>
            </a:extLst>
          </p:cNvPr>
          <p:cNvSpPr>
            <a:spLocks noGrp="1"/>
          </p:cNvSpPr>
          <p:nvPr>
            <p:ph type="title"/>
          </p:nvPr>
        </p:nvSpPr>
        <p:spPr/>
        <p:txBody>
          <a:bodyPr>
            <a:normAutofit/>
          </a:bodyPr>
          <a:lstStyle/>
          <a:p>
            <a:r>
              <a:rPr lang="en-US" dirty="0"/>
              <a:t>Five SMPAG Recommendations</a:t>
            </a:r>
          </a:p>
        </p:txBody>
      </p:sp>
      <p:sp>
        <p:nvSpPr>
          <p:cNvPr id="4" name="Footer Placeholder 3">
            <a:extLst>
              <a:ext uri="{FF2B5EF4-FFF2-40B4-BE49-F238E27FC236}">
                <a16:creationId xmlns:a16="http://schemas.microsoft.com/office/drawing/2014/main" id="{54CA5AC2-CA4E-7D1D-5DBE-06BC888B3D3D}"/>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D075DC2F-85E5-88CC-0CB4-B8BAF41C27E1}"/>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7289B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000" b="1" i="0" u="none" strike="noStrike" kern="1200" cap="none" spc="0" normalizeH="0" baseline="0" noProof="0" dirty="0">
              <a:ln>
                <a:noFill/>
              </a:ln>
              <a:solidFill>
                <a:srgbClr val="7289B0"/>
              </a:solidFill>
              <a:effectLst/>
              <a:uLnTx/>
              <a:uFillTx/>
              <a:latin typeface="Arial" panose="020B0604020202020204"/>
              <a:ea typeface="+mn-ea"/>
              <a:cs typeface="+mn-cs"/>
            </a:endParaRPr>
          </a:p>
        </p:txBody>
      </p:sp>
      <p:graphicFrame>
        <p:nvGraphicFramePr>
          <p:cNvPr id="7" name="Table 6">
            <a:extLst>
              <a:ext uri="{FF2B5EF4-FFF2-40B4-BE49-F238E27FC236}">
                <a16:creationId xmlns:a16="http://schemas.microsoft.com/office/drawing/2014/main" id="{275A8082-3BC4-4A75-EC12-252C08224071}"/>
              </a:ext>
            </a:extLst>
          </p:cNvPr>
          <p:cNvGraphicFramePr>
            <a:graphicFrameLocks noGrp="1"/>
          </p:cNvGraphicFramePr>
          <p:nvPr/>
        </p:nvGraphicFramePr>
        <p:xfrm>
          <a:off x="457200" y="1179514"/>
          <a:ext cx="11449447" cy="5030785"/>
        </p:xfrm>
        <a:graphic>
          <a:graphicData uri="http://schemas.openxmlformats.org/drawingml/2006/table">
            <a:tbl>
              <a:tblPr>
                <a:tableStyleId>{5C22544A-7EE6-4342-B048-85BDC9FD1C3A}</a:tableStyleId>
              </a:tblPr>
              <a:tblGrid>
                <a:gridCol w="548640">
                  <a:extLst>
                    <a:ext uri="{9D8B030D-6E8A-4147-A177-3AD203B41FA5}">
                      <a16:colId xmlns:a16="http://schemas.microsoft.com/office/drawing/2014/main" val="1961310449"/>
                    </a:ext>
                  </a:extLst>
                </a:gridCol>
                <a:gridCol w="1062249">
                  <a:extLst>
                    <a:ext uri="{9D8B030D-6E8A-4147-A177-3AD203B41FA5}">
                      <a16:colId xmlns:a16="http://schemas.microsoft.com/office/drawing/2014/main" val="1491953851"/>
                    </a:ext>
                  </a:extLst>
                </a:gridCol>
                <a:gridCol w="9838558">
                  <a:extLst>
                    <a:ext uri="{9D8B030D-6E8A-4147-A177-3AD203B41FA5}">
                      <a16:colId xmlns:a16="http://schemas.microsoft.com/office/drawing/2014/main" val="394721792"/>
                    </a:ext>
                  </a:extLst>
                </a:gridCol>
              </a:tblGrid>
              <a:tr h="1006157">
                <a:tc>
                  <a:txBody>
                    <a:bodyPr/>
                    <a:lstStyle/>
                    <a:p>
                      <a:pPr algn="r"/>
                      <a:r>
                        <a:rPr lang="en-US" sz="4400" b="1" dirty="0">
                          <a:solidFill>
                            <a:schemeClr val="accent1"/>
                          </a:solidFill>
                        </a:rPr>
                        <a:t>1</a:t>
                      </a:r>
                    </a:p>
                  </a:txBody>
                  <a:tcPr anchor="ctr">
                    <a:noFill/>
                  </a:tcPr>
                </a:tc>
                <a:tc>
                  <a:txBody>
                    <a:bodyPr/>
                    <a:lstStyle/>
                    <a:p>
                      <a:pPr marL="0" indent="0">
                        <a:buFont typeface="+mj-lt"/>
                        <a:buNone/>
                      </a:pPr>
                      <a:endParaRPr lang="en-US" sz="2000" dirty="0"/>
                    </a:p>
                  </a:txBody>
                  <a:tcPr anchor="ctr">
                    <a:noFill/>
                  </a:tcPr>
                </a:tc>
                <a:tc>
                  <a:txBody>
                    <a:bodyPr/>
                    <a:lstStyle/>
                    <a:p>
                      <a:pPr marL="0" indent="0">
                        <a:buFont typeface="+mj-lt"/>
                        <a:buNone/>
                      </a:pPr>
                      <a:r>
                        <a:rPr lang="en-US" sz="2000" dirty="0"/>
                        <a:t>Start, as soon as possible, the initial design phases (phases A/B) </a:t>
                      </a:r>
                      <a:br>
                        <a:rPr lang="en-US" sz="2000" dirty="0"/>
                      </a:br>
                      <a:r>
                        <a:rPr lang="en-US" sz="2000" dirty="0"/>
                        <a:t>of a fast flyby reconnaissance mission.</a:t>
                      </a:r>
                    </a:p>
                  </a:txBody>
                  <a:tcPr anchor="ctr">
                    <a:noFill/>
                  </a:tcPr>
                </a:tc>
                <a:extLst>
                  <a:ext uri="{0D108BD9-81ED-4DB2-BD59-A6C34878D82A}">
                    <a16:rowId xmlns:a16="http://schemas.microsoft.com/office/drawing/2014/main" val="2006318277"/>
                  </a:ext>
                </a:extLst>
              </a:tr>
              <a:tr h="1006157">
                <a:tc>
                  <a:txBody>
                    <a:bodyPr/>
                    <a:lstStyle/>
                    <a:p>
                      <a:pPr algn="r"/>
                      <a:r>
                        <a:rPr lang="en-US" sz="4400" b="1" dirty="0">
                          <a:solidFill>
                            <a:schemeClr val="accent1"/>
                          </a:solidFill>
                        </a:rPr>
                        <a:t>2</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Consider re-tasking an already flying spacecraft to perform </a:t>
                      </a:r>
                      <a:br>
                        <a:rPr lang="en-US" sz="2000" dirty="0"/>
                      </a:br>
                      <a:r>
                        <a:rPr lang="en-US" sz="2000" dirty="0"/>
                        <a:t>an early reconnaissance of the target asteroid.</a:t>
                      </a:r>
                    </a:p>
                  </a:txBody>
                  <a:tcPr anchor="ctr">
                    <a:noFill/>
                  </a:tcPr>
                </a:tc>
                <a:extLst>
                  <a:ext uri="{0D108BD9-81ED-4DB2-BD59-A6C34878D82A}">
                    <a16:rowId xmlns:a16="http://schemas.microsoft.com/office/drawing/2014/main" val="3894164886"/>
                  </a:ext>
                </a:extLst>
              </a:tr>
              <a:tr h="1006157">
                <a:tc>
                  <a:txBody>
                    <a:bodyPr/>
                    <a:lstStyle/>
                    <a:p>
                      <a:pPr algn="r"/>
                      <a:r>
                        <a:rPr lang="en-US" sz="4400" b="1" dirty="0">
                          <a:solidFill>
                            <a:schemeClr val="accent1"/>
                          </a:solidFill>
                        </a:rPr>
                        <a:t>3</a:t>
                      </a:r>
                    </a:p>
                  </a:txBody>
                  <a:tcPr anchor="ctr">
                    <a:noFill/>
                  </a:tcPr>
                </a:tc>
                <a:tc>
                  <a:txBody>
                    <a:bodyPr/>
                    <a:lstStyle/>
                    <a:p>
                      <a:pPr marL="0" indent="0">
                        <a:buFont typeface="+mj-lt"/>
                        <a:buNone/>
                      </a:pPr>
                      <a:endParaRPr lang="en-NL" sz="2000"/>
                    </a:p>
                  </a:txBody>
                  <a:tcPr anchor="ctr">
                    <a:noFill/>
                  </a:tcPr>
                </a:tc>
                <a:tc>
                  <a:txBody>
                    <a:bodyPr/>
                    <a:lstStyle/>
                    <a:p>
                      <a:pPr marL="0" indent="0">
                        <a:buFont typeface="+mj-lt"/>
                        <a:buNone/>
                      </a:pPr>
                      <a:r>
                        <a:rPr lang="en-US" sz="2000" dirty="0"/>
                        <a:t>Start, as soon as possible, the initial design phases (phases A/B) of a </a:t>
                      </a:r>
                      <a:br>
                        <a:rPr lang="en-US" sz="2000" dirty="0"/>
                      </a:br>
                      <a:r>
                        <a:rPr lang="en-US" sz="2000" dirty="0"/>
                        <a:t>solar electric propulsion (SEP) rendezvous reconnaissance mission, </a:t>
                      </a:r>
                      <a:br>
                        <a:rPr lang="en-US" sz="2000" dirty="0"/>
                      </a:br>
                      <a:r>
                        <a:rPr lang="en-US" sz="2000" dirty="0"/>
                        <a:t>independently of the implementation of a flyby reconnaissance mission.</a:t>
                      </a:r>
                      <a:endParaRPr lang="en-NL" sz="2000"/>
                    </a:p>
                  </a:txBody>
                  <a:tcPr anchor="ctr">
                    <a:noFill/>
                  </a:tcPr>
                </a:tc>
                <a:extLst>
                  <a:ext uri="{0D108BD9-81ED-4DB2-BD59-A6C34878D82A}">
                    <a16:rowId xmlns:a16="http://schemas.microsoft.com/office/drawing/2014/main" val="2225564171"/>
                  </a:ext>
                </a:extLst>
              </a:tr>
              <a:tr h="1006157">
                <a:tc>
                  <a:txBody>
                    <a:bodyPr/>
                    <a:lstStyle/>
                    <a:p>
                      <a:pPr algn="r"/>
                      <a:r>
                        <a:rPr lang="en-US" sz="4400" b="1" dirty="0">
                          <a:solidFill>
                            <a:schemeClr val="accent1"/>
                          </a:solidFill>
                        </a:rPr>
                        <a:t>4</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Start, as soon as possible, the initial design phases (phases A/B) of </a:t>
                      </a:r>
                      <a:br>
                        <a:rPr lang="en-US" sz="2000" dirty="0"/>
                      </a:br>
                      <a:r>
                        <a:rPr lang="en-US" sz="2000" dirty="0"/>
                        <a:t>in-space mitigation missions, based on the following concepts, including the risk assessment on each option: kinetic impactor (KI) and ion beam deflection (IBD).</a:t>
                      </a:r>
                    </a:p>
                  </a:txBody>
                  <a:tcPr anchor="ctr">
                    <a:noFill/>
                  </a:tcPr>
                </a:tc>
                <a:extLst>
                  <a:ext uri="{0D108BD9-81ED-4DB2-BD59-A6C34878D82A}">
                    <a16:rowId xmlns:a16="http://schemas.microsoft.com/office/drawing/2014/main" val="2856939863"/>
                  </a:ext>
                </a:extLst>
              </a:tr>
              <a:tr h="1006157">
                <a:tc>
                  <a:txBody>
                    <a:bodyPr/>
                    <a:lstStyle/>
                    <a:p>
                      <a:pPr algn="r"/>
                      <a:r>
                        <a:rPr lang="en-US" sz="4400" b="1" dirty="0">
                          <a:solidFill>
                            <a:schemeClr val="accent1"/>
                          </a:solidFill>
                        </a:rPr>
                        <a:t>5</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Perform detailed simulations assessing the possibility to disrupt an asteroid by an impulse transfer. The work should be done by several SMPAG delegations independently.</a:t>
                      </a:r>
                    </a:p>
                  </a:txBody>
                  <a:tcPr anchor="ctr">
                    <a:noFill/>
                  </a:tcPr>
                </a:tc>
                <a:extLst>
                  <a:ext uri="{0D108BD9-81ED-4DB2-BD59-A6C34878D82A}">
                    <a16:rowId xmlns:a16="http://schemas.microsoft.com/office/drawing/2014/main" val="1885215459"/>
                  </a:ext>
                </a:extLst>
              </a:tr>
            </a:tbl>
          </a:graphicData>
        </a:graphic>
      </p:graphicFrame>
      <p:grpSp>
        <p:nvGrpSpPr>
          <p:cNvPr id="8" name="Group 7">
            <a:extLst>
              <a:ext uri="{FF2B5EF4-FFF2-40B4-BE49-F238E27FC236}">
                <a16:creationId xmlns:a16="http://schemas.microsoft.com/office/drawing/2014/main" id="{6F608709-08EA-4C23-2994-2DB769765DAF}"/>
              </a:ext>
            </a:extLst>
          </p:cNvPr>
          <p:cNvGrpSpPr>
            <a:grpSpLocks noChangeAspect="1"/>
          </p:cNvGrpSpPr>
          <p:nvPr/>
        </p:nvGrpSpPr>
        <p:grpSpPr>
          <a:xfrm>
            <a:off x="1154180" y="1321203"/>
            <a:ext cx="731520" cy="731520"/>
            <a:chOff x="4774960" y="-684361"/>
            <a:chExt cx="731520" cy="731520"/>
          </a:xfrm>
        </p:grpSpPr>
        <p:sp>
          <p:nvSpPr>
            <p:cNvPr id="9" name="Oval 8">
              <a:extLst>
                <a:ext uri="{FF2B5EF4-FFF2-40B4-BE49-F238E27FC236}">
                  <a16:creationId xmlns:a16="http://schemas.microsoft.com/office/drawing/2014/main" id="{D34CD667-C27E-EE77-3905-BB3B8526DAB5}"/>
                </a:ext>
              </a:extLst>
            </p:cNvPr>
            <p:cNvSpPr/>
            <p:nvPr/>
          </p:nvSpPr>
          <p:spPr>
            <a:xfrm>
              <a:off x="4774960" y="-68436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7015EC9-EC95-856A-2AA5-04207C18992C}"/>
                </a:ext>
              </a:extLst>
            </p:cNvPr>
            <p:cNvPicPr>
              <a:picLocks noChangeAspect="1"/>
            </p:cNvPicPr>
            <p:nvPr/>
          </p:nvPicPr>
          <p:blipFill>
            <a:blip r:embed="rId2">
              <a:lum bright="70000" contrast="-70000"/>
            </a:blip>
            <a:stretch>
              <a:fillRect/>
            </a:stretch>
          </p:blipFill>
          <p:spPr>
            <a:xfrm>
              <a:off x="4883356" y="-599271"/>
              <a:ext cx="552829" cy="548640"/>
            </a:xfrm>
            <a:prstGeom prst="rect">
              <a:avLst/>
            </a:prstGeom>
          </p:spPr>
        </p:pic>
      </p:grpSp>
      <p:grpSp>
        <p:nvGrpSpPr>
          <p:cNvPr id="11" name="Group 10">
            <a:extLst>
              <a:ext uri="{FF2B5EF4-FFF2-40B4-BE49-F238E27FC236}">
                <a16:creationId xmlns:a16="http://schemas.microsoft.com/office/drawing/2014/main" id="{711EDE82-11D9-582D-87F1-ACB3DDA0EF44}"/>
              </a:ext>
            </a:extLst>
          </p:cNvPr>
          <p:cNvGrpSpPr>
            <a:grpSpLocks noChangeAspect="1"/>
          </p:cNvGrpSpPr>
          <p:nvPr/>
        </p:nvGrpSpPr>
        <p:grpSpPr>
          <a:xfrm>
            <a:off x="1154180" y="2324244"/>
            <a:ext cx="731520" cy="731520"/>
            <a:chOff x="8966004" y="5035075"/>
            <a:chExt cx="731520" cy="731520"/>
          </a:xfrm>
        </p:grpSpPr>
        <p:sp>
          <p:nvSpPr>
            <p:cNvPr id="12" name="Oval 11">
              <a:extLst>
                <a:ext uri="{FF2B5EF4-FFF2-40B4-BE49-F238E27FC236}">
                  <a16:creationId xmlns:a16="http://schemas.microsoft.com/office/drawing/2014/main" id="{67983E11-276B-9E98-7C69-AEEC8CF5245C}"/>
                </a:ext>
              </a:extLst>
            </p:cNvPr>
            <p:cNvSpPr/>
            <p:nvPr/>
          </p:nvSpPr>
          <p:spPr>
            <a:xfrm>
              <a:off x="8966004" y="5035075"/>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13" name="Picture 12">
              <a:extLst>
                <a:ext uri="{FF2B5EF4-FFF2-40B4-BE49-F238E27FC236}">
                  <a16:creationId xmlns:a16="http://schemas.microsoft.com/office/drawing/2014/main" id="{35BFDA55-16B8-4125-E4DA-4DF625E61A4C}"/>
                </a:ext>
              </a:extLst>
            </p:cNvPr>
            <p:cNvPicPr>
              <a:picLocks noChangeAspect="1"/>
            </p:cNvPicPr>
            <p:nvPr/>
          </p:nvPicPr>
          <p:blipFill>
            <a:blip r:embed="rId3">
              <a:lum bright="70000" contrast="-70000"/>
            </a:blip>
            <a:stretch>
              <a:fillRect/>
            </a:stretch>
          </p:blipFill>
          <p:spPr>
            <a:xfrm>
              <a:off x="9104322" y="5172235"/>
              <a:ext cx="454885" cy="457200"/>
            </a:xfrm>
            <a:prstGeom prst="rect">
              <a:avLst/>
            </a:prstGeom>
          </p:spPr>
        </p:pic>
      </p:grpSp>
      <p:grpSp>
        <p:nvGrpSpPr>
          <p:cNvPr id="14" name="Group 13">
            <a:extLst>
              <a:ext uri="{FF2B5EF4-FFF2-40B4-BE49-F238E27FC236}">
                <a16:creationId xmlns:a16="http://schemas.microsoft.com/office/drawing/2014/main" id="{70EE67CB-E8F4-322D-2540-D0BF74CD62F4}"/>
              </a:ext>
            </a:extLst>
          </p:cNvPr>
          <p:cNvGrpSpPr>
            <a:grpSpLocks noChangeAspect="1"/>
          </p:cNvGrpSpPr>
          <p:nvPr/>
        </p:nvGrpSpPr>
        <p:grpSpPr>
          <a:xfrm>
            <a:off x="1154180" y="3327285"/>
            <a:ext cx="731520" cy="731520"/>
            <a:chOff x="5170146" y="5301512"/>
            <a:chExt cx="731520" cy="731520"/>
          </a:xfrm>
        </p:grpSpPr>
        <p:sp>
          <p:nvSpPr>
            <p:cNvPr id="15" name="Oval 14">
              <a:extLst>
                <a:ext uri="{FF2B5EF4-FFF2-40B4-BE49-F238E27FC236}">
                  <a16:creationId xmlns:a16="http://schemas.microsoft.com/office/drawing/2014/main" id="{8356BE90-FAB0-2D41-E512-12526DE4CD6E}"/>
                </a:ext>
              </a:extLst>
            </p:cNvPr>
            <p:cNvSpPr/>
            <p:nvPr/>
          </p:nvSpPr>
          <p:spPr>
            <a:xfrm>
              <a:off x="5170146" y="5301512"/>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16" name="Picture 15">
              <a:extLst>
                <a:ext uri="{FF2B5EF4-FFF2-40B4-BE49-F238E27FC236}">
                  <a16:creationId xmlns:a16="http://schemas.microsoft.com/office/drawing/2014/main" id="{7447743C-C031-FE0A-D2D4-5271588085C6}"/>
                </a:ext>
              </a:extLst>
            </p:cNvPr>
            <p:cNvPicPr>
              <a:picLocks noChangeAspect="1"/>
            </p:cNvPicPr>
            <p:nvPr/>
          </p:nvPicPr>
          <p:blipFill>
            <a:blip r:embed="rId4">
              <a:lum bright="70000" contrast="-70000"/>
            </a:blip>
            <a:stretch>
              <a:fillRect/>
            </a:stretch>
          </p:blipFill>
          <p:spPr>
            <a:xfrm>
              <a:off x="5215866" y="5357496"/>
              <a:ext cx="640080" cy="619553"/>
            </a:xfrm>
            <a:prstGeom prst="rect">
              <a:avLst/>
            </a:prstGeom>
          </p:spPr>
        </p:pic>
      </p:grpSp>
      <p:grpSp>
        <p:nvGrpSpPr>
          <p:cNvPr id="17" name="Group 16">
            <a:extLst>
              <a:ext uri="{FF2B5EF4-FFF2-40B4-BE49-F238E27FC236}">
                <a16:creationId xmlns:a16="http://schemas.microsoft.com/office/drawing/2014/main" id="{35E09CEC-EE64-4722-A308-334672BB5C60}"/>
              </a:ext>
            </a:extLst>
          </p:cNvPr>
          <p:cNvGrpSpPr>
            <a:grpSpLocks noChangeAspect="1"/>
          </p:cNvGrpSpPr>
          <p:nvPr/>
        </p:nvGrpSpPr>
        <p:grpSpPr>
          <a:xfrm>
            <a:off x="1154180" y="5333366"/>
            <a:ext cx="731520" cy="731520"/>
            <a:chOff x="9128566" y="4816790"/>
            <a:chExt cx="731520" cy="731520"/>
          </a:xfrm>
        </p:grpSpPr>
        <p:sp>
          <p:nvSpPr>
            <p:cNvPr id="18" name="Oval 17">
              <a:extLst>
                <a:ext uri="{FF2B5EF4-FFF2-40B4-BE49-F238E27FC236}">
                  <a16:creationId xmlns:a16="http://schemas.microsoft.com/office/drawing/2014/main" id="{5A926D06-4A97-CF83-20A6-1B3F71EAC22F}"/>
                </a:ext>
              </a:extLst>
            </p:cNvPr>
            <p:cNvSpPr/>
            <p:nvPr/>
          </p:nvSpPr>
          <p:spPr>
            <a:xfrm>
              <a:off x="9128566" y="4816790"/>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F587A4C8-2C16-DD09-9B7D-FA078F94C754}"/>
                </a:ext>
              </a:extLst>
            </p:cNvPr>
            <p:cNvPicPr>
              <a:picLocks noChangeAspect="1"/>
            </p:cNvPicPr>
            <p:nvPr/>
          </p:nvPicPr>
          <p:blipFill rotWithShape="1">
            <a:blip r:embed="rId5"/>
            <a:srcRect l="18257" t="17813" r="19938" b="10963"/>
            <a:stretch/>
          </p:blipFill>
          <p:spPr>
            <a:xfrm>
              <a:off x="9204425" y="4910432"/>
              <a:ext cx="564448" cy="553578"/>
            </a:xfrm>
            <a:prstGeom prst="ellipse">
              <a:avLst/>
            </a:prstGeom>
          </p:spPr>
        </p:pic>
      </p:grpSp>
      <p:grpSp>
        <p:nvGrpSpPr>
          <p:cNvPr id="20" name="Group 19">
            <a:extLst>
              <a:ext uri="{FF2B5EF4-FFF2-40B4-BE49-F238E27FC236}">
                <a16:creationId xmlns:a16="http://schemas.microsoft.com/office/drawing/2014/main" id="{AE64B9E7-DCC0-259B-C5A2-B18276BE4193}"/>
              </a:ext>
            </a:extLst>
          </p:cNvPr>
          <p:cNvGrpSpPr>
            <a:grpSpLocks noChangeAspect="1"/>
          </p:cNvGrpSpPr>
          <p:nvPr/>
        </p:nvGrpSpPr>
        <p:grpSpPr>
          <a:xfrm>
            <a:off x="1154180" y="4330326"/>
            <a:ext cx="731520" cy="731520"/>
            <a:chOff x="6859747" y="5138172"/>
            <a:chExt cx="914400" cy="914400"/>
          </a:xfrm>
        </p:grpSpPr>
        <p:sp>
          <p:nvSpPr>
            <p:cNvPr id="21" name="Oval 20">
              <a:extLst>
                <a:ext uri="{FF2B5EF4-FFF2-40B4-BE49-F238E27FC236}">
                  <a16:creationId xmlns:a16="http://schemas.microsoft.com/office/drawing/2014/main" id="{0AE0DD64-E479-E627-E587-D5201665BAD9}"/>
                </a:ext>
              </a:extLst>
            </p:cNvPr>
            <p:cNvSpPr/>
            <p:nvPr/>
          </p:nvSpPr>
          <p:spPr>
            <a:xfrm>
              <a:off x="6859747" y="5138172"/>
              <a:ext cx="914400" cy="9144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22" name="Picture 21">
              <a:extLst>
                <a:ext uri="{FF2B5EF4-FFF2-40B4-BE49-F238E27FC236}">
                  <a16:creationId xmlns:a16="http://schemas.microsoft.com/office/drawing/2014/main" id="{827DB303-D916-D184-3F1C-533DE61B7766}"/>
                </a:ext>
              </a:extLst>
            </p:cNvPr>
            <p:cNvPicPr>
              <a:picLocks noChangeAspect="1"/>
            </p:cNvPicPr>
            <p:nvPr/>
          </p:nvPicPr>
          <p:blipFill>
            <a:blip r:embed="rId6"/>
            <a:stretch>
              <a:fillRect/>
            </a:stretch>
          </p:blipFill>
          <p:spPr>
            <a:xfrm>
              <a:off x="7052395" y="5252472"/>
              <a:ext cx="529104" cy="685800"/>
            </a:xfrm>
            <a:prstGeom prst="rect">
              <a:avLst/>
            </a:prstGeom>
          </p:spPr>
        </p:pic>
      </p:grpSp>
    </p:spTree>
    <p:extLst>
      <p:ext uri="{BB962C8B-B14F-4D97-AF65-F5344CB8AC3E}">
        <p14:creationId xmlns:p14="http://schemas.microsoft.com/office/powerpoint/2010/main" val="1322848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42EE5-4181-AD48-B35B-4F4C5A0FADC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2B61356-3CD9-24A6-AF86-9701B2D784AF}"/>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C68795C2-D1C5-175F-EDC8-2803FD533DCF}"/>
              </a:ext>
            </a:extLst>
          </p:cNvPr>
          <p:cNvSpPr>
            <a:spLocks noGrp="1"/>
          </p:cNvSpPr>
          <p:nvPr>
            <p:ph type="sldNum" sz="quarter" idx="12"/>
          </p:nvPr>
        </p:nvSpPr>
        <p:spPr/>
        <p:txBody>
          <a:bodyPr/>
          <a:lstStyle/>
          <a:p>
            <a:fld id="{4EBCDCBD-78E1-0D41-A999-31B5EBF8E02C}" type="slidenum">
              <a:rPr lang="en-US" smtClean="0"/>
              <a:pPr/>
              <a:t>39</a:t>
            </a:fld>
            <a:endParaRPr lang="en-US" dirty="0"/>
          </a:p>
        </p:txBody>
      </p:sp>
    </p:spTree>
    <p:extLst>
      <p:ext uri="{BB962C8B-B14F-4D97-AF65-F5344CB8AC3E}">
        <p14:creationId xmlns:p14="http://schemas.microsoft.com/office/powerpoint/2010/main" val="3621203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8F84E-693A-00F9-085A-AC23986D703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BA748A-CC76-6027-9C8E-1E62C6D3318B}"/>
              </a:ext>
            </a:extLst>
          </p:cNvPr>
          <p:cNvSpPr>
            <a:spLocks noGrp="1"/>
          </p:cNvSpPr>
          <p:nvPr>
            <p:ph type="sldNum" sz="quarter" idx="12"/>
          </p:nvPr>
        </p:nvSpPr>
        <p:spPr/>
        <p:txBody>
          <a:bodyPr/>
          <a:lstStyle/>
          <a:p>
            <a:fld id="{4EBCDCBD-78E1-0D41-A999-31B5EBF8E02C}" type="slidenum">
              <a:rPr lang="en-US" smtClean="0"/>
              <a:pPr/>
              <a:t>4</a:t>
            </a:fld>
            <a:endParaRPr lang="en-US" dirty="0"/>
          </a:p>
        </p:txBody>
      </p:sp>
      <p:sp>
        <p:nvSpPr>
          <p:cNvPr id="61" name="TextBox 60">
            <a:extLst>
              <a:ext uri="{FF2B5EF4-FFF2-40B4-BE49-F238E27FC236}">
                <a16:creationId xmlns:a16="http://schemas.microsoft.com/office/drawing/2014/main" id="{C703AED5-41AF-5231-E744-DED24CC8EB75}"/>
              </a:ext>
            </a:extLst>
          </p:cNvPr>
          <p:cNvSpPr txBox="1"/>
          <p:nvPr/>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76" name="Group 75">
            <a:extLst>
              <a:ext uri="{FF2B5EF4-FFF2-40B4-BE49-F238E27FC236}">
                <a16:creationId xmlns:a16="http://schemas.microsoft.com/office/drawing/2014/main" id="{FED35C2C-29A4-5503-5F0A-79C0BD30B094}"/>
              </a:ext>
            </a:extLst>
          </p:cNvPr>
          <p:cNvGrpSpPr/>
          <p:nvPr/>
        </p:nvGrpSpPr>
        <p:grpSpPr>
          <a:xfrm>
            <a:off x="0" y="2427830"/>
            <a:ext cx="12192000" cy="1197766"/>
            <a:chOff x="0" y="2427830"/>
            <a:chExt cx="12192000" cy="1197766"/>
          </a:xfrm>
        </p:grpSpPr>
        <p:sp>
          <p:nvSpPr>
            <p:cNvPr id="50" name="Freeform: Shape 85">
              <a:extLst>
                <a:ext uri="{FF2B5EF4-FFF2-40B4-BE49-F238E27FC236}">
                  <a16:creationId xmlns:a16="http://schemas.microsoft.com/office/drawing/2014/main" id="{968B7321-76A8-C19E-F8D3-D297F6792D8A}"/>
                </a:ext>
                <a:ext uri="{C183D7F6-B498-43B3-948B-1728B52AA6E4}">
                  <adec:decorative xmlns:adec="http://schemas.microsoft.com/office/drawing/2017/decorative" val="1"/>
                </a:ext>
              </a:extLst>
            </p:cNvPr>
            <p:cNvSpPr/>
            <p:nvPr/>
          </p:nvSpPr>
          <p:spPr>
            <a:xfrm rot="10800000">
              <a:off x="0" y="3232404"/>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sp>
          <p:nvSpPr>
            <p:cNvPr id="64" name="TextBox 63">
              <a:extLst>
                <a:ext uri="{FF2B5EF4-FFF2-40B4-BE49-F238E27FC236}">
                  <a16:creationId xmlns:a16="http://schemas.microsoft.com/office/drawing/2014/main" id="{29960F65-60D8-D80F-EC28-B237E764C36D}"/>
                </a:ext>
              </a:extLst>
            </p:cNvPr>
            <p:cNvSpPr txBox="1"/>
            <p:nvPr/>
          </p:nvSpPr>
          <p:spPr>
            <a:xfrm>
              <a:off x="1462332" y="2655090"/>
              <a:ext cx="9166824" cy="276999"/>
            </a:xfrm>
            <a:prstGeom prst="rect">
              <a:avLst/>
            </a:prstGeom>
            <a:noFill/>
            <a:ln w="19050">
              <a:noFill/>
            </a:ln>
          </p:spPr>
          <p:txBody>
            <a:bodyPr wrap="square" lIns="0" tIns="0" rIns="0" bIns="0" rtlCol="0">
              <a:spAutoFit/>
            </a:bodyPr>
            <a:lstStyle/>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It is 1 August 2024. </a:t>
              </a:r>
            </a:p>
          </p:txBody>
        </p:sp>
        <p:grpSp>
          <p:nvGrpSpPr>
            <p:cNvPr id="75" name="Group 74">
              <a:extLst>
                <a:ext uri="{FF2B5EF4-FFF2-40B4-BE49-F238E27FC236}">
                  <a16:creationId xmlns:a16="http://schemas.microsoft.com/office/drawing/2014/main" id="{0981918B-D8E1-B4C8-C314-B5D610D07AC5}"/>
                </a:ext>
              </a:extLst>
            </p:cNvPr>
            <p:cNvGrpSpPr/>
            <p:nvPr/>
          </p:nvGrpSpPr>
          <p:grpSpPr>
            <a:xfrm>
              <a:off x="663907" y="2427830"/>
              <a:ext cx="731520" cy="1013055"/>
              <a:chOff x="563547" y="2427830"/>
              <a:chExt cx="731520" cy="1013055"/>
            </a:xfrm>
          </p:grpSpPr>
          <p:sp>
            <p:nvSpPr>
              <p:cNvPr id="69" name="Oval 68">
                <a:extLst>
                  <a:ext uri="{FF2B5EF4-FFF2-40B4-BE49-F238E27FC236}">
                    <a16:creationId xmlns:a16="http://schemas.microsoft.com/office/drawing/2014/main" id="{BDC5BF50-A3C2-1199-6FAD-275A9EEB04BD}"/>
                  </a:ext>
                </a:extLst>
              </p:cNvPr>
              <p:cNvSpPr>
                <a:spLocks noChangeAspect="1"/>
              </p:cNvSpPr>
              <p:nvPr/>
            </p:nvSpPr>
            <p:spPr>
              <a:xfrm>
                <a:off x="563547" y="242783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70" name="Graphic 69" descr="Marker with solid fill">
                <a:extLst>
                  <a:ext uri="{FF2B5EF4-FFF2-40B4-BE49-F238E27FC236}">
                    <a16:creationId xmlns:a16="http://schemas.microsoft.com/office/drawing/2014/main" id="{D662886E-63FC-E49E-FF7C-DB9169FCA9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47" y="2427830"/>
                <a:ext cx="731520" cy="731520"/>
              </a:xfrm>
              <a:prstGeom prst="rect">
                <a:avLst/>
              </a:prstGeom>
            </p:spPr>
          </p:pic>
          <p:cxnSp>
            <p:nvCxnSpPr>
              <p:cNvPr id="71" name="Straight Connector 70">
                <a:extLst>
                  <a:ext uri="{FF2B5EF4-FFF2-40B4-BE49-F238E27FC236}">
                    <a16:creationId xmlns:a16="http://schemas.microsoft.com/office/drawing/2014/main" id="{A6C12D22-56BE-D085-96F5-AA872D16313B}"/>
                  </a:ext>
                </a:extLst>
              </p:cNvPr>
              <p:cNvCxnSpPr>
                <a:cxnSpLocks/>
              </p:cNvCxnSpPr>
              <p:nvPr/>
            </p:nvCxnSpPr>
            <p:spPr>
              <a:xfrm flipV="1">
                <a:off x="929307" y="3159350"/>
                <a:ext cx="0" cy="281535"/>
              </a:xfrm>
              <a:prstGeom prst="line">
                <a:avLst/>
              </a:prstGeom>
              <a:noFill/>
              <a:ln w="38100" cap="flat" cmpd="sng" algn="ctr">
                <a:solidFill>
                  <a:srgbClr val="050226"/>
                </a:solidFill>
                <a:prstDash val="solid"/>
                <a:miter lim="800000"/>
                <a:headEnd type="oval"/>
                <a:tailEnd type="none"/>
              </a:ln>
              <a:effectLst/>
            </p:spPr>
          </p:cxnSp>
        </p:grpSp>
      </p:grpSp>
    </p:spTree>
    <p:extLst>
      <p:ext uri="{BB962C8B-B14F-4D97-AF65-F5344CB8AC3E}">
        <p14:creationId xmlns:p14="http://schemas.microsoft.com/office/powerpoint/2010/main" val="3320800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80879-104D-5363-15DC-E1403B1241FB}"/>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BA7106A2-E932-7F16-11B0-3CDD999791ED}"/>
              </a:ext>
            </a:extLst>
          </p:cNvPr>
          <p:cNvSpPr txBox="1"/>
          <p:nvPr/>
        </p:nvSpPr>
        <p:spPr>
          <a:xfrm>
            <a:off x="501384" y="3299202"/>
            <a:ext cx="5786874" cy="246221"/>
          </a:xfrm>
          <a:prstGeom prst="rect">
            <a:avLst/>
          </a:prstGeom>
          <a:noFill/>
          <a:ln w="19050">
            <a:noFill/>
          </a:ln>
        </p:spPr>
        <p:txBody>
          <a:bodyPr wrap="square" lIns="0" tIns="0" rIns="0" bIns="0" rtlCol="0">
            <a:spAutoFit/>
          </a:bodyPr>
          <a:lstStyle/>
          <a:p>
            <a:pPr defTabSz="914400">
              <a:defRPr/>
            </a:pPr>
            <a:r>
              <a:rPr lang="en-US" sz="1600" b="1" dirty="0">
                <a:latin typeface="Arial" panose="020B0604020202020204" pitchFamily="34" charset="0"/>
                <a:cs typeface="Arial" panose="020B0604020202020204" pitchFamily="34" charset="0"/>
              </a:rPr>
              <a:t>Avg. affected population along potential impact regions</a:t>
            </a:r>
            <a:endParaRPr lang="en-US" sz="1600" b="1"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200E84A-FFBD-365E-9BEC-EAE5F265C97D}"/>
              </a:ext>
            </a:extLst>
          </p:cNvPr>
          <p:cNvSpPr>
            <a:spLocks noGrp="1"/>
          </p:cNvSpPr>
          <p:nvPr>
            <p:ph type="sldNum" sz="quarter" idx="12"/>
          </p:nvPr>
        </p:nvSpPr>
        <p:spPr/>
        <p:txBody>
          <a:bodyPr/>
          <a:lstStyle/>
          <a:p>
            <a:fld id="{4EBCDCBD-78E1-0D41-A999-31B5EBF8E02C}" type="slidenum">
              <a:rPr lang="en-US" smtClean="0"/>
              <a:pPr/>
              <a:t>40</a:t>
            </a:fld>
            <a:endParaRPr lang="en-US" dirty="0"/>
          </a:p>
        </p:txBody>
      </p:sp>
      <p:sp>
        <p:nvSpPr>
          <p:cNvPr id="61" name="TextBox 60">
            <a:extLst>
              <a:ext uri="{FF2B5EF4-FFF2-40B4-BE49-F238E27FC236}">
                <a16:creationId xmlns:a16="http://schemas.microsoft.com/office/drawing/2014/main" id="{5FC17850-3655-499F-F311-87827DF2C5B0}"/>
              </a:ext>
            </a:extLst>
          </p:cNvPr>
          <p:cNvSpPr txBox="1"/>
          <p:nvPr/>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40" name="Group 39">
            <a:extLst>
              <a:ext uri="{FF2B5EF4-FFF2-40B4-BE49-F238E27FC236}">
                <a16:creationId xmlns:a16="http://schemas.microsoft.com/office/drawing/2014/main" id="{141818CE-9492-D244-002A-A44474D066AC}"/>
              </a:ext>
            </a:extLst>
          </p:cNvPr>
          <p:cNvGrpSpPr>
            <a:grpSpLocks noChangeAspect="1"/>
          </p:cNvGrpSpPr>
          <p:nvPr/>
        </p:nvGrpSpPr>
        <p:grpSpPr>
          <a:xfrm>
            <a:off x="963203" y="3688898"/>
            <a:ext cx="4297680" cy="2694917"/>
            <a:chOff x="444680" y="3400425"/>
            <a:chExt cx="4739235" cy="2971800"/>
          </a:xfrm>
        </p:grpSpPr>
        <p:pic>
          <p:nvPicPr>
            <p:cNvPr id="5" name="Picture 4">
              <a:extLst>
                <a:ext uri="{FF2B5EF4-FFF2-40B4-BE49-F238E27FC236}">
                  <a16:creationId xmlns:a16="http://schemas.microsoft.com/office/drawing/2014/main" id="{B0BB9557-AE36-3EB7-7291-A437D423D5D3}"/>
                </a:ext>
              </a:extLst>
            </p:cNvPr>
            <p:cNvPicPr>
              <a:picLocks noChangeAspect="1"/>
            </p:cNvPicPr>
            <p:nvPr/>
          </p:nvPicPr>
          <p:blipFill>
            <a:blip r:embed="rId3"/>
            <a:srcRect l="3094" t="9249" r="18483" b="2220"/>
            <a:stretch/>
          </p:blipFill>
          <p:spPr>
            <a:xfrm>
              <a:off x="444680" y="3400425"/>
              <a:ext cx="4047807" cy="2971800"/>
            </a:xfrm>
            <a:prstGeom prst="rect">
              <a:avLst/>
            </a:prstGeom>
          </p:spPr>
        </p:pic>
        <p:pic>
          <p:nvPicPr>
            <p:cNvPr id="21" name="Picture 20">
              <a:extLst>
                <a:ext uri="{FF2B5EF4-FFF2-40B4-BE49-F238E27FC236}">
                  <a16:creationId xmlns:a16="http://schemas.microsoft.com/office/drawing/2014/main" id="{624DD2E7-7B18-2FFA-DECA-FFE3459CEAE2}"/>
                </a:ext>
              </a:extLst>
            </p:cNvPr>
            <p:cNvPicPr>
              <a:picLocks noChangeAspect="1"/>
            </p:cNvPicPr>
            <p:nvPr/>
          </p:nvPicPr>
          <p:blipFill>
            <a:blip r:embed="rId3"/>
            <a:srcRect l="82140" t="9652" r="6164" b="2073"/>
            <a:stretch/>
          </p:blipFill>
          <p:spPr>
            <a:xfrm>
              <a:off x="4600952" y="3455689"/>
              <a:ext cx="582963" cy="2861272"/>
            </a:xfrm>
            <a:prstGeom prst="rect">
              <a:avLst/>
            </a:prstGeom>
          </p:spPr>
        </p:pic>
      </p:grpSp>
      <p:sp>
        <p:nvSpPr>
          <p:cNvPr id="22" name="TextBox 21">
            <a:extLst>
              <a:ext uri="{FF2B5EF4-FFF2-40B4-BE49-F238E27FC236}">
                <a16:creationId xmlns:a16="http://schemas.microsoft.com/office/drawing/2014/main" id="{45A96EBF-62EF-F4A6-9DB5-50FC90A7E9F2}"/>
              </a:ext>
            </a:extLst>
          </p:cNvPr>
          <p:cNvSpPr txBox="1"/>
          <p:nvPr/>
        </p:nvSpPr>
        <p:spPr>
          <a:xfrm>
            <a:off x="6451445" y="3299202"/>
            <a:ext cx="4381500" cy="246221"/>
          </a:xfrm>
          <a:prstGeom prst="rect">
            <a:avLst/>
          </a:prstGeom>
          <a:noFill/>
          <a:ln w="19050">
            <a:noFill/>
          </a:ln>
        </p:spPr>
        <p:txBody>
          <a:bodyPr wrap="square" lIns="0" tIns="0" rIns="0" bIns="0" rtlCol="0">
            <a:spAutoFit/>
          </a:bodyPr>
          <a:lstStyle/>
          <a:p>
            <a:pPr defTabSz="914400">
              <a:defRPr/>
            </a:pPr>
            <a:r>
              <a:rPr lang="en-US" sz="1600" b="1" dirty="0">
                <a:latin typeface="Arial" panose="020B0604020202020204" pitchFamily="34" charset="0"/>
                <a:cs typeface="Arial" panose="020B0604020202020204" pitchFamily="34" charset="0"/>
              </a:rPr>
              <a:t>SMPAG Recommendations </a:t>
            </a:r>
          </a:p>
        </p:txBody>
      </p:sp>
      <p:sp>
        <p:nvSpPr>
          <p:cNvPr id="27" name="TextBox 26">
            <a:extLst>
              <a:ext uri="{FF2B5EF4-FFF2-40B4-BE49-F238E27FC236}">
                <a16:creationId xmlns:a16="http://schemas.microsoft.com/office/drawing/2014/main" id="{E1BC2201-C9F8-5528-40BF-EE4767ADA198}"/>
              </a:ext>
            </a:extLst>
          </p:cNvPr>
          <p:cNvSpPr txBox="1"/>
          <p:nvPr/>
        </p:nvSpPr>
        <p:spPr>
          <a:xfrm>
            <a:off x="6451445" y="1823272"/>
            <a:ext cx="4381500" cy="246221"/>
          </a:xfrm>
          <a:prstGeom prst="rect">
            <a:avLst/>
          </a:prstGeom>
          <a:noFill/>
          <a:ln w="19050">
            <a:noFill/>
          </a:ln>
        </p:spPr>
        <p:txBody>
          <a:bodyPr wrap="square" lIns="0" tIns="0" rIns="0" bIns="0" rtlCol="0">
            <a:spAutoFit/>
          </a:bodyPr>
          <a:lstStyle/>
          <a:p>
            <a:pPr defTabSz="914400">
              <a:defRPr/>
            </a:pPr>
            <a:r>
              <a:rPr lang="en-US" sz="1600" b="1" dirty="0">
                <a:latin typeface="Arial" panose="020B0604020202020204" pitchFamily="34" charset="0"/>
                <a:cs typeface="Arial" panose="020B0604020202020204" pitchFamily="34" charset="0"/>
              </a:rPr>
              <a:t>Possible asteroid sizes (m)</a:t>
            </a:r>
            <a:endParaRPr lang="en-US" sz="1600" b="1" i="1" dirty="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93B13F10-453C-D78C-8A4F-30DAF237B40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0800000" flipH="1">
            <a:off x="10691306" y="1857116"/>
            <a:ext cx="1056435" cy="1044643"/>
          </a:xfrm>
          <a:prstGeom prst="rect">
            <a:avLst/>
          </a:prstGeom>
        </p:spPr>
      </p:pic>
      <p:pic>
        <p:nvPicPr>
          <p:cNvPr id="30" name="Picture 29">
            <a:extLst>
              <a:ext uri="{FF2B5EF4-FFF2-40B4-BE49-F238E27FC236}">
                <a16:creationId xmlns:a16="http://schemas.microsoft.com/office/drawing/2014/main" id="{0F42DAF6-68C9-3BF1-6E9A-378AD729D09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0800000" flipH="1">
            <a:off x="6446850" y="2283848"/>
            <a:ext cx="193333" cy="191178"/>
          </a:xfrm>
          <a:prstGeom prst="rect">
            <a:avLst/>
          </a:prstGeom>
        </p:spPr>
      </p:pic>
      <p:cxnSp>
        <p:nvCxnSpPr>
          <p:cNvPr id="31" name="Straight Arrow Connector 30">
            <a:extLst>
              <a:ext uri="{FF2B5EF4-FFF2-40B4-BE49-F238E27FC236}">
                <a16:creationId xmlns:a16="http://schemas.microsoft.com/office/drawing/2014/main" id="{7A8F36BD-55CA-C091-77F0-7A96381F46FF}"/>
              </a:ext>
            </a:extLst>
          </p:cNvPr>
          <p:cNvCxnSpPr>
            <a:cxnSpLocks/>
          </p:cNvCxnSpPr>
          <p:nvPr/>
        </p:nvCxnSpPr>
        <p:spPr>
          <a:xfrm>
            <a:off x="6734301" y="2383933"/>
            <a:ext cx="3852929" cy="0"/>
          </a:xfrm>
          <a:prstGeom prst="straightConnector1">
            <a:avLst/>
          </a:prstGeom>
          <a:noFill/>
          <a:ln w="73025" cap="flat" cmpd="sng" algn="ctr">
            <a:gradFill flip="none" rotWithShape="1">
              <a:gsLst>
                <a:gs pos="0">
                  <a:schemeClr val="bg1">
                    <a:lumMod val="90000"/>
                    <a:lumOff val="10000"/>
                  </a:schemeClr>
                </a:gs>
                <a:gs pos="18000">
                  <a:schemeClr val="bg1">
                    <a:lumMod val="40000"/>
                  </a:schemeClr>
                </a:gs>
                <a:gs pos="48000">
                  <a:schemeClr val="bg1">
                    <a:lumMod val="40000"/>
                  </a:schemeClr>
                </a:gs>
                <a:gs pos="100000">
                  <a:schemeClr val="bg1">
                    <a:lumMod val="85000"/>
                    <a:lumOff val="15000"/>
                  </a:schemeClr>
                </a:gs>
              </a:gsLst>
              <a:lin ang="0" scaled="1"/>
              <a:tileRect/>
            </a:gradFill>
            <a:prstDash val="solid"/>
            <a:miter lim="800000"/>
            <a:headEnd type="triangle"/>
            <a:tailEnd type="triangle"/>
          </a:ln>
          <a:effectLst/>
        </p:spPr>
      </p:cxnSp>
      <p:sp>
        <p:nvSpPr>
          <p:cNvPr id="32" name="TextBox 31">
            <a:extLst>
              <a:ext uri="{FF2B5EF4-FFF2-40B4-BE49-F238E27FC236}">
                <a16:creationId xmlns:a16="http://schemas.microsoft.com/office/drawing/2014/main" id="{14424D50-D130-694D-2433-64B15C2DEA14}"/>
              </a:ext>
            </a:extLst>
          </p:cNvPr>
          <p:cNvSpPr txBox="1"/>
          <p:nvPr/>
        </p:nvSpPr>
        <p:spPr>
          <a:xfrm>
            <a:off x="6451445" y="2481700"/>
            <a:ext cx="406177" cy="215444"/>
          </a:xfrm>
          <a:prstGeom prst="rect">
            <a:avLst/>
          </a:prstGeom>
          <a:noFill/>
          <a:ln w="19050">
            <a:noFill/>
          </a:ln>
        </p:spPr>
        <p:txBody>
          <a:bodyPr wrap="square" lIns="0" tIns="0" rIns="0" bIns="0" rtlCol="0" anchor="b" anchorCtr="0">
            <a:spAutoFit/>
          </a:bodyPr>
          <a:lstStyle/>
          <a:p>
            <a:pPr defTabSz="914400">
              <a:defRPr/>
            </a:pPr>
            <a:r>
              <a:rPr lang="en-US" sz="1400" dirty="0">
                <a:latin typeface="Arial" panose="020B0604020202020204" pitchFamily="34" charset="0"/>
                <a:cs typeface="Arial" panose="020B0604020202020204" pitchFamily="34" charset="0"/>
              </a:rPr>
              <a:t>50</a:t>
            </a:r>
          </a:p>
        </p:txBody>
      </p:sp>
      <p:sp>
        <p:nvSpPr>
          <p:cNvPr id="33" name="TextBox 32">
            <a:extLst>
              <a:ext uri="{FF2B5EF4-FFF2-40B4-BE49-F238E27FC236}">
                <a16:creationId xmlns:a16="http://schemas.microsoft.com/office/drawing/2014/main" id="{F4441CE1-41B0-235F-35A4-E01D9DAB2BE4}"/>
              </a:ext>
            </a:extLst>
          </p:cNvPr>
          <p:cNvSpPr txBox="1"/>
          <p:nvPr/>
        </p:nvSpPr>
        <p:spPr>
          <a:xfrm>
            <a:off x="10054209" y="2481700"/>
            <a:ext cx="533021" cy="215444"/>
          </a:xfrm>
          <a:prstGeom prst="rect">
            <a:avLst/>
          </a:prstGeom>
          <a:noFill/>
          <a:ln w="19050">
            <a:noFill/>
          </a:ln>
        </p:spPr>
        <p:txBody>
          <a:bodyPr wrap="square" lIns="0" tIns="0" rIns="0" bIns="0" rtlCol="0" anchor="b" anchorCtr="0">
            <a:spAutoFit/>
          </a:bodyPr>
          <a:lstStyle/>
          <a:p>
            <a:pPr algn="r" defTabSz="914400">
              <a:defRPr/>
            </a:pPr>
            <a:r>
              <a:rPr lang="en-US" sz="1400" dirty="0">
                <a:latin typeface="Arial" panose="020B0604020202020204" pitchFamily="34" charset="0"/>
                <a:cs typeface="Arial" panose="020B0604020202020204" pitchFamily="34" charset="0"/>
              </a:rPr>
              <a:t>280</a:t>
            </a:r>
          </a:p>
        </p:txBody>
      </p:sp>
      <p:sp>
        <p:nvSpPr>
          <p:cNvPr id="34" name="TextBox 33">
            <a:extLst>
              <a:ext uri="{FF2B5EF4-FFF2-40B4-BE49-F238E27FC236}">
                <a16:creationId xmlns:a16="http://schemas.microsoft.com/office/drawing/2014/main" id="{D2616E1D-D05D-98A1-C4A3-4233BE503F8F}"/>
              </a:ext>
            </a:extLst>
          </p:cNvPr>
          <p:cNvSpPr txBox="1"/>
          <p:nvPr/>
        </p:nvSpPr>
        <p:spPr>
          <a:xfrm>
            <a:off x="7152231" y="2481700"/>
            <a:ext cx="2286000" cy="215444"/>
          </a:xfrm>
          <a:prstGeom prst="rect">
            <a:avLst/>
          </a:prstGeom>
          <a:noFill/>
        </p:spPr>
        <p:txBody>
          <a:bodyPr wrap="square" lIns="0" tIns="0" rIns="0" bIns="0" anchor="b" anchorCtr="0">
            <a:spAutoFit/>
          </a:bodyPr>
          <a:lstStyle/>
          <a:p>
            <a:pPr algn="ctr"/>
            <a:r>
              <a:rPr lang="en-US" sz="1400" b="1" dirty="0">
                <a:latin typeface="Arial" panose="020B0604020202020204" pitchFamily="34" charset="0"/>
                <a:cs typeface="Arial" panose="020B0604020202020204" pitchFamily="34" charset="0"/>
              </a:rPr>
              <a:t>Most likely size: 90–160</a:t>
            </a:r>
            <a:endParaRPr lang="en-US" sz="1400" b="1" dirty="0"/>
          </a:p>
        </p:txBody>
      </p:sp>
      <p:sp>
        <p:nvSpPr>
          <p:cNvPr id="38" name="TextBox 37">
            <a:extLst>
              <a:ext uri="{FF2B5EF4-FFF2-40B4-BE49-F238E27FC236}">
                <a16:creationId xmlns:a16="http://schemas.microsoft.com/office/drawing/2014/main" id="{CC6C7EF8-0192-BF13-6831-28FCBC56AF22}"/>
              </a:ext>
            </a:extLst>
          </p:cNvPr>
          <p:cNvSpPr txBox="1"/>
          <p:nvPr/>
        </p:nvSpPr>
        <p:spPr>
          <a:xfrm>
            <a:off x="7267702" y="2675631"/>
            <a:ext cx="1998666" cy="215444"/>
          </a:xfrm>
          <a:prstGeom prst="rect">
            <a:avLst/>
          </a:prstGeom>
          <a:noFill/>
        </p:spPr>
        <p:txBody>
          <a:bodyPr wrap="square" lIns="0" tIns="0" rIns="0" bIns="0">
            <a:spAutoFit/>
          </a:bodyPr>
          <a:lstStyle/>
          <a:p>
            <a:pPr algn="ctr"/>
            <a:r>
              <a:rPr lang="en-US" sz="1400" dirty="0">
                <a:solidFill>
                  <a:schemeClr val="bg1">
                    <a:lumMod val="50000"/>
                  </a:schemeClr>
                </a:solidFill>
                <a:latin typeface="Arial" panose="020B0604020202020204" pitchFamily="34" charset="0"/>
                <a:cs typeface="Arial" panose="020B0604020202020204" pitchFamily="34" charset="0"/>
              </a:rPr>
              <a:t>Rocky composition</a:t>
            </a:r>
            <a:endParaRPr lang="en-US" sz="1400" dirty="0">
              <a:solidFill>
                <a:schemeClr val="bg1">
                  <a:lumMod val="50000"/>
                </a:schemeClr>
              </a:solidFill>
            </a:endParaRPr>
          </a:p>
        </p:txBody>
      </p:sp>
      <p:sp>
        <p:nvSpPr>
          <p:cNvPr id="3" name="Freeform: Shape 85">
            <a:extLst>
              <a:ext uri="{FF2B5EF4-FFF2-40B4-BE49-F238E27FC236}">
                <a16:creationId xmlns:a16="http://schemas.microsoft.com/office/drawing/2014/main" id="{C03B7863-BE49-581F-C7F8-028233DF9105}"/>
              </a:ext>
              <a:ext uri="{C183D7F6-B498-43B3-948B-1728B52AA6E4}">
                <adec:decorative xmlns:adec="http://schemas.microsoft.com/office/drawing/2017/decorative" val="1"/>
              </a:ext>
            </a:extLst>
          </p:cNvPr>
          <p:cNvSpPr/>
          <p:nvPr/>
        </p:nvSpPr>
        <p:spPr>
          <a:xfrm rot="10800000">
            <a:off x="0" y="1239818"/>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sp>
        <p:nvSpPr>
          <p:cNvPr id="11" name="TextBox 10">
            <a:extLst>
              <a:ext uri="{FF2B5EF4-FFF2-40B4-BE49-F238E27FC236}">
                <a16:creationId xmlns:a16="http://schemas.microsoft.com/office/drawing/2014/main" id="{33062920-4478-5DD8-DDFD-42F59A9D0400}"/>
              </a:ext>
            </a:extLst>
          </p:cNvPr>
          <p:cNvSpPr txBox="1"/>
          <p:nvPr/>
        </p:nvSpPr>
        <p:spPr>
          <a:xfrm>
            <a:off x="8642195" y="528815"/>
            <a:ext cx="2152687" cy="584775"/>
          </a:xfrm>
          <a:prstGeom prst="rect">
            <a:avLst/>
          </a:prstGeom>
          <a:noFill/>
        </p:spPr>
        <p:txBody>
          <a:bodyPr wrap="square" lIns="0" tIns="0" rIns="0" bIns="0" rtlCol="0">
            <a:spAutoFit/>
          </a:bodyPr>
          <a:lstStyle/>
          <a:p>
            <a:pPr marL="0" marR="0" lvl="0" indent="0" algn="r" defTabSz="9144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Potential impact</a:t>
            </a:r>
          </a:p>
          <a:p>
            <a:pPr algn="r">
              <a:lnSpc>
                <a:spcPct val="95000"/>
              </a:lnSpc>
              <a:defRPr/>
            </a:pPr>
            <a:r>
              <a:rPr kumimoji="0" lang="en-US" sz="2000" b="0" i="0" u="none" strike="noStrike" kern="1200" cap="none" spc="0" normalizeH="0" baseline="0" noProof="0" dirty="0">
                <a:ln>
                  <a:noFill/>
                </a:ln>
                <a:solidFill>
                  <a:srgbClr val="7289B0"/>
                </a:solidFill>
                <a:effectLst/>
                <a:uLnTx/>
                <a:uFillTx/>
                <a:latin typeface="Arial" panose="020B0604020202020204" pitchFamily="34" charset="0"/>
                <a:ea typeface="+mn-ea"/>
                <a:cs typeface="Arial" panose="020B0604020202020204" pitchFamily="34" charset="0"/>
              </a:rPr>
              <a:t>24 April 2041</a:t>
            </a:r>
            <a:endParaRPr kumimoji="0" lang="en-US" sz="2000" b="0" i="0" u="none" strike="noStrike" kern="1200" cap="none" spc="0" normalizeH="0" baseline="0" noProof="0" dirty="0">
              <a:ln>
                <a:noFill/>
              </a:ln>
              <a:solidFill>
                <a:srgbClr val="7289B0"/>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9170DCEA-F1DE-6949-2626-5B8FDBBE9BDF}"/>
              </a:ext>
            </a:extLst>
          </p:cNvPr>
          <p:cNvGrpSpPr/>
          <p:nvPr/>
        </p:nvGrpSpPr>
        <p:grpSpPr>
          <a:xfrm>
            <a:off x="10880498" y="469770"/>
            <a:ext cx="731520" cy="978529"/>
            <a:chOff x="10367544" y="-407810"/>
            <a:chExt cx="731520" cy="978529"/>
          </a:xfrm>
        </p:grpSpPr>
        <p:grpSp>
          <p:nvGrpSpPr>
            <p:cNvPr id="12" name="Group 11">
              <a:extLst>
                <a:ext uri="{FF2B5EF4-FFF2-40B4-BE49-F238E27FC236}">
                  <a16:creationId xmlns:a16="http://schemas.microsoft.com/office/drawing/2014/main" id="{60F1ACD5-F748-616B-51AC-5B653F8CC2B7}"/>
                </a:ext>
              </a:extLst>
            </p:cNvPr>
            <p:cNvGrpSpPr/>
            <p:nvPr/>
          </p:nvGrpSpPr>
          <p:grpSpPr>
            <a:xfrm>
              <a:off x="10367544" y="-407810"/>
              <a:ext cx="731520" cy="731520"/>
              <a:chOff x="10984103" y="533491"/>
              <a:chExt cx="731520" cy="731520"/>
            </a:xfrm>
          </p:grpSpPr>
          <p:sp>
            <p:nvSpPr>
              <p:cNvPr id="13" name="Oval 12">
                <a:extLst>
                  <a:ext uri="{FF2B5EF4-FFF2-40B4-BE49-F238E27FC236}">
                    <a16:creationId xmlns:a16="http://schemas.microsoft.com/office/drawing/2014/main" id="{CF64F787-C904-2F44-2CC7-879A3351103E}"/>
                  </a:ext>
                </a:extLst>
              </p:cNvPr>
              <p:cNvSpPr/>
              <p:nvPr/>
            </p:nvSpPr>
            <p:spPr>
              <a:xfrm>
                <a:off x="10984103" y="53349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6466345-2199-6061-1500-BF8D252C9060}"/>
                  </a:ext>
                </a:extLst>
              </p:cNvPr>
              <p:cNvPicPr>
                <a:picLocks noChangeAspect="1"/>
              </p:cNvPicPr>
              <p:nvPr/>
            </p:nvPicPr>
            <p:blipFill>
              <a:blip r:embed="rId6">
                <a:lum bright="70000" contrast="-70000"/>
              </a:blip>
              <a:stretch>
                <a:fillRect/>
              </a:stretch>
            </p:blipFill>
            <p:spPr>
              <a:xfrm>
                <a:off x="11093469" y="636806"/>
                <a:ext cx="536538" cy="548640"/>
              </a:xfrm>
              <a:prstGeom prst="rect">
                <a:avLst/>
              </a:prstGeom>
            </p:spPr>
          </p:pic>
        </p:grpSp>
        <p:cxnSp>
          <p:nvCxnSpPr>
            <p:cNvPr id="15" name="Straight Connector 14">
              <a:extLst>
                <a:ext uri="{FF2B5EF4-FFF2-40B4-BE49-F238E27FC236}">
                  <a16:creationId xmlns:a16="http://schemas.microsoft.com/office/drawing/2014/main" id="{7043D55D-4149-CCC0-0507-8D031E91E352}"/>
                </a:ext>
              </a:extLst>
            </p:cNvPr>
            <p:cNvCxnSpPr>
              <a:cxnSpLocks/>
              <a:endCxn id="13" idx="4"/>
            </p:cNvCxnSpPr>
            <p:nvPr/>
          </p:nvCxnSpPr>
          <p:spPr>
            <a:xfrm flipV="1">
              <a:off x="10733304" y="323710"/>
              <a:ext cx="0" cy="247009"/>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19AE9265-AD53-3BB2-DF7C-E014610C5BC9}"/>
              </a:ext>
            </a:extLst>
          </p:cNvPr>
          <p:cNvGrpSpPr/>
          <p:nvPr/>
        </p:nvGrpSpPr>
        <p:grpSpPr>
          <a:xfrm>
            <a:off x="896695" y="435244"/>
            <a:ext cx="7022376" cy="1013055"/>
            <a:chOff x="896695" y="423816"/>
            <a:chExt cx="7022376" cy="1013055"/>
          </a:xfrm>
        </p:grpSpPr>
        <p:sp>
          <p:nvSpPr>
            <p:cNvPr id="2" name="TextBox 1">
              <a:extLst>
                <a:ext uri="{FF2B5EF4-FFF2-40B4-BE49-F238E27FC236}">
                  <a16:creationId xmlns:a16="http://schemas.microsoft.com/office/drawing/2014/main" id="{23134686-3FCB-06F4-9065-7073BF5993FD}"/>
                </a:ext>
              </a:extLst>
            </p:cNvPr>
            <p:cNvSpPr txBox="1"/>
            <p:nvPr/>
          </p:nvSpPr>
          <p:spPr>
            <a:xfrm>
              <a:off x="1695120" y="517387"/>
              <a:ext cx="6223951" cy="553998"/>
            </a:xfrm>
            <a:prstGeom prst="rect">
              <a:avLst/>
            </a:prstGeom>
            <a:noFill/>
            <a:ln w="19050">
              <a:noFill/>
            </a:ln>
          </p:spPr>
          <p:txBody>
            <a:bodyPr wrap="square" lIns="0" tIns="0" rIns="0" bIns="0" rtlCol="0">
              <a:spAutoFit/>
            </a:bodyPr>
            <a:lstStyle/>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It is October 2024</a:t>
              </a:r>
            </a:p>
            <a:p>
              <a:pPr defTabSz="914400">
                <a:lnSpc>
                  <a:spcPct val="90000"/>
                </a:lnSpc>
                <a:defRPr/>
              </a:pPr>
              <a:r>
                <a:rPr lang="en-US" sz="2000" dirty="0">
                  <a:solidFill>
                    <a:srgbClr val="7289B0"/>
                  </a:solidFill>
                  <a:latin typeface="Arial" panose="020B0604020202020204" pitchFamily="34" charset="0"/>
                  <a:cs typeface="Arial" panose="020B0604020202020204" pitchFamily="34" charset="0"/>
                </a:rPr>
                <a:t>16.5 years until potential impact; 18% chance of impact</a:t>
              </a:r>
            </a:p>
          </p:txBody>
        </p:sp>
        <p:grpSp>
          <p:nvGrpSpPr>
            <p:cNvPr id="17" name="Group 16">
              <a:extLst>
                <a:ext uri="{FF2B5EF4-FFF2-40B4-BE49-F238E27FC236}">
                  <a16:creationId xmlns:a16="http://schemas.microsoft.com/office/drawing/2014/main" id="{9525C3CB-74C7-9928-AD17-0F6D63DA2841}"/>
                </a:ext>
              </a:extLst>
            </p:cNvPr>
            <p:cNvGrpSpPr/>
            <p:nvPr/>
          </p:nvGrpSpPr>
          <p:grpSpPr>
            <a:xfrm>
              <a:off x="896695" y="423816"/>
              <a:ext cx="731520" cy="1013055"/>
              <a:chOff x="563547" y="2427830"/>
              <a:chExt cx="731520" cy="1013055"/>
            </a:xfrm>
          </p:grpSpPr>
          <p:sp>
            <p:nvSpPr>
              <p:cNvPr id="18" name="Oval 17">
                <a:extLst>
                  <a:ext uri="{FF2B5EF4-FFF2-40B4-BE49-F238E27FC236}">
                    <a16:creationId xmlns:a16="http://schemas.microsoft.com/office/drawing/2014/main" id="{1A4CD83F-6353-722C-D092-56091D8468CC}"/>
                  </a:ext>
                </a:extLst>
              </p:cNvPr>
              <p:cNvSpPr>
                <a:spLocks noChangeAspect="1"/>
              </p:cNvSpPr>
              <p:nvPr/>
            </p:nvSpPr>
            <p:spPr>
              <a:xfrm>
                <a:off x="563547" y="242783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9" name="Graphic 18" descr="Marker with solid fill">
                <a:extLst>
                  <a:ext uri="{FF2B5EF4-FFF2-40B4-BE49-F238E27FC236}">
                    <a16:creationId xmlns:a16="http://schemas.microsoft.com/office/drawing/2014/main" id="{0F572EF7-E7CD-9194-A935-7792E4D48D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547" y="2427830"/>
                <a:ext cx="731520" cy="731520"/>
              </a:xfrm>
              <a:prstGeom prst="rect">
                <a:avLst/>
              </a:prstGeom>
            </p:spPr>
          </p:pic>
          <p:cxnSp>
            <p:nvCxnSpPr>
              <p:cNvPr id="23" name="Straight Connector 22">
                <a:extLst>
                  <a:ext uri="{FF2B5EF4-FFF2-40B4-BE49-F238E27FC236}">
                    <a16:creationId xmlns:a16="http://schemas.microsoft.com/office/drawing/2014/main" id="{52626D7B-7344-27F1-6608-F0232F54FCA3}"/>
                  </a:ext>
                </a:extLst>
              </p:cNvPr>
              <p:cNvCxnSpPr>
                <a:cxnSpLocks/>
              </p:cNvCxnSpPr>
              <p:nvPr/>
            </p:nvCxnSpPr>
            <p:spPr>
              <a:xfrm flipV="1">
                <a:off x="929307" y="3159350"/>
                <a:ext cx="0" cy="281535"/>
              </a:xfrm>
              <a:prstGeom prst="line">
                <a:avLst/>
              </a:prstGeom>
              <a:noFill/>
              <a:ln w="38100" cap="flat" cmpd="sng" algn="ctr">
                <a:solidFill>
                  <a:srgbClr val="050226"/>
                </a:solidFill>
                <a:prstDash val="solid"/>
                <a:miter lim="800000"/>
                <a:headEnd type="oval"/>
                <a:tailEnd type="none"/>
              </a:ln>
              <a:effectLst/>
            </p:spPr>
          </p:cxnSp>
        </p:grpSp>
      </p:grpSp>
      <p:sp>
        <p:nvSpPr>
          <p:cNvPr id="37" name="TextBox 36">
            <a:extLst>
              <a:ext uri="{FF2B5EF4-FFF2-40B4-BE49-F238E27FC236}">
                <a16:creationId xmlns:a16="http://schemas.microsoft.com/office/drawing/2014/main" id="{CDEE17DF-7B11-52FC-8F67-FB599E0E5094}"/>
              </a:ext>
            </a:extLst>
          </p:cNvPr>
          <p:cNvSpPr txBox="1"/>
          <p:nvPr/>
        </p:nvSpPr>
        <p:spPr>
          <a:xfrm>
            <a:off x="501384" y="1823272"/>
            <a:ext cx="5088252" cy="246221"/>
          </a:xfrm>
          <a:prstGeom prst="rect">
            <a:avLst/>
          </a:prstGeom>
          <a:noFill/>
          <a:ln w="19050">
            <a:noFill/>
          </a:ln>
        </p:spPr>
        <p:txBody>
          <a:bodyPr wrap="square" lIns="0" tIns="0" rIns="0" bIns="0" rtlCol="0">
            <a:spAutoFit/>
          </a:bodyPr>
          <a:lstStyle>
            <a:defPPr>
              <a:defRPr lang="en-US"/>
            </a:defPPr>
            <a:lvl1pPr>
              <a:defRPr sz="1600" b="1">
                <a:latin typeface="Arial" panose="020B0604020202020204" pitchFamily="34" charset="0"/>
                <a:cs typeface="Arial" panose="020B0604020202020204" pitchFamily="34" charset="0"/>
              </a:defRPr>
            </a:lvl1pPr>
          </a:lstStyle>
          <a:p>
            <a:r>
              <a:rPr lang="en-US" dirty="0"/>
              <a:t>Affected people among Earth-impacting scenarios</a:t>
            </a:r>
          </a:p>
        </p:txBody>
      </p:sp>
      <p:grpSp>
        <p:nvGrpSpPr>
          <p:cNvPr id="45" name="Group 44">
            <a:extLst>
              <a:ext uri="{FF2B5EF4-FFF2-40B4-BE49-F238E27FC236}">
                <a16:creationId xmlns:a16="http://schemas.microsoft.com/office/drawing/2014/main" id="{F7712B9D-C317-1AD2-D856-D7464DF3A8D5}"/>
              </a:ext>
            </a:extLst>
          </p:cNvPr>
          <p:cNvGrpSpPr/>
          <p:nvPr/>
        </p:nvGrpSpPr>
        <p:grpSpPr>
          <a:xfrm>
            <a:off x="468465" y="2228803"/>
            <a:ext cx="5287157" cy="662272"/>
            <a:chOff x="468465" y="2228803"/>
            <a:chExt cx="5287157" cy="662272"/>
          </a:xfrm>
        </p:grpSpPr>
        <p:sp>
          <p:nvSpPr>
            <p:cNvPr id="26" name="Rounded Rectangle 25">
              <a:extLst>
                <a:ext uri="{FF2B5EF4-FFF2-40B4-BE49-F238E27FC236}">
                  <a16:creationId xmlns:a16="http://schemas.microsoft.com/office/drawing/2014/main" id="{DCCA5715-26B0-4F44-1184-EB34AE91F4A5}"/>
                </a:ext>
              </a:extLst>
            </p:cNvPr>
            <p:cNvSpPr/>
            <p:nvPr/>
          </p:nvSpPr>
          <p:spPr>
            <a:xfrm>
              <a:off x="1538794"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&gt;1K</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43%</a:t>
              </a:r>
            </a:p>
          </p:txBody>
        </p:sp>
        <p:sp>
          <p:nvSpPr>
            <p:cNvPr id="28" name="Rounded Rectangle 27">
              <a:extLst>
                <a:ext uri="{FF2B5EF4-FFF2-40B4-BE49-F238E27FC236}">
                  <a16:creationId xmlns:a16="http://schemas.microsoft.com/office/drawing/2014/main" id="{3D436BBE-D244-7E56-1EB9-646FDD683154}"/>
                </a:ext>
              </a:extLst>
            </p:cNvPr>
            <p:cNvSpPr/>
            <p:nvPr/>
          </p:nvSpPr>
          <p:spPr>
            <a:xfrm>
              <a:off x="2609123"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&gt;10K</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26%</a:t>
              </a:r>
            </a:p>
          </p:txBody>
        </p:sp>
        <p:sp>
          <p:nvSpPr>
            <p:cNvPr id="35" name="Rounded Rectangle 34">
              <a:extLst>
                <a:ext uri="{FF2B5EF4-FFF2-40B4-BE49-F238E27FC236}">
                  <a16:creationId xmlns:a16="http://schemas.microsoft.com/office/drawing/2014/main" id="{9AD834B8-565B-1F30-9E00-541A3CAC4905}"/>
                </a:ext>
              </a:extLst>
            </p:cNvPr>
            <p:cNvSpPr/>
            <p:nvPr/>
          </p:nvSpPr>
          <p:spPr>
            <a:xfrm>
              <a:off x="3679452"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&gt;100K</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solidFill>
                    <a:srgbClr val="FFFFFF"/>
                  </a:solidFill>
                  <a:latin typeface="Arial" panose="020B0604020202020204"/>
                </a:rPr>
                <a:t>10</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
          <p:nvSpPr>
            <p:cNvPr id="36" name="Rounded Rectangle 35">
              <a:extLst>
                <a:ext uri="{FF2B5EF4-FFF2-40B4-BE49-F238E27FC236}">
                  <a16:creationId xmlns:a16="http://schemas.microsoft.com/office/drawing/2014/main" id="{6835180A-09D2-B1A7-8ACA-17D616E9CE83}"/>
                </a:ext>
              </a:extLst>
            </p:cNvPr>
            <p:cNvSpPr/>
            <p:nvPr/>
          </p:nvSpPr>
          <p:spPr>
            <a:xfrm>
              <a:off x="4749782"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&gt;1M</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solidFill>
                    <a:srgbClr val="FFFFFF"/>
                  </a:solidFill>
                  <a:latin typeface="Arial" panose="020B0604020202020204"/>
                </a:rPr>
                <a:t>1</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
          <p:nvSpPr>
            <p:cNvPr id="10" name="Rounded Rectangle 9">
              <a:extLst>
                <a:ext uri="{FF2B5EF4-FFF2-40B4-BE49-F238E27FC236}">
                  <a16:creationId xmlns:a16="http://schemas.microsoft.com/office/drawing/2014/main" id="{91E832FA-414F-9290-7273-7E80A602C79A}"/>
                </a:ext>
              </a:extLst>
            </p:cNvPr>
            <p:cNvSpPr/>
            <p:nvPr/>
          </p:nvSpPr>
          <p:spPr>
            <a:xfrm>
              <a:off x="468465" y="2228803"/>
              <a:ext cx="1005840" cy="6622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200" dirty="0">
                  <a:solidFill>
                    <a:srgbClr val="FFFFFF"/>
                  </a:solidFill>
                  <a:latin typeface="Arial" panose="020B0604020202020204"/>
                </a:rPr>
                <a:t>0</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49%</a:t>
              </a:r>
            </a:p>
          </p:txBody>
        </p:sp>
      </p:grpSp>
      <p:grpSp>
        <p:nvGrpSpPr>
          <p:cNvPr id="94" name="Group 93">
            <a:extLst>
              <a:ext uri="{FF2B5EF4-FFF2-40B4-BE49-F238E27FC236}">
                <a16:creationId xmlns:a16="http://schemas.microsoft.com/office/drawing/2014/main" id="{7C79EDFA-AAE8-3D0E-9265-5E6D52B3A7CD}"/>
              </a:ext>
            </a:extLst>
          </p:cNvPr>
          <p:cNvGrpSpPr/>
          <p:nvPr/>
        </p:nvGrpSpPr>
        <p:grpSpPr>
          <a:xfrm>
            <a:off x="6446850" y="3793872"/>
            <a:ext cx="1764792" cy="1143568"/>
            <a:chOff x="6446850" y="3722432"/>
            <a:chExt cx="1764792" cy="1143568"/>
          </a:xfrm>
        </p:grpSpPr>
        <p:sp>
          <p:nvSpPr>
            <p:cNvPr id="60" name="TextBox 59">
              <a:extLst>
                <a:ext uri="{FF2B5EF4-FFF2-40B4-BE49-F238E27FC236}">
                  <a16:creationId xmlns:a16="http://schemas.microsoft.com/office/drawing/2014/main" id="{F8FCBB27-355D-C752-2221-A001A8E16EFB}"/>
                </a:ext>
              </a:extLst>
            </p:cNvPr>
            <p:cNvSpPr txBox="1"/>
            <p:nvPr/>
          </p:nvSpPr>
          <p:spPr>
            <a:xfrm>
              <a:off x="6446850" y="4650556"/>
              <a:ext cx="1764792" cy="215444"/>
            </a:xfrm>
            <a:prstGeom prst="rect">
              <a:avLst/>
            </a:prstGeom>
            <a:noFill/>
          </p:spPr>
          <p:txBody>
            <a:bodyPr wrap="square" lIns="0" tIns="0" rIns="0" bIns="0">
              <a:spAutoFit/>
            </a:bodyPr>
            <a:lstStyle/>
            <a:p>
              <a:pPr algn="ctr"/>
              <a:r>
                <a:rPr lang="en-US" sz="1400" dirty="0">
                  <a:solidFill>
                    <a:schemeClr val="accent1"/>
                  </a:solidFill>
                  <a:latin typeface="Arial" panose="020B0604020202020204" pitchFamily="34" charset="0"/>
                  <a:cs typeface="Arial" panose="020B0604020202020204" pitchFamily="34" charset="0"/>
                </a:rPr>
                <a:t>Flyby Recon</a:t>
              </a:r>
              <a:endParaRPr lang="en-US" sz="1400" dirty="0">
                <a:solidFill>
                  <a:schemeClr val="accent1"/>
                </a:solidFill>
              </a:endParaRPr>
            </a:p>
          </p:txBody>
        </p:sp>
        <p:grpSp>
          <p:nvGrpSpPr>
            <p:cNvPr id="67" name="Group 66">
              <a:extLst>
                <a:ext uri="{FF2B5EF4-FFF2-40B4-BE49-F238E27FC236}">
                  <a16:creationId xmlns:a16="http://schemas.microsoft.com/office/drawing/2014/main" id="{BEDF7067-34AA-848E-A78B-172C71693800}"/>
                </a:ext>
              </a:extLst>
            </p:cNvPr>
            <p:cNvGrpSpPr>
              <a:grpSpLocks noChangeAspect="1"/>
            </p:cNvGrpSpPr>
            <p:nvPr/>
          </p:nvGrpSpPr>
          <p:grpSpPr>
            <a:xfrm>
              <a:off x="6872046" y="3722432"/>
              <a:ext cx="914400" cy="914400"/>
              <a:chOff x="4774960" y="-684361"/>
              <a:chExt cx="731520" cy="731520"/>
            </a:xfrm>
          </p:grpSpPr>
          <p:sp>
            <p:nvSpPr>
              <p:cNvPr id="68" name="Oval 67">
                <a:extLst>
                  <a:ext uri="{FF2B5EF4-FFF2-40B4-BE49-F238E27FC236}">
                    <a16:creationId xmlns:a16="http://schemas.microsoft.com/office/drawing/2014/main" id="{49D75FAF-6ECD-6EA6-28AA-93F69EEA9C72}"/>
                  </a:ext>
                </a:extLst>
              </p:cNvPr>
              <p:cNvSpPr/>
              <p:nvPr/>
            </p:nvSpPr>
            <p:spPr>
              <a:xfrm>
                <a:off x="4774960" y="-684361"/>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9" name="Picture 68">
                <a:extLst>
                  <a:ext uri="{FF2B5EF4-FFF2-40B4-BE49-F238E27FC236}">
                    <a16:creationId xmlns:a16="http://schemas.microsoft.com/office/drawing/2014/main" id="{64C2BF1A-9973-AD5B-0B63-CD6EB75AC43D}"/>
                  </a:ext>
                </a:extLst>
              </p:cNvPr>
              <p:cNvPicPr>
                <a:picLocks noChangeAspect="1"/>
              </p:cNvPicPr>
              <p:nvPr/>
            </p:nvPicPr>
            <p:blipFill>
              <a:blip r:embed="rId9">
                <a:lum bright="70000" contrast="-70000"/>
              </a:blip>
              <a:stretch>
                <a:fillRect/>
              </a:stretch>
            </p:blipFill>
            <p:spPr>
              <a:xfrm>
                <a:off x="4883356" y="-599271"/>
                <a:ext cx="552829" cy="548640"/>
              </a:xfrm>
              <a:prstGeom prst="rect">
                <a:avLst/>
              </a:prstGeom>
            </p:spPr>
          </p:pic>
        </p:grpSp>
      </p:grpSp>
      <p:grpSp>
        <p:nvGrpSpPr>
          <p:cNvPr id="95" name="Group 94">
            <a:extLst>
              <a:ext uri="{FF2B5EF4-FFF2-40B4-BE49-F238E27FC236}">
                <a16:creationId xmlns:a16="http://schemas.microsoft.com/office/drawing/2014/main" id="{4AB2E2CD-9AA6-5632-D9F1-0ACF866191C9}"/>
              </a:ext>
            </a:extLst>
          </p:cNvPr>
          <p:cNvGrpSpPr/>
          <p:nvPr/>
        </p:nvGrpSpPr>
        <p:grpSpPr>
          <a:xfrm>
            <a:off x="8211751" y="3793872"/>
            <a:ext cx="1764792" cy="1143568"/>
            <a:chOff x="8211751" y="3722432"/>
            <a:chExt cx="1764792" cy="1143568"/>
          </a:xfrm>
        </p:grpSpPr>
        <p:sp>
          <p:nvSpPr>
            <p:cNvPr id="64" name="TextBox 63">
              <a:extLst>
                <a:ext uri="{FF2B5EF4-FFF2-40B4-BE49-F238E27FC236}">
                  <a16:creationId xmlns:a16="http://schemas.microsoft.com/office/drawing/2014/main" id="{8FAF4668-DF8D-EF6B-5242-2053A4011521}"/>
                </a:ext>
              </a:extLst>
            </p:cNvPr>
            <p:cNvSpPr txBox="1"/>
            <p:nvPr/>
          </p:nvSpPr>
          <p:spPr>
            <a:xfrm>
              <a:off x="8211751" y="4650556"/>
              <a:ext cx="1764792" cy="215444"/>
            </a:xfrm>
            <a:prstGeom prst="rect">
              <a:avLst/>
            </a:prstGeom>
            <a:noFill/>
          </p:spPr>
          <p:txBody>
            <a:bodyPr wrap="square" lIns="0" tIns="0" rIns="0" bIns="0">
              <a:spAutoFit/>
            </a:bodyPr>
            <a:lstStyle/>
            <a:p>
              <a:pPr algn="ctr"/>
              <a:r>
                <a:rPr lang="en-US" sz="1400" dirty="0">
                  <a:solidFill>
                    <a:schemeClr val="accent1"/>
                  </a:solidFill>
                  <a:latin typeface="Arial" panose="020B0604020202020204" pitchFamily="34" charset="0"/>
                  <a:cs typeface="Arial" panose="020B0604020202020204" pitchFamily="34" charset="0"/>
                </a:rPr>
                <a:t>Retask for Recon</a:t>
              </a:r>
              <a:endParaRPr lang="en-US" sz="1400" dirty="0">
                <a:solidFill>
                  <a:schemeClr val="accent1"/>
                </a:solidFill>
              </a:endParaRPr>
            </a:p>
          </p:txBody>
        </p:sp>
        <p:grpSp>
          <p:nvGrpSpPr>
            <p:cNvPr id="70" name="Group 69">
              <a:extLst>
                <a:ext uri="{FF2B5EF4-FFF2-40B4-BE49-F238E27FC236}">
                  <a16:creationId xmlns:a16="http://schemas.microsoft.com/office/drawing/2014/main" id="{7DBBC389-52C0-468A-F674-341843EADC0C}"/>
                </a:ext>
              </a:extLst>
            </p:cNvPr>
            <p:cNvGrpSpPr>
              <a:grpSpLocks noChangeAspect="1"/>
            </p:cNvGrpSpPr>
            <p:nvPr/>
          </p:nvGrpSpPr>
          <p:grpSpPr>
            <a:xfrm>
              <a:off x="8636947" y="3722432"/>
              <a:ext cx="914400" cy="914400"/>
              <a:chOff x="8966004" y="5035075"/>
              <a:chExt cx="731520" cy="731520"/>
            </a:xfrm>
          </p:grpSpPr>
          <p:sp>
            <p:nvSpPr>
              <p:cNvPr id="71" name="Oval 70">
                <a:extLst>
                  <a:ext uri="{FF2B5EF4-FFF2-40B4-BE49-F238E27FC236}">
                    <a16:creationId xmlns:a16="http://schemas.microsoft.com/office/drawing/2014/main" id="{A6F47D77-B195-BEF4-BD5E-54599DABF702}"/>
                  </a:ext>
                </a:extLst>
              </p:cNvPr>
              <p:cNvSpPr/>
              <p:nvPr/>
            </p:nvSpPr>
            <p:spPr>
              <a:xfrm>
                <a:off x="8966004" y="5035075"/>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72" name="Picture 71">
                <a:extLst>
                  <a:ext uri="{FF2B5EF4-FFF2-40B4-BE49-F238E27FC236}">
                    <a16:creationId xmlns:a16="http://schemas.microsoft.com/office/drawing/2014/main" id="{134DF1A7-F409-E5E1-CED2-287A8115A4E2}"/>
                  </a:ext>
                </a:extLst>
              </p:cNvPr>
              <p:cNvPicPr>
                <a:picLocks noChangeAspect="1"/>
              </p:cNvPicPr>
              <p:nvPr/>
            </p:nvPicPr>
            <p:blipFill>
              <a:blip r:embed="rId10">
                <a:lum bright="70000" contrast="-70000"/>
              </a:blip>
              <a:stretch>
                <a:fillRect/>
              </a:stretch>
            </p:blipFill>
            <p:spPr>
              <a:xfrm>
                <a:off x="9104322" y="5172235"/>
                <a:ext cx="454885" cy="457200"/>
              </a:xfrm>
              <a:prstGeom prst="rect">
                <a:avLst/>
              </a:prstGeom>
            </p:spPr>
          </p:pic>
        </p:grpSp>
      </p:grpSp>
      <p:grpSp>
        <p:nvGrpSpPr>
          <p:cNvPr id="96" name="Group 95">
            <a:extLst>
              <a:ext uri="{FF2B5EF4-FFF2-40B4-BE49-F238E27FC236}">
                <a16:creationId xmlns:a16="http://schemas.microsoft.com/office/drawing/2014/main" id="{A6AAF75F-7244-F569-0A39-C263E5D5F654}"/>
              </a:ext>
            </a:extLst>
          </p:cNvPr>
          <p:cNvGrpSpPr/>
          <p:nvPr/>
        </p:nvGrpSpPr>
        <p:grpSpPr>
          <a:xfrm>
            <a:off x="9976653" y="3793872"/>
            <a:ext cx="1764792" cy="1143568"/>
            <a:chOff x="9976653" y="3722432"/>
            <a:chExt cx="1764792" cy="1143568"/>
          </a:xfrm>
        </p:grpSpPr>
        <p:sp>
          <p:nvSpPr>
            <p:cNvPr id="63" name="TextBox 62">
              <a:extLst>
                <a:ext uri="{FF2B5EF4-FFF2-40B4-BE49-F238E27FC236}">
                  <a16:creationId xmlns:a16="http://schemas.microsoft.com/office/drawing/2014/main" id="{0813B645-6493-BF1B-A88C-F251BCDB88F3}"/>
                </a:ext>
              </a:extLst>
            </p:cNvPr>
            <p:cNvSpPr txBox="1"/>
            <p:nvPr/>
          </p:nvSpPr>
          <p:spPr>
            <a:xfrm>
              <a:off x="9976653" y="4650556"/>
              <a:ext cx="1764792" cy="215444"/>
            </a:xfrm>
            <a:prstGeom prst="rect">
              <a:avLst/>
            </a:prstGeom>
            <a:noFill/>
          </p:spPr>
          <p:txBody>
            <a:bodyPr wrap="square" lIns="0" tIns="0" rIns="0" bIns="0">
              <a:spAutoFit/>
            </a:bodyPr>
            <a:lstStyle/>
            <a:p>
              <a:pPr algn="ctr"/>
              <a:r>
                <a:rPr lang="en-US" sz="1400" dirty="0">
                  <a:solidFill>
                    <a:schemeClr val="accent1"/>
                  </a:solidFill>
                  <a:latin typeface="Arial" panose="020B0604020202020204" pitchFamily="34" charset="0"/>
                  <a:cs typeface="Arial" panose="020B0604020202020204" pitchFamily="34" charset="0"/>
                </a:rPr>
                <a:t>Rendezvous Recon</a:t>
              </a:r>
              <a:endParaRPr lang="en-US" sz="1400" dirty="0">
                <a:solidFill>
                  <a:schemeClr val="accent1"/>
                </a:solidFill>
              </a:endParaRPr>
            </a:p>
          </p:txBody>
        </p:sp>
        <p:grpSp>
          <p:nvGrpSpPr>
            <p:cNvPr id="73" name="Group 72">
              <a:extLst>
                <a:ext uri="{FF2B5EF4-FFF2-40B4-BE49-F238E27FC236}">
                  <a16:creationId xmlns:a16="http://schemas.microsoft.com/office/drawing/2014/main" id="{88499245-46A7-F0A4-A797-929FA0F57297}"/>
                </a:ext>
              </a:extLst>
            </p:cNvPr>
            <p:cNvGrpSpPr>
              <a:grpSpLocks noChangeAspect="1"/>
            </p:cNvGrpSpPr>
            <p:nvPr/>
          </p:nvGrpSpPr>
          <p:grpSpPr>
            <a:xfrm>
              <a:off x="10401849" y="3722432"/>
              <a:ext cx="914400" cy="914400"/>
              <a:chOff x="5170146" y="5301512"/>
              <a:chExt cx="731520" cy="731520"/>
            </a:xfrm>
          </p:grpSpPr>
          <p:sp>
            <p:nvSpPr>
              <p:cNvPr id="74" name="Oval 73">
                <a:extLst>
                  <a:ext uri="{FF2B5EF4-FFF2-40B4-BE49-F238E27FC236}">
                    <a16:creationId xmlns:a16="http://schemas.microsoft.com/office/drawing/2014/main" id="{D27BD744-1907-4A93-C953-212B6479E2A9}"/>
                  </a:ext>
                </a:extLst>
              </p:cNvPr>
              <p:cNvSpPr/>
              <p:nvPr/>
            </p:nvSpPr>
            <p:spPr>
              <a:xfrm>
                <a:off x="5170146" y="5301512"/>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pic>
            <p:nvPicPr>
              <p:cNvPr id="75" name="Picture 74">
                <a:extLst>
                  <a:ext uri="{FF2B5EF4-FFF2-40B4-BE49-F238E27FC236}">
                    <a16:creationId xmlns:a16="http://schemas.microsoft.com/office/drawing/2014/main" id="{6D222188-2430-B4C0-2AEC-5F2B19B759C4}"/>
                  </a:ext>
                </a:extLst>
              </p:cNvPr>
              <p:cNvPicPr>
                <a:picLocks noChangeAspect="1"/>
              </p:cNvPicPr>
              <p:nvPr/>
            </p:nvPicPr>
            <p:blipFill>
              <a:blip r:embed="rId11">
                <a:lum bright="70000" contrast="-70000"/>
              </a:blip>
              <a:stretch>
                <a:fillRect/>
              </a:stretch>
            </p:blipFill>
            <p:spPr>
              <a:xfrm>
                <a:off x="5215866" y="5357496"/>
                <a:ext cx="640080" cy="619553"/>
              </a:xfrm>
              <a:prstGeom prst="rect">
                <a:avLst/>
              </a:prstGeom>
            </p:spPr>
          </p:pic>
        </p:grpSp>
      </p:grpSp>
      <p:sp>
        <p:nvSpPr>
          <p:cNvPr id="65" name="TextBox 64">
            <a:extLst>
              <a:ext uri="{FF2B5EF4-FFF2-40B4-BE49-F238E27FC236}">
                <a16:creationId xmlns:a16="http://schemas.microsoft.com/office/drawing/2014/main" id="{FF94BFE1-D1E0-FADB-CFDB-B0C5C860B7CD}"/>
              </a:ext>
            </a:extLst>
          </p:cNvPr>
          <p:cNvSpPr txBox="1"/>
          <p:nvPr/>
        </p:nvSpPr>
        <p:spPr>
          <a:xfrm>
            <a:off x="6434551" y="6066296"/>
            <a:ext cx="1764792" cy="215444"/>
          </a:xfrm>
          <a:prstGeom prst="rect">
            <a:avLst/>
          </a:prstGeom>
          <a:noFill/>
        </p:spPr>
        <p:txBody>
          <a:bodyPr wrap="square" lIns="0" tIns="0" rIns="0" bIns="0">
            <a:spAutoFit/>
          </a:bodyPr>
          <a:lstStyle/>
          <a:p>
            <a:pPr algn="ctr"/>
            <a:r>
              <a:rPr lang="en-US" sz="1400" dirty="0">
                <a:solidFill>
                  <a:schemeClr val="accent1"/>
                </a:solidFill>
                <a:latin typeface="Arial" panose="020B0604020202020204" pitchFamily="34" charset="0"/>
                <a:cs typeface="Arial" panose="020B0604020202020204" pitchFamily="34" charset="0"/>
              </a:rPr>
              <a:t>In-Space Mitigation </a:t>
            </a:r>
            <a:endParaRPr lang="en-US" sz="1400" dirty="0">
              <a:solidFill>
                <a:schemeClr val="accent1"/>
              </a:solidFill>
            </a:endParaRPr>
          </a:p>
        </p:txBody>
      </p:sp>
      <p:sp>
        <p:nvSpPr>
          <p:cNvPr id="77" name="Oval 76">
            <a:extLst>
              <a:ext uri="{FF2B5EF4-FFF2-40B4-BE49-F238E27FC236}">
                <a16:creationId xmlns:a16="http://schemas.microsoft.com/office/drawing/2014/main" id="{09A4AF6C-D8CE-3B28-DB90-ED8F6760CD66}"/>
              </a:ext>
            </a:extLst>
          </p:cNvPr>
          <p:cNvSpPr/>
          <p:nvPr/>
        </p:nvSpPr>
        <p:spPr>
          <a:xfrm>
            <a:off x="6859747" y="5138172"/>
            <a:ext cx="914400" cy="9144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highlight>
                <a:srgbClr val="FFFF00"/>
              </a:highlight>
            </a:endParaRPr>
          </a:p>
        </p:txBody>
      </p:sp>
      <p:grpSp>
        <p:nvGrpSpPr>
          <p:cNvPr id="93" name="Group 92">
            <a:extLst>
              <a:ext uri="{FF2B5EF4-FFF2-40B4-BE49-F238E27FC236}">
                <a16:creationId xmlns:a16="http://schemas.microsoft.com/office/drawing/2014/main" id="{F1E9B903-379E-9C7B-093C-941DD8DD105C}"/>
              </a:ext>
            </a:extLst>
          </p:cNvPr>
          <p:cNvGrpSpPr/>
          <p:nvPr/>
        </p:nvGrpSpPr>
        <p:grpSpPr>
          <a:xfrm>
            <a:off x="8211751" y="5138172"/>
            <a:ext cx="1764792" cy="1143568"/>
            <a:chOff x="8211751" y="4966716"/>
            <a:chExt cx="1764792" cy="1143568"/>
          </a:xfrm>
        </p:grpSpPr>
        <p:sp>
          <p:nvSpPr>
            <p:cNvPr id="66" name="TextBox 65">
              <a:extLst>
                <a:ext uri="{FF2B5EF4-FFF2-40B4-BE49-F238E27FC236}">
                  <a16:creationId xmlns:a16="http://schemas.microsoft.com/office/drawing/2014/main" id="{7A5F9905-396A-2318-DF38-1D8441E1EC03}"/>
                </a:ext>
              </a:extLst>
            </p:cNvPr>
            <p:cNvSpPr txBox="1"/>
            <p:nvPr/>
          </p:nvSpPr>
          <p:spPr>
            <a:xfrm>
              <a:off x="8211751" y="5894840"/>
              <a:ext cx="1764792" cy="215444"/>
            </a:xfrm>
            <a:prstGeom prst="rect">
              <a:avLst/>
            </a:prstGeom>
            <a:noFill/>
          </p:spPr>
          <p:txBody>
            <a:bodyPr wrap="square" lIns="0" tIns="0" rIns="0" bIns="0">
              <a:spAutoFit/>
            </a:bodyPr>
            <a:lstStyle/>
            <a:p>
              <a:pPr algn="ctr"/>
              <a:r>
                <a:rPr lang="en-US" sz="1400" dirty="0">
                  <a:solidFill>
                    <a:schemeClr val="accent1"/>
                  </a:solidFill>
                  <a:latin typeface="Arial" panose="020B0604020202020204" pitchFamily="34" charset="0"/>
                  <a:cs typeface="Arial" panose="020B0604020202020204" pitchFamily="34" charset="0"/>
                </a:rPr>
                <a:t>Disruption Modeling</a:t>
              </a:r>
              <a:endParaRPr lang="en-US" sz="1400" dirty="0">
                <a:solidFill>
                  <a:schemeClr val="accent1"/>
                </a:solidFill>
              </a:endParaRPr>
            </a:p>
          </p:txBody>
        </p:sp>
        <p:grpSp>
          <p:nvGrpSpPr>
            <p:cNvPr id="86" name="Group 85">
              <a:extLst>
                <a:ext uri="{FF2B5EF4-FFF2-40B4-BE49-F238E27FC236}">
                  <a16:creationId xmlns:a16="http://schemas.microsoft.com/office/drawing/2014/main" id="{437B32BF-F147-A5D4-37D4-95E1625DE459}"/>
                </a:ext>
              </a:extLst>
            </p:cNvPr>
            <p:cNvGrpSpPr>
              <a:grpSpLocks noChangeAspect="1"/>
            </p:cNvGrpSpPr>
            <p:nvPr/>
          </p:nvGrpSpPr>
          <p:grpSpPr>
            <a:xfrm>
              <a:off x="8636947" y="4966716"/>
              <a:ext cx="914400" cy="914400"/>
              <a:chOff x="9128566" y="4816790"/>
              <a:chExt cx="731520" cy="731520"/>
            </a:xfrm>
          </p:grpSpPr>
          <p:sp>
            <p:nvSpPr>
              <p:cNvPr id="81" name="Oval 80">
                <a:extLst>
                  <a:ext uri="{FF2B5EF4-FFF2-40B4-BE49-F238E27FC236}">
                    <a16:creationId xmlns:a16="http://schemas.microsoft.com/office/drawing/2014/main" id="{3EEE1B37-3D8B-C880-93FA-B5E3106739BB}"/>
                  </a:ext>
                </a:extLst>
              </p:cNvPr>
              <p:cNvSpPr/>
              <p:nvPr/>
            </p:nvSpPr>
            <p:spPr>
              <a:xfrm>
                <a:off x="9128566" y="4816790"/>
                <a:ext cx="731520" cy="73152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5" name="Picture 84">
                <a:extLst>
                  <a:ext uri="{FF2B5EF4-FFF2-40B4-BE49-F238E27FC236}">
                    <a16:creationId xmlns:a16="http://schemas.microsoft.com/office/drawing/2014/main" id="{9B76B641-8A5F-4F20-25F3-714D8078D500}"/>
                  </a:ext>
                </a:extLst>
              </p:cNvPr>
              <p:cNvPicPr>
                <a:picLocks noChangeAspect="1"/>
              </p:cNvPicPr>
              <p:nvPr/>
            </p:nvPicPr>
            <p:blipFill rotWithShape="1">
              <a:blip r:embed="rId12"/>
              <a:srcRect l="18257" t="17813" r="19938" b="10963"/>
              <a:stretch/>
            </p:blipFill>
            <p:spPr>
              <a:xfrm>
                <a:off x="9204425" y="4910432"/>
                <a:ext cx="564448" cy="553578"/>
              </a:xfrm>
              <a:prstGeom prst="ellipse">
                <a:avLst/>
              </a:prstGeom>
            </p:spPr>
          </p:pic>
        </p:grpSp>
      </p:grpSp>
      <p:pic>
        <p:nvPicPr>
          <p:cNvPr id="39" name="Picture 38">
            <a:extLst>
              <a:ext uri="{FF2B5EF4-FFF2-40B4-BE49-F238E27FC236}">
                <a16:creationId xmlns:a16="http://schemas.microsoft.com/office/drawing/2014/main" id="{45884468-94C7-81D8-1C69-1582DB14EB87}"/>
              </a:ext>
            </a:extLst>
          </p:cNvPr>
          <p:cNvPicPr>
            <a:picLocks noChangeAspect="1"/>
          </p:cNvPicPr>
          <p:nvPr/>
        </p:nvPicPr>
        <p:blipFill>
          <a:blip r:embed="rId13"/>
          <a:stretch>
            <a:fillRect/>
          </a:stretch>
        </p:blipFill>
        <p:spPr>
          <a:xfrm>
            <a:off x="7052395" y="5252472"/>
            <a:ext cx="529104" cy="685800"/>
          </a:xfrm>
          <a:prstGeom prst="rect">
            <a:avLst/>
          </a:prstGeom>
        </p:spPr>
      </p:pic>
    </p:spTree>
    <p:extLst>
      <p:ext uri="{BB962C8B-B14F-4D97-AF65-F5344CB8AC3E}">
        <p14:creationId xmlns:p14="http://schemas.microsoft.com/office/powerpoint/2010/main" val="8979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DD7AC68-D548-C9ED-9C86-AE437D5A7E11}"/>
              </a:ext>
            </a:extLst>
          </p:cNvPr>
          <p:cNvSpPr>
            <a:spLocks noGrp="1"/>
          </p:cNvSpPr>
          <p:nvPr>
            <p:ph type="sldNum" sz="quarter" idx="26"/>
          </p:nvPr>
        </p:nvSpPr>
        <p:spPr/>
        <p:txBody>
          <a:bodyPr/>
          <a:lstStyle/>
          <a:p>
            <a:fld id="{4EBCDCBD-78E1-0D41-A999-31B5EBF8E02C}" type="slidenum">
              <a:rPr lang="en-US" smtClean="0"/>
              <a:pPr/>
              <a:t>41</a:t>
            </a:fld>
            <a:endParaRPr lang="en-US" dirty="0"/>
          </a:p>
        </p:txBody>
      </p:sp>
      <p:sp>
        <p:nvSpPr>
          <p:cNvPr id="6" name="Footer Placeholder 5">
            <a:extLst>
              <a:ext uri="{FF2B5EF4-FFF2-40B4-BE49-F238E27FC236}">
                <a16:creationId xmlns:a16="http://schemas.microsoft.com/office/drawing/2014/main" id="{1F0E43E8-361B-3615-A848-511128DBE3D0}"/>
              </a:ext>
            </a:extLst>
          </p:cNvPr>
          <p:cNvSpPr>
            <a:spLocks noGrp="1"/>
          </p:cNvSpPr>
          <p:nvPr>
            <p:ph type="ftr" sz="quarter" idx="15"/>
          </p:nvPr>
        </p:nvSpPr>
        <p:spPr/>
        <p:txBody>
          <a:bodyPr/>
          <a:lstStyle/>
          <a:p>
            <a:endParaRPr lang="en-US" dirty="0"/>
          </a:p>
        </p:txBody>
      </p:sp>
      <p:sp>
        <p:nvSpPr>
          <p:cNvPr id="11" name="Title 1">
            <a:extLst>
              <a:ext uri="{FF2B5EF4-FFF2-40B4-BE49-F238E27FC236}">
                <a16:creationId xmlns:a16="http://schemas.microsoft.com/office/drawing/2014/main" id="{D6F139DB-F24E-05F7-3F71-74CB466CE0A6}"/>
              </a:ext>
            </a:extLst>
          </p:cNvPr>
          <p:cNvSpPr txBox="1">
            <a:spLocks/>
          </p:cNvSpPr>
          <p:nvPr/>
        </p:nvSpPr>
        <p:spPr>
          <a:xfrm>
            <a:off x="457200" y="419100"/>
            <a:ext cx="11277600" cy="762000"/>
          </a:xfrm>
          <a:prstGeom prst="rect">
            <a:avLst/>
          </a:prstGeom>
        </p:spPr>
        <p:txBody>
          <a:bodyPr>
            <a:normAutofit fontScale="97500"/>
          </a:bodyPr>
          <a:lstStyle>
            <a:lvl1pPr algn="l" defTabSz="914400" rtl="0" eaLnBrk="1" latinLnBrk="0" hangingPunct="1">
              <a:lnSpc>
                <a:spcPct val="90000"/>
              </a:lnSpc>
              <a:spcBef>
                <a:spcPct val="0"/>
              </a:spcBef>
              <a:buNone/>
              <a:defRPr sz="3600" b="1" kern="1200" baseline="0">
                <a:solidFill>
                  <a:srgbClr val="0C0655"/>
                </a:solidFill>
                <a:latin typeface="+mj-lt"/>
                <a:ea typeface="+mj-ea"/>
                <a:cs typeface="+mj-cs"/>
              </a:defRPr>
            </a:lvl1pPr>
          </a:lstStyle>
          <a:p>
            <a:r>
              <a:rPr lang="en-US" dirty="0"/>
              <a:t>Participant Discussion</a:t>
            </a:r>
          </a:p>
        </p:txBody>
      </p:sp>
      <p:pic>
        <p:nvPicPr>
          <p:cNvPr id="18" name="Picture 17">
            <a:extLst>
              <a:ext uri="{FF2B5EF4-FFF2-40B4-BE49-F238E27FC236}">
                <a16:creationId xmlns:a16="http://schemas.microsoft.com/office/drawing/2014/main" id="{6BFAC4D4-047F-6D62-073F-6496070F39A8}"/>
              </a:ext>
            </a:extLst>
          </p:cNvPr>
          <p:cNvPicPr>
            <a:picLocks noChangeAspect="1"/>
          </p:cNvPicPr>
          <p:nvPr/>
        </p:nvPicPr>
        <p:blipFill>
          <a:blip r:embed="rId2"/>
          <a:stretch>
            <a:fillRect/>
          </a:stretch>
        </p:blipFill>
        <p:spPr>
          <a:xfrm>
            <a:off x="8251038" y="2034373"/>
            <a:ext cx="2992686" cy="3146158"/>
          </a:xfrm>
          <a:prstGeom prst="rect">
            <a:avLst/>
          </a:prstGeom>
        </p:spPr>
      </p:pic>
      <p:sp>
        <p:nvSpPr>
          <p:cNvPr id="19" name="Text Placeholder 2">
            <a:extLst>
              <a:ext uri="{FF2B5EF4-FFF2-40B4-BE49-F238E27FC236}">
                <a16:creationId xmlns:a16="http://schemas.microsoft.com/office/drawing/2014/main" id="{60AD3731-5FA7-5D0B-9811-04145787C640}"/>
              </a:ext>
            </a:extLst>
          </p:cNvPr>
          <p:cNvSpPr txBox="1">
            <a:spLocks/>
          </p:cNvSpPr>
          <p:nvPr/>
        </p:nvSpPr>
        <p:spPr>
          <a:xfrm>
            <a:off x="948276" y="1181100"/>
            <a:ext cx="6637566" cy="5029200"/>
          </a:xfrm>
          <a:prstGeom prst="rect">
            <a:avLst/>
          </a:prstGeom>
          <a:noFill/>
          <a:ln>
            <a:noFill/>
          </a:ln>
        </p:spPr>
        <p:txBody>
          <a:bodyPr vert="horz" lIns="0" tIns="0" rIns="0" bIns="0" rtlCol="0" anchor="ctr">
            <a:noAutofit/>
          </a:bodyPr>
          <a:lstStyle>
            <a:lvl1pPr marL="0" indent="0" algn="ctr" defTabSz="914400" rtl="0" eaLnBrk="1" latinLnBrk="0" hangingPunct="1">
              <a:lnSpc>
                <a:spcPct val="100000"/>
              </a:lnSpc>
              <a:spcBef>
                <a:spcPts val="1000"/>
              </a:spcBef>
              <a:buFont typeface="Arial"/>
              <a:buNone/>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fontAlgn="base">
              <a:spcBef>
                <a:spcPts val="800"/>
              </a:spcBef>
              <a:spcAft>
                <a:spcPts val="800"/>
              </a:spcAft>
            </a:pPr>
            <a:r>
              <a:rPr lang="en-US" sz="2200" dirty="0">
                <a:solidFill>
                  <a:srgbClr val="000000"/>
                </a:solidFill>
                <a:latin typeface="Arial" panose="020B0604020202020204" pitchFamily="34" charset="0"/>
              </a:rPr>
              <a:t>What did you learn during the panel?</a:t>
            </a:r>
          </a:p>
          <a:p>
            <a:pPr algn="l" fontAlgn="base">
              <a:spcBef>
                <a:spcPts val="800"/>
              </a:spcBef>
              <a:spcAft>
                <a:spcPts val="800"/>
              </a:spcAft>
            </a:pPr>
            <a:r>
              <a:rPr lang="en-US" sz="2200" dirty="0">
                <a:solidFill>
                  <a:srgbClr val="000000"/>
                </a:solidFill>
                <a:latin typeface="Arial" panose="020B0604020202020204" pitchFamily="34" charset="0"/>
              </a:rPr>
              <a:t>What in the panelists’ comments aligned with your expectations? What surprised you?</a:t>
            </a:r>
          </a:p>
          <a:p>
            <a:pPr algn="l" fontAlgn="base">
              <a:spcBef>
                <a:spcPts val="800"/>
              </a:spcBef>
              <a:spcAft>
                <a:spcPts val="800"/>
              </a:spcAft>
            </a:pPr>
            <a:r>
              <a:rPr lang="en-US" sz="2200" dirty="0">
                <a:solidFill>
                  <a:srgbClr val="000000"/>
                </a:solidFill>
                <a:latin typeface="Arial" panose="020B0604020202020204" pitchFamily="34" charset="0"/>
              </a:rPr>
              <a:t>Did your perspective on planetary defense change in any way after listening to the panelists? If so, how?</a:t>
            </a:r>
          </a:p>
          <a:p>
            <a:pPr algn="l" fontAlgn="base">
              <a:spcBef>
                <a:spcPts val="800"/>
              </a:spcBef>
              <a:spcAft>
                <a:spcPts val="800"/>
              </a:spcAft>
            </a:pPr>
            <a:r>
              <a:rPr lang="en-US" sz="2200" dirty="0">
                <a:solidFill>
                  <a:srgbClr val="000000"/>
                </a:solidFill>
                <a:latin typeface="Arial" panose="020B0604020202020204" pitchFamily="34" charset="0"/>
              </a:rPr>
              <a:t>What are the implications of the panelists’ comments for your own work?</a:t>
            </a:r>
          </a:p>
          <a:p>
            <a:pPr algn="l" fontAlgn="base">
              <a:spcBef>
                <a:spcPts val="800"/>
              </a:spcBef>
              <a:spcAft>
                <a:spcPts val="800"/>
              </a:spcAft>
            </a:pPr>
            <a:r>
              <a:rPr lang="en-US" sz="2200" dirty="0">
                <a:solidFill>
                  <a:srgbClr val="000000"/>
                </a:solidFill>
                <a:latin typeface="Arial" panose="020B0604020202020204" pitchFamily="34" charset="0"/>
              </a:rPr>
              <a:t>What concrete actions could be taken to make progress on the issues raised by the panelists?</a:t>
            </a:r>
          </a:p>
          <a:p>
            <a:pPr algn="l" fontAlgn="base">
              <a:spcBef>
                <a:spcPts val="800"/>
              </a:spcBef>
              <a:spcAft>
                <a:spcPts val="800"/>
              </a:spcAft>
            </a:pPr>
            <a:r>
              <a:rPr lang="en-US" sz="2200" dirty="0">
                <a:solidFill>
                  <a:srgbClr val="000000"/>
                </a:solidFill>
                <a:latin typeface="Arial" panose="020B0604020202020204" pitchFamily="34" charset="0"/>
              </a:rPr>
              <a:t>If you could ask the panelists to elaborate on one specific point, what would it be?</a:t>
            </a:r>
          </a:p>
        </p:txBody>
      </p:sp>
    </p:spTree>
    <p:extLst>
      <p:ext uri="{BB962C8B-B14F-4D97-AF65-F5344CB8AC3E}">
        <p14:creationId xmlns:p14="http://schemas.microsoft.com/office/powerpoint/2010/main" val="461259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0536C-17DB-0FE1-8CD7-77CDFD25224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6FB7F80-08A3-2595-68CE-0671D777B696}"/>
              </a:ext>
            </a:extLst>
          </p:cNvPr>
          <p:cNvSpPr>
            <a:spLocks noGrp="1"/>
          </p:cNvSpPr>
          <p:nvPr>
            <p:ph type="sldNum" sz="quarter" idx="26"/>
          </p:nvPr>
        </p:nvSpPr>
        <p:spPr/>
        <p:txBody>
          <a:bodyPr/>
          <a:lstStyle/>
          <a:p>
            <a:fld id="{4EBCDCBD-78E1-0D41-A999-31B5EBF8E02C}" type="slidenum">
              <a:rPr lang="en-US" smtClean="0"/>
              <a:pPr/>
              <a:t>42</a:t>
            </a:fld>
            <a:endParaRPr lang="en-US" dirty="0"/>
          </a:p>
        </p:txBody>
      </p:sp>
      <p:sp>
        <p:nvSpPr>
          <p:cNvPr id="6" name="Footer Placeholder 5">
            <a:extLst>
              <a:ext uri="{FF2B5EF4-FFF2-40B4-BE49-F238E27FC236}">
                <a16:creationId xmlns:a16="http://schemas.microsoft.com/office/drawing/2014/main" id="{132660B1-1B1D-F7C4-4466-3D8CF726C20F}"/>
              </a:ext>
            </a:extLst>
          </p:cNvPr>
          <p:cNvSpPr>
            <a:spLocks noGrp="1"/>
          </p:cNvSpPr>
          <p:nvPr>
            <p:ph type="ftr" sz="quarter" idx="15"/>
          </p:nvPr>
        </p:nvSpPr>
        <p:spPr/>
        <p:txBody>
          <a:bodyPr/>
          <a:lstStyle/>
          <a:p>
            <a:endParaRPr lang="en-US" dirty="0"/>
          </a:p>
        </p:txBody>
      </p:sp>
      <p:sp>
        <p:nvSpPr>
          <p:cNvPr id="11" name="Title 1">
            <a:extLst>
              <a:ext uri="{FF2B5EF4-FFF2-40B4-BE49-F238E27FC236}">
                <a16:creationId xmlns:a16="http://schemas.microsoft.com/office/drawing/2014/main" id="{EB91ABAB-2BC9-55E8-B9E7-BE723896D043}"/>
              </a:ext>
            </a:extLst>
          </p:cNvPr>
          <p:cNvSpPr txBox="1">
            <a:spLocks/>
          </p:cNvSpPr>
          <p:nvPr/>
        </p:nvSpPr>
        <p:spPr>
          <a:xfrm>
            <a:off x="457200" y="419100"/>
            <a:ext cx="11277600" cy="762000"/>
          </a:xfrm>
          <a:prstGeom prst="rect">
            <a:avLst/>
          </a:prstGeom>
          <a:noFill/>
        </p:spPr>
        <p:txBody>
          <a:bodyPr>
            <a:normAutofit fontScale="97500"/>
          </a:bodyPr>
          <a:lstStyle>
            <a:lvl1pPr algn="l" defTabSz="914400" rtl="0" eaLnBrk="1" latinLnBrk="0" hangingPunct="1">
              <a:lnSpc>
                <a:spcPct val="90000"/>
              </a:lnSpc>
              <a:spcBef>
                <a:spcPct val="0"/>
              </a:spcBef>
              <a:buNone/>
              <a:defRPr sz="3600" b="1" kern="1200" baseline="0">
                <a:solidFill>
                  <a:srgbClr val="0C0655"/>
                </a:solidFill>
                <a:latin typeface="+mj-lt"/>
                <a:ea typeface="+mj-ea"/>
                <a:cs typeface="+mj-cs"/>
              </a:defRPr>
            </a:lvl1pPr>
          </a:lstStyle>
          <a:p>
            <a:r>
              <a:rPr lang="en-US" dirty="0"/>
              <a:t>Share Your Perspectives</a:t>
            </a:r>
          </a:p>
        </p:txBody>
      </p:sp>
      <p:sp>
        <p:nvSpPr>
          <p:cNvPr id="19" name="Text Placeholder 2">
            <a:extLst>
              <a:ext uri="{FF2B5EF4-FFF2-40B4-BE49-F238E27FC236}">
                <a16:creationId xmlns:a16="http://schemas.microsoft.com/office/drawing/2014/main" id="{399604CE-BA6D-E22C-FC2C-6F2A451BF917}"/>
              </a:ext>
            </a:extLst>
          </p:cNvPr>
          <p:cNvSpPr txBox="1">
            <a:spLocks/>
          </p:cNvSpPr>
          <p:nvPr/>
        </p:nvSpPr>
        <p:spPr>
          <a:xfrm>
            <a:off x="838200" y="1181100"/>
            <a:ext cx="10515600" cy="4786778"/>
          </a:xfrm>
          <a:prstGeom prst="rect">
            <a:avLst/>
          </a:prstGeom>
          <a:noFill/>
          <a:ln>
            <a:noFill/>
          </a:ln>
        </p:spPr>
        <p:txBody>
          <a:bodyPr vert="horz" lIns="0" tIns="0" rIns="0" bIns="0" numCol="1" spcCol="457200" rtlCol="0" anchor="t" anchorCtr="0">
            <a:noAutofit/>
          </a:bodyPr>
          <a:lstStyle>
            <a:lvl1pPr marL="0" indent="0" algn="ctr" defTabSz="914400" rtl="0" eaLnBrk="1" latinLnBrk="0" hangingPunct="1">
              <a:lnSpc>
                <a:spcPct val="100000"/>
              </a:lnSpc>
              <a:spcBef>
                <a:spcPts val="1000"/>
              </a:spcBef>
              <a:buFont typeface="Arial"/>
              <a:buNone/>
              <a:defRPr sz="2000" kern="1200">
                <a:solidFill>
                  <a:srgbClr val="050226"/>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rgbClr val="050226"/>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rgbClr val="050226"/>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rgbClr val="050226"/>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rgbClr val="05022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rtl="0" fontAlgn="base"/>
            <a:r>
              <a:rPr lang="en-US" sz="2400" b="1" i="0" u="none" strike="noStrike" dirty="0">
                <a:solidFill>
                  <a:schemeClr val="accent1">
                    <a:lumMod val="50000"/>
                    <a:lumOff val="50000"/>
                  </a:schemeClr>
                </a:solidFill>
                <a:effectLst/>
                <a:latin typeface="Arial" panose="020B0604020202020204" pitchFamily="34" charset="0"/>
              </a:rPr>
              <a:t>Which recommendation about </a:t>
            </a:r>
            <a:r>
              <a:rPr lang="en-US" sz="2400" b="1" i="0" u="none" strike="noStrike" dirty="0">
                <a:solidFill>
                  <a:schemeClr val="accent3"/>
                </a:solidFill>
                <a:effectLst/>
                <a:latin typeface="Arial" panose="020B0604020202020204" pitchFamily="34" charset="0"/>
              </a:rPr>
              <a:t>asteroid</a:t>
            </a:r>
            <a:r>
              <a:rPr lang="en-US" sz="2400" b="1" i="0" u="none" strike="noStrike" dirty="0">
                <a:solidFill>
                  <a:schemeClr val="accent1">
                    <a:lumMod val="50000"/>
                    <a:lumOff val="50000"/>
                  </a:schemeClr>
                </a:solidFill>
                <a:effectLst/>
                <a:latin typeface="Arial" panose="020B0604020202020204" pitchFamily="34" charset="0"/>
              </a:rPr>
              <a:t> </a:t>
            </a:r>
            <a:r>
              <a:rPr lang="en-US" sz="2400" b="1" i="0" u="none" strike="noStrike" dirty="0">
                <a:solidFill>
                  <a:schemeClr val="accent3"/>
                </a:solidFill>
                <a:effectLst/>
                <a:latin typeface="Arial" panose="020B0604020202020204" pitchFamily="34" charset="0"/>
              </a:rPr>
              <a:t>reconnaissance </a:t>
            </a:r>
            <a:r>
              <a:rPr lang="en-US" sz="2400" b="1" i="0" u="none" strike="noStrike" dirty="0">
                <a:solidFill>
                  <a:schemeClr val="accent1">
                    <a:lumMod val="50000"/>
                    <a:lumOff val="50000"/>
                  </a:schemeClr>
                </a:solidFill>
                <a:effectLst/>
                <a:latin typeface="Arial" panose="020B0604020202020204" pitchFamily="34" charset="0"/>
              </a:rPr>
              <a:t>would you advocate that your government prioritize, given the current level of risk?</a:t>
            </a:r>
          </a:p>
          <a:p>
            <a:pPr marL="354012" lvl="1" indent="-342900" rtl="0" fontAlgn="base">
              <a:buFont typeface="+mj-lt"/>
              <a:buAutoNum type="alphaLcParenR"/>
            </a:pPr>
            <a:r>
              <a:rPr lang="en-US" sz="2400" b="0" i="0" u="none" strike="noStrike" dirty="0">
                <a:solidFill>
                  <a:srgbClr val="000000"/>
                </a:solidFill>
                <a:effectLst/>
                <a:latin typeface="Arial" panose="020B0604020202020204" pitchFamily="34" charset="0"/>
              </a:rPr>
              <a:t>Fast flyby reconnaissance mission</a:t>
            </a:r>
          </a:p>
          <a:p>
            <a:pPr marL="354012" lvl="1" indent="-342900" rtl="0" fontAlgn="base">
              <a:buFont typeface="+mj-lt"/>
              <a:buAutoNum type="alphaLcParenR"/>
            </a:pPr>
            <a:r>
              <a:rPr lang="en-US" sz="2400" b="0" i="0" u="none" strike="noStrike" dirty="0">
                <a:solidFill>
                  <a:srgbClr val="000000"/>
                </a:solidFill>
                <a:effectLst/>
                <a:latin typeface="Arial" panose="020B0604020202020204" pitchFamily="34" charset="0"/>
              </a:rPr>
              <a:t>Re-tasking already flying spacecraft for reconnaissance</a:t>
            </a:r>
          </a:p>
          <a:p>
            <a:pPr marL="354012" lvl="1" indent="-342900" rtl="0" fontAlgn="base">
              <a:buFont typeface="+mj-lt"/>
              <a:buAutoNum type="alphaLcParenR"/>
            </a:pPr>
            <a:r>
              <a:rPr lang="en-US" sz="2400" b="0" i="0" u="none" strike="noStrike" dirty="0">
                <a:solidFill>
                  <a:srgbClr val="000000"/>
                </a:solidFill>
                <a:effectLst/>
                <a:latin typeface="Arial" panose="020B0604020202020204" pitchFamily="34" charset="0"/>
              </a:rPr>
              <a:t>Rendezvous reconnaissance mission</a:t>
            </a:r>
          </a:p>
          <a:p>
            <a:pPr marL="354012" lvl="1" indent="-342900" rtl="0" fontAlgn="base">
              <a:buFont typeface="+mj-lt"/>
              <a:buAutoNum type="alphaLcParenR"/>
            </a:pPr>
            <a:endParaRPr lang="en-US" sz="2400" dirty="0">
              <a:solidFill>
                <a:srgbClr val="000000"/>
              </a:solidFill>
              <a:latin typeface="Arial" panose="020B0604020202020204" pitchFamily="34" charset="0"/>
            </a:endParaRPr>
          </a:p>
          <a:p>
            <a:pPr algn="l" rtl="0" fontAlgn="base"/>
            <a:r>
              <a:rPr lang="en-US" sz="2400" b="1" i="0" u="none" strike="noStrike" dirty="0">
                <a:solidFill>
                  <a:schemeClr val="accent1">
                    <a:lumMod val="50000"/>
                    <a:lumOff val="50000"/>
                  </a:schemeClr>
                </a:solidFill>
                <a:effectLst/>
                <a:latin typeface="Arial" panose="020B0604020202020204" pitchFamily="34" charset="0"/>
              </a:rPr>
              <a:t>Which recommendation related to </a:t>
            </a:r>
            <a:r>
              <a:rPr lang="en-US" sz="2400" b="1" i="0" u="none" strike="noStrike" dirty="0">
                <a:solidFill>
                  <a:schemeClr val="accent3"/>
                </a:solidFill>
                <a:effectLst/>
                <a:latin typeface="Arial" panose="020B0604020202020204" pitchFamily="34" charset="0"/>
              </a:rPr>
              <a:t>Earth impact prevention </a:t>
            </a:r>
            <a:r>
              <a:rPr lang="en-US" sz="2400" b="1" i="0" u="none" strike="noStrike" dirty="0">
                <a:solidFill>
                  <a:schemeClr val="accent1">
                    <a:lumMod val="50000"/>
                    <a:lumOff val="50000"/>
                  </a:schemeClr>
                </a:solidFill>
                <a:effectLst/>
                <a:latin typeface="Arial" panose="020B0604020202020204" pitchFamily="34" charset="0"/>
              </a:rPr>
              <a:t>would you advocate that your government prioritize, given the current level of risk?</a:t>
            </a:r>
          </a:p>
          <a:p>
            <a:pPr marL="354012" lvl="1" indent="-342900" rtl="0" fontAlgn="base">
              <a:buFont typeface="+mj-lt"/>
              <a:buAutoNum type="alphaLcParenR"/>
            </a:pPr>
            <a:r>
              <a:rPr lang="en-US" sz="2400" b="0" i="0" u="none" strike="noStrike" dirty="0">
                <a:solidFill>
                  <a:srgbClr val="000000"/>
                </a:solidFill>
                <a:effectLst/>
                <a:latin typeface="Arial" panose="020B0604020202020204" pitchFamily="34" charset="0"/>
              </a:rPr>
              <a:t>Initial design phases of in-space mitigation missions</a:t>
            </a:r>
          </a:p>
          <a:p>
            <a:pPr marL="354012" lvl="1" indent="-342900" rtl="0" fontAlgn="base">
              <a:buFont typeface="+mj-lt"/>
              <a:buAutoNum type="alphaLcParenR"/>
            </a:pPr>
            <a:r>
              <a:rPr lang="en-US" sz="2400" b="0" i="0" u="none" strike="noStrike" dirty="0">
                <a:solidFill>
                  <a:srgbClr val="000000"/>
                </a:solidFill>
                <a:effectLst/>
                <a:latin typeface="Arial" panose="020B0604020202020204" pitchFamily="34" charset="0"/>
              </a:rPr>
              <a:t>Detailed simulations assessing the possibility of asteroid disruption</a:t>
            </a:r>
          </a:p>
        </p:txBody>
      </p:sp>
    </p:spTree>
    <p:extLst>
      <p:ext uri="{BB962C8B-B14F-4D97-AF65-F5344CB8AC3E}">
        <p14:creationId xmlns:p14="http://schemas.microsoft.com/office/powerpoint/2010/main" val="3883695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F42D47-FF99-5035-55B9-38759F874C7E}"/>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AB07AE2A-E23F-84AF-2E09-3DD40906B930}"/>
              </a:ext>
            </a:extLst>
          </p:cNvPr>
          <p:cNvSpPr>
            <a:spLocks noGrp="1"/>
          </p:cNvSpPr>
          <p:nvPr>
            <p:ph type="sldNum" sz="quarter" idx="12"/>
          </p:nvPr>
        </p:nvSpPr>
        <p:spPr/>
        <p:txBody>
          <a:bodyPr/>
          <a:lstStyle/>
          <a:p>
            <a:fld id="{4EBCDCBD-78E1-0D41-A999-31B5EBF8E02C}" type="slidenum">
              <a:rPr lang="en-US" smtClean="0"/>
              <a:pPr/>
              <a:t>43</a:t>
            </a:fld>
            <a:endParaRPr lang="en-US" dirty="0"/>
          </a:p>
        </p:txBody>
      </p:sp>
    </p:spTree>
    <p:extLst>
      <p:ext uri="{BB962C8B-B14F-4D97-AF65-F5344CB8AC3E}">
        <p14:creationId xmlns:p14="http://schemas.microsoft.com/office/powerpoint/2010/main" val="988895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3323C9-C69D-9C67-5382-71EEE4A9AE25}"/>
              </a:ext>
            </a:extLst>
          </p:cNvPr>
          <p:cNvSpPr>
            <a:spLocks noGrp="1"/>
          </p:cNvSpPr>
          <p:nvPr>
            <p:ph type="sldNum" sz="quarter" idx="12"/>
          </p:nvPr>
        </p:nvSpPr>
        <p:spPr/>
        <p:txBody>
          <a:bodyPr/>
          <a:lstStyle/>
          <a:p>
            <a:fld id="{4EBCDCBD-78E1-0D41-A999-31B5EBF8E02C}" type="slidenum">
              <a:rPr lang="en-US" smtClean="0"/>
              <a:pPr/>
              <a:t>5</a:t>
            </a:fld>
            <a:endParaRPr lang="en-US" dirty="0"/>
          </a:p>
        </p:txBody>
      </p:sp>
      <p:sp>
        <p:nvSpPr>
          <p:cNvPr id="3" name="Footer Placeholder 2">
            <a:extLst>
              <a:ext uri="{FF2B5EF4-FFF2-40B4-BE49-F238E27FC236}">
                <a16:creationId xmlns:a16="http://schemas.microsoft.com/office/drawing/2014/main" id="{F6C21AF7-3306-03D5-C351-A8F49A4A9EA3}"/>
              </a:ext>
            </a:extLst>
          </p:cNvPr>
          <p:cNvSpPr>
            <a:spLocks noGrp="1"/>
          </p:cNvSpPr>
          <p:nvPr>
            <p:ph type="ftr" sz="quarter" idx="15"/>
          </p:nvPr>
        </p:nvSpPr>
        <p:spPr/>
        <p:txBody>
          <a:bodyPr/>
          <a:lstStyle/>
          <a:p>
            <a:endParaRPr lang="en-US" dirty="0"/>
          </a:p>
        </p:txBody>
      </p:sp>
      <p:pic>
        <p:nvPicPr>
          <p:cNvPr id="4" name="Picture 3">
            <a:extLst>
              <a:ext uri="{FF2B5EF4-FFF2-40B4-BE49-F238E27FC236}">
                <a16:creationId xmlns:a16="http://schemas.microsoft.com/office/drawing/2014/main" id="{D9DE7B05-8EA5-C853-0EC7-A4894FF812F2}"/>
              </a:ext>
            </a:extLst>
          </p:cNvPr>
          <p:cNvPicPr>
            <a:picLocks noChangeAspect="1"/>
          </p:cNvPicPr>
          <p:nvPr/>
        </p:nvPicPr>
        <p:blipFill>
          <a:blip r:embed="rId2"/>
          <a:srcRect l="9659" r="17701" b="5278"/>
          <a:stretch/>
        </p:blipFill>
        <p:spPr>
          <a:xfrm>
            <a:off x="458724" y="1534928"/>
            <a:ext cx="11274552" cy="4083341"/>
          </a:xfrm>
          <a:prstGeom prst="rect">
            <a:avLst/>
          </a:prstGeom>
        </p:spPr>
      </p:pic>
      <p:grpSp>
        <p:nvGrpSpPr>
          <p:cNvPr id="5" name="Group 4">
            <a:extLst>
              <a:ext uri="{FF2B5EF4-FFF2-40B4-BE49-F238E27FC236}">
                <a16:creationId xmlns:a16="http://schemas.microsoft.com/office/drawing/2014/main" id="{9FB02246-ABD5-0C58-504D-736504B2BFBD}"/>
              </a:ext>
            </a:extLst>
          </p:cNvPr>
          <p:cNvGrpSpPr/>
          <p:nvPr/>
        </p:nvGrpSpPr>
        <p:grpSpPr>
          <a:xfrm>
            <a:off x="0" y="435244"/>
            <a:ext cx="12192000" cy="1197766"/>
            <a:chOff x="0" y="2427830"/>
            <a:chExt cx="12192000" cy="1197766"/>
          </a:xfrm>
        </p:grpSpPr>
        <p:sp>
          <p:nvSpPr>
            <p:cNvPr id="6" name="Freeform: Shape 85">
              <a:extLst>
                <a:ext uri="{FF2B5EF4-FFF2-40B4-BE49-F238E27FC236}">
                  <a16:creationId xmlns:a16="http://schemas.microsoft.com/office/drawing/2014/main" id="{DE639ACC-DB08-99E3-3471-9EBAD83E51CD}"/>
                </a:ext>
                <a:ext uri="{C183D7F6-B498-43B3-948B-1728B52AA6E4}">
                  <adec:decorative xmlns:adec="http://schemas.microsoft.com/office/drawing/2017/decorative" val="1"/>
                </a:ext>
              </a:extLst>
            </p:cNvPr>
            <p:cNvSpPr/>
            <p:nvPr/>
          </p:nvSpPr>
          <p:spPr>
            <a:xfrm rot="10800000">
              <a:off x="0" y="3232404"/>
              <a:ext cx="12192000" cy="393192"/>
            </a:xfrm>
            <a:custGeom>
              <a:avLst/>
              <a:gdLst>
                <a:gd name="connsiteX0" fmla="*/ 11407474 w 11407474"/>
                <a:gd name="connsiteY0" fmla="*/ 298192 h 389576"/>
                <a:gd name="connsiteX1" fmla="*/ 316595 w 11407474"/>
                <a:gd name="connsiteY1" fmla="*/ 298192 h 389576"/>
                <a:gd name="connsiteX2" fmla="*/ 316595 w 11407474"/>
                <a:gd name="connsiteY2" fmla="*/ 91383 h 389576"/>
                <a:gd name="connsiteX3" fmla="*/ 11407474 w 11407474"/>
                <a:gd name="connsiteY3" fmla="*/ 91383 h 389576"/>
                <a:gd name="connsiteX4" fmla="*/ 316592 w 11407474"/>
                <a:gd name="connsiteY4" fmla="*/ 389576 h 389576"/>
                <a:gd name="connsiteX5" fmla="*/ 0 w 11407474"/>
                <a:gd name="connsiteY5" fmla="*/ 194788 h 389576"/>
                <a:gd name="connsiteX6" fmla="*/ 316592 w 11407474"/>
                <a:gd name="connsiteY6" fmla="*/ 0 h 3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474" h="389576">
                  <a:moveTo>
                    <a:pt x="11407474" y="298192"/>
                  </a:moveTo>
                  <a:lnTo>
                    <a:pt x="316595" y="298192"/>
                  </a:lnTo>
                  <a:lnTo>
                    <a:pt x="316595" y="91383"/>
                  </a:lnTo>
                  <a:lnTo>
                    <a:pt x="11407474" y="91383"/>
                  </a:lnTo>
                  <a:close/>
                  <a:moveTo>
                    <a:pt x="316592" y="389576"/>
                  </a:moveTo>
                  <a:lnTo>
                    <a:pt x="0" y="194788"/>
                  </a:lnTo>
                  <a:lnTo>
                    <a:pt x="316592" y="0"/>
                  </a:lnTo>
                  <a:close/>
                </a:path>
              </a:pathLst>
            </a:custGeom>
            <a:gradFill flip="none" rotWithShape="1">
              <a:gsLst>
                <a:gs pos="0">
                  <a:schemeClr val="tx2"/>
                </a:gs>
                <a:gs pos="100000">
                  <a:srgbClr val="7289B0"/>
                </a:gs>
              </a:gsLst>
              <a:lin ang="2700000" scaled="0"/>
              <a:tileRect/>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oboto"/>
                <a:ea typeface="+mn-ea"/>
                <a:cs typeface="+mn-cs"/>
              </a:endParaRPr>
            </a:p>
          </p:txBody>
        </p:sp>
        <p:sp>
          <p:nvSpPr>
            <p:cNvPr id="7" name="TextBox 6">
              <a:extLst>
                <a:ext uri="{FF2B5EF4-FFF2-40B4-BE49-F238E27FC236}">
                  <a16:creationId xmlns:a16="http://schemas.microsoft.com/office/drawing/2014/main" id="{1182D21F-B594-44F9-24A1-CBAD3CC6E6A8}"/>
                </a:ext>
              </a:extLst>
            </p:cNvPr>
            <p:cNvSpPr txBox="1"/>
            <p:nvPr/>
          </p:nvSpPr>
          <p:spPr>
            <a:xfrm>
              <a:off x="1462332" y="2655090"/>
              <a:ext cx="9166824" cy="276999"/>
            </a:xfrm>
            <a:prstGeom prst="rect">
              <a:avLst/>
            </a:prstGeom>
            <a:noFill/>
            <a:ln w="19050">
              <a:noFill/>
            </a:ln>
          </p:spPr>
          <p:txBody>
            <a:bodyPr wrap="square" lIns="0" tIns="0" rIns="0" bIns="0" rtlCol="0">
              <a:spAutoFit/>
            </a:bodyPr>
            <a:lstStyle/>
            <a:p>
              <a:pPr defTabSz="914400">
                <a:lnSpc>
                  <a:spcPct val="90000"/>
                </a:lnSpc>
                <a:defRPr/>
              </a:pPr>
              <a:r>
                <a:rPr lang="en-US" sz="2000" b="1" dirty="0">
                  <a:solidFill>
                    <a:schemeClr val="accent1"/>
                  </a:solidFill>
                  <a:latin typeface="Arial" panose="020B0604020202020204" pitchFamily="34" charset="0"/>
                  <a:cs typeface="Arial" panose="020B0604020202020204" pitchFamily="34" charset="0"/>
                </a:rPr>
                <a:t>It is 1 August 2024. </a:t>
              </a:r>
            </a:p>
          </p:txBody>
        </p:sp>
        <p:grpSp>
          <p:nvGrpSpPr>
            <p:cNvPr id="8" name="Group 7">
              <a:extLst>
                <a:ext uri="{FF2B5EF4-FFF2-40B4-BE49-F238E27FC236}">
                  <a16:creationId xmlns:a16="http://schemas.microsoft.com/office/drawing/2014/main" id="{9CA50B59-3A6E-DD65-F75C-FE0C53C7F01B}"/>
                </a:ext>
              </a:extLst>
            </p:cNvPr>
            <p:cNvGrpSpPr/>
            <p:nvPr/>
          </p:nvGrpSpPr>
          <p:grpSpPr>
            <a:xfrm>
              <a:off x="663907" y="2427830"/>
              <a:ext cx="731520" cy="1013055"/>
              <a:chOff x="563547" y="2427830"/>
              <a:chExt cx="731520" cy="1013055"/>
            </a:xfrm>
          </p:grpSpPr>
          <p:sp>
            <p:nvSpPr>
              <p:cNvPr id="9" name="Oval 8">
                <a:extLst>
                  <a:ext uri="{FF2B5EF4-FFF2-40B4-BE49-F238E27FC236}">
                    <a16:creationId xmlns:a16="http://schemas.microsoft.com/office/drawing/2014/main" id="{BB14AB83-7D16-97F6-9347-BA9EB4F6F58F}"/>
                  </a:ext>
                </a:extLst>
              </p:cNvPr>
              <p:cNvSpPr>
                <a:spLocks noChangeAspect="1"/>
              </p:cNvSpPr>
              <p:nvPr/>
            </p:nvSpPr>
            <p:spPr>
              <a:xfrm>
                <a:off x="563547" y="2427830"/>
                <a:ext cx="731520" cy="731520"/>
              </a:xfrm>
              <a:prstGeom prst="ellipse">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pic>
            <p:nvPicPr>
              <p:cNvPr id="10" name="Graphic 9" descr="Marker with solid fill">
                <a:extLst>
                  <a:ext uri="{FF2B5EF4-FFF2-40B4-BE49-F238E27FC236}">
                    <a16:creationId xmlns:a16="http://schemas.microsoft.com/office/drawing/2014/main" id="{10959621-DE6F-72D4-E6D4-B47DD4F472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47" y="2427830"/>
                <a:ext cx="731520" cy="731520"/>
              </a:xfrm>
              <a:prstGeom prst="rect">
                <a:avLst/>
              </a:prstGeom>
            </p:spPr>
          </p:pic>
          <p:cxnSp>
            <p:nvCxnSpPr>
              <p:cNvPr id="11" name="Straight Connector 10">
                <a:extLst>
                  <a:ext uri="{FF2B5EF4-FFF2-40B4-BE49-F238E27FC236}">
                    <a16:creationId xmlns:a16="http://schemas.microsoft.com/office/drawing/2014/main" id="{1C8605BC-C946-1BCE-15BF-508B574A6F27}"/>
                  </a:ext>
                </a:extLst>
              </p:cNvPr>
              <p:cNvCxnSpPr>
                <a:cxnSpLocks/>
              </p:cNvCxnSpPr>
              <p:nvPr/>
            </p:nvCxnSpPr>
            <p:spPr>
              <a:xfrm flipV="1">
                <a:off x="929307" y="3159350"/>
                <a:ext cx="0" cy="281535"/>
              </a:xfrm>
              <a:prstGeom prst="line">
                <a:avLst/>
              </a:prstGeom>
              <a:noFill/>
              <a:ln w="38100" cap="flat" cmpd="sng" algn="ctr">
                <a:solidFill>
                  <a:srgbClr val="050226"/>
                </a:solidFill>
                <a:prstDash val="solid"/>
                <a:miter lim="800000"/>
                <a:headEnd type="oval"/>
                <a:tailEnd type="none"/>
              </a:ln>
              <a:effectLst/>
            </p:spPr>
          </p:cxnSp>
        </p:grpSp>
      </p:grpSp>
    </p:spTree>
    <p:extLst>
      <p:ext uri="{BB962C8B-B14F-4D97-AF65-F5344CB8AC3E}">
        <p14:creationId xmlns:p14="http://schemas.microsoft.com/office/powerpoint/2010/main" val="1342644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A6BDE07-E30B-8040-A0FE-43DC6BFD3334}"/>
              </a:ext>
            </a:extLst>
          </p:cNvPr>
          <p:cNvSpPr txBox="1"/>
          <p:nvPr/>
        </p:nvSpPr>
        <p:spPr>
          <a:xfrm>
            <a:off x="1421450" y="1548976"/>
            <a:ext cx="9349100" cy="44319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Simulated Impact Threat Scenario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Notification by the International Asteroid Warning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(IAWN)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Kelly Fast, NASA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Coordinating Officer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Arial" panose="020B0604020202020204" pitchFamily="34" charset="0"/>
                <a:cs typeface="Arial" panose="020B0604020202020204" pitchFamily="34" charset="0"/>
              </a:rPr>
              <a:t>9</a:t>
            </a:r>
            <a:r>
              <a:rPr kumimoji="0" lang="en-US" sz="20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th</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IAA Planetary Defense Conference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Arial" panose="020B0604020202020204" pitchFamily="34" charset="0"/>
                <a:cs typeface="Arial" panose="020B0604020202020204" pitchFamily="34" charset="0"/>
              </a:rPr>
              <a:t>Scenario date: 1 August 2024</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B581F820-BDEF-F815-A5A2-74C61B1DFFAD}"/>
              </a:ext>
            </a:extLst>
          </p:cNvPr>
          <p:cNvSpPr txBox="1"/>
          <p:nvPr/>
        </p:nvSpPr>
        <p:spPr>
          <a:xfrm>
            <a:off x="5291529"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D8FF3AF-F042-0500-C099-ABA90A0A2B86}"/>
              </a:ext>
            </a:extLst>
          </p:cNvPr>
          <p:cNvSpPr txBox="1"/>
          <p:nvPr/>
        </p:nvSpPr>
        <p:spPr>
          <a:xfrm>
            <a:off x="2645765" y="6291819"/>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76484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37B226-6E50-F8DB-69EB-727554C97294}"/>
              </a:ext>
            </a:extLst>
          </p:cNvPr>
          <p:cNvSpPr txBox="1"/>
          <p:nvPr/>
        </p:nvSpPr>
        <p:spPr>
          <a:xfrm>
            <a:off x="2645765" y="6298066"/>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3AB3214-C6C9-916B-291B-EAEDA4BAD39B}"/>
              </a:ext>
            </a:extLst>
          </p:cNvPr>
          <p:cNvSpPr txBox="1"/>
          <p:nvPr/>
        </p:nvSpPr>
        <p:spPr>
          <a:xfrm>
            <a:off x="5291529"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647E3CBB-49FB-CD77-46D1-CF51F55FEE46}"/>
              </a:ext>
            </a:extLst>
          </p:cNvPr>
          <p:cNvSpPr txBox="1"/>
          <p:nvPr/>
        </p:nvSpPr>
        <p:spPr>
          <a:xfrm>
            <a:off x="458724" y="1562203"/>
            <a:ext cx="11274552"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International Asteroid Warning Network (IAWN) </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worldwide collaboration recommended by the United Nations to detect, track, and physically characterize near-Earth objects </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Signatories include scientific institutions, observatories, and independent astronomers involved in asteroid observations, orbit computation, and modeling</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IAWN’s goal is to provide the most accurate and up-to-date information available on the impact potential and effects</a:t>
            </a:r>
          </a:p>
        </p:txBody>
      </p:sp>
      <p:sp>
        <p:nvSpPr>
          <p:cNvPr id="9" name="TextBox 8">
            <a:extLst>
              <a:ext uri="{FF2B5EF4-FFF2-40B4-BE49-F238E27FC236}">
                <a16:creationId xmlns:a16="http://schemas.microsoft.com/office/drawing/2014/main" id="{6D4BAF11-1612-6191-6CD4-4A0D9230540E}"/>
              </a:ext>
            </a:extLst>
          </p:cNvPr>
          <p:cNvSpPr txBox="1"/>
          <p:nvPr/>
        </p:nvSpPr>
        <p:spPr>
          <a:xfrm>
            <a:off x="1609952" y="5544910"/>
            <a:ext cx="89720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E95A"/>
                </a:solidFill>
                <a:effectLst/>
                <a:uLnTx/>
                <a:uFillTx/>
                <a:latin typeface="Arial" panose="020B0604020202020204" pitchFamily="34" charset="0"/>
                <a:ea typeface="+mn-ea"/>
                <a:cs typeface="Arial" panose="020B0604020202020204" pitchFamily="34" charset="0"/>
              </a:rPr>
              <a:t>Currently </a:t>
            </a:r>
            <a:r>
              <a:rPr lang="en-US" sz="2800" b="1" dirty="0">
                <a:solidFill>
                  <a:srgbClr val="FFE95A"/>
                </a:solidFill>
                <a:latin typeface="Arial" panose="020B0604020202020204" pitchFamily="34" charset="0"/>
                <a:cs typeface="Arial" panose="020B0604020202020204" pitchFamily="34" charset="0"/>
              </a:rPr>
              <a:t>69</a:t>
            </a:r>
            <a:r>
              <a:rPr kumimoji="0" lang="en-US" sz="2800" b="1" i="0" u="none" strike="noStrike" kern="1200" cap="none" spc="0" normalizeH="0" baseline="0" noProof="0" dirty="0">
                <a:ln>
                  <a:noFill/>
                </a:ln>
                <a:solidFill>
                  <a:srgbClr val="FFE95A"/>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FFEA5A"/>
                </a:solidFill>
                <a:effectLst/>
                <a:uLnTx/>
                <a:uFillTx/>
                <a:latin typeface="Arial" panose="020B0604020202020204" pitchFamily="34" charset="0"/>
                <a:ea typeface="+mn-ea"/>
                <a:cs typeface="Arial" panose="020B0604020202020204" pitchFamily="34" charset="0"/>
              </a:rPr>
              <a:t>signatories</a:t>
            </a:r>
            <a:r>
              <a:rPr kumimoji="0" lang="en-US" sz="2800" b="1" i="0" u="none" strike="noStrike" kern="1200" cap="none" spc="0" normalizeH="0" baseline="0" noProof="0" dirty="0">
                <a:ln>
                  <a:noFill/>
                </a:ln>
                <a:solidFill>
                  <a:srgbClr val="FFE95A"/>
                </a:solidFill>
                <a:effectLst/>
                <a:uLnTx/>
                <a:uFillTx/>
                <a:latin typeface="Arial" panose="020B0604020202020204" pitchFamily="34" charset="0"/>
                <a:ea typeface="+mn-ea"/>
                <a:cs typeface="Arial" panose="020B0604020202020204" pitchFamily="34" charset="0"/>
              </a:rPr>
              <a:t> from over 28 countries</a:t>
            </a:r>
          </a:p>
        </p:txBody>
      </p:sp>
      <p:sp>
        <p:nvSpPr>
          <p:cNvPr id="10" name="Slide Number Placeholder 5">
            <a:extLst>
              <a:ext uri="{FF2B5EF4-FFF2-40B4-BE49-F238E27FC236}">
                <a16:creationId xmlns:a16="http://schemas.microsoft.com/office/drawing/2014/main" id="{DAA069AD-85CE-4992-8FA5-EBBEF747DF93}"/>
              </a:ext>
            </a:extLst>
          </p:cNvPr>
          <p:cNvSpPr txBox="1">
            <a:spLocks/>
          </p:cNvSpPr>
          <p:nvPr/>
        </p:nvSpPr>
        <p:spPr>
          <a:xfrm>
            <a:off x="11438221"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631159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74BEA-B5B3-AE10-CF42-432751ACB13B}"/>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AFCAED5D-01A9-E439-5EB3-12441B4E69FE}"/>
              </a:ext>
            </a:extLst>
          </p:cNvPr>
          <p:cNvSpPr txBox="1">
            <a:spLocks/>
          </p:cNvSpPr>
          <p:nvPr/>
        </p:nvSpPr>
        <p:spPr>
          <a:xfrm>
            <a:off x="457200" y="438912"/>
            <a:ext cx="4600275" cy="65475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Overview for NEO Threat Response</a:t>
            </a:r>
          </a:p>
        </p:txBody>
      </p:sp>
      <p:pic>
        <p:nvPicPr>
          <p:cNvPr id="3" name="Picture 2">
            <a:extLst>
              <a:ext uri="{FF2B5EF4-FFF2-40B4-BE49-F238E27FC236}">
                <a16:creationId xmlns:a16="http://schemas.microsoft.com/office/drawing/2014/main" id="{AB6754E0-E1E0-D740-C354-758D1B943376}"/>
              </a:ext>
            </a:extLst>
          </p:cNvPr>
          <p:cNvPicPr>
            <a:picLocks noChangeAspect="1"/>
          </p:cNvPicPr>
          <p:nvPr/>
        </p:nvPicPr>
        <p:blipFill>
          <a:blip r:embed="rId3"/>
          <a:stretch>
            <a:fillRect/>
          </a:stretch>
        </p:blipFill>
        <p:spPr>
          <a:xfrm>
            <a:off x="1361026" y="457200"/>
            <a:ext cx="9469948" cy="5943600"/>
          </a:xfrm>
          <a:prstGeom prst="rect">
            <a:avLst/>
          </a:prstGeom>
        </p:spPr>
      </p:pic>
      <p:sp>
        <p:nvSpPr>
          <p:cNvPr id="2" name="TextBox 1">
            <a:extLst>
              <a:ext uri="{FF2B5EF4-FFF2-40B4-BE49-F238E27FC236}">
                <a16:creationId xmlns:a16="http://schemas.microsoft.com/office/drawing/2014/main" id="{ADBB9A41-9A2E-E294-5EFC-52539E1232F5}"/>
              </a:ext>
            </a:extLst>
          </p:cNvPr>
          <p:cNvSpPr txBox="1"/>
          <p:nvPr/>
        </p:nvSpPr>
        <p:spPr>
          <a:xfrm>
            <a:off x="2645765" y="6519446"/>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888BC99-AA62-527C-8590-E46FD42E88B5}"/>
              </a:ext>
            </a:extLst>
          </p:cNvPr>
          <p:cNvSpPr txBox="1"/>
          <p:nvPr/>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433F4C0A-AEEC-4C15-A4A9-2BF6CC99CB11}"/>
              </a:ext>
            </a:extLst>
          </p:cNvPr>
          <p:cNvSpPr txBox="1">
            <a:spLocks/>
          </p:cNvSpPr>
          <p:nvPr/>
        </p:nvSpPr>
        <p:spPr>
          <a:xfrm>
            <a:off x="11438221"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4792047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74BEA-B5B3-AE10-CF42-432751ACB13B}"/>
            </a:ext>
          </a:extLst>
        </p:cNvPr>
        <p:cNvGrpSpPr/>
        <p:nvPr/>
      </p:nvGrpSpPr>
      <p:grpSpPr>
        <a:xfrm>
          <a:off x="0" y="0"/>
          <a:ext cx="0" cy="0"/>
          <a:chOff x="0" y="0"/>
          <a:chExt cx="0" cy="0"/>
        </a:xfrm>
      </p:grpSpPr>
      <p:sp>
        <p:nvSpPr>
          <p:cNvPr id="29" name="Title 1">
            <a:extLst>
              <a:ext uri="{FF2B5EF4-FFF2-40B4-BE49-F238E27FC236}">
                <a16:creationId xmlns:a16="http://schemas.microsoft.com/office/drawing/2014/main" id="{AFCAED5D-01A9-E439-5EB3-12441B4E69FE}"/>
              </a:ext>
            </a:extLst>
          </p:cNvPr>
          <p:cNvSpPr txBox="1">
            <a:spLocks/>
          </p:cNvSpPr>
          <p:nvPr/>
        </p:nvSpPr>
        <p:spPr>
          <a:xfrm>
            <a:off x="457200" y="438912"/>
            <a:ext cx="11350486" cy="533518"/>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NEO Observations to Impact Predictions</a:t>
            </a:r>
          </a:p>
        </p:txBody>
      </p:sp>
      <p:sp>
        <p:nvSpPr>
          <p:cNvPr id="2" name="TextBox 1">
            <a:extLst>
              <a:ext uri="{FF2B5EF4-FFF2-40B4-BE49-F238E27FC236}">
                <a16:creationId xmlns:a16="http://schemas.microsoft.com/office/drawing/2014/main" id="{ADBB9A41-9A2E-E294-5EFC-52539E1232F5}"/>
              </a:ext>
            </a:extLst>
          </p:cNvPr>
          <p:cNvSpPr txBox="1"/>
          <p:nvPr/>
        </p:nvSpPr>
        <p:spPr>
          <a:xfrm>
            <a:off x="2645765" y="6519446"/>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888BC99-AA62-527C-8590-E46FD42E88B5}"/>
              </a:ext>
            </a:extLst>
          </p:cNvPr>
          <p:cNvSpPr txBox="1"/>
          <p:nvPr/>
        </p:nvSpPr>
        <p:spPr>
          <a:xfrm>
            <a:off x="2645765" y="0"/>
            <a:ext cx="69004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EXERCISE     EXERCISE     EXERCISE</a:t>
            </a:r>
            <a:endPar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7483A30C-A0B6-ECC6-0482-483AFF86947C}"/>
              </a:ext>
            </a:extLst>
          </p:cNvPr>
          <p:cNvSpPr txBox="1"/>
          <p:nvPr/>
        </p:nvSpPr>
        <p:spPr>
          <a:xfrm>
            <a:off x="457200" y="5754100"/>
            <a:ext cx="5520615" cy="40011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NEOCC – Near-Earth Object Coordination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CNEOS – Center for Near Earth Object Studies</a:t>
            </a:r>
          </a:p>
        </p:txBody>
      </p:sp>
      <p:grpSp>
        <p:nvGrpSpPr>
          <p:cNvPr id="18" name="Group 17">
            <a:extLst>
              <a:ext uri="{FF2B5EF4-FFF2-40B4-BE49-F238E27FC236}">
                <a16:creationId xmlns:a16="http://schemas.microsoft.com/office/drawing/2014/main" id="{EBC92864-671F-6169-7671-EFBB2078C8F2}"/>
              </a:ext>
            </a:extLst>
          </p:cNvPr>
          <p:cNvGrpSpPr/>
          <p:nvPr/>
        </p:nvGrpSpPr>
        <p:grpSpPr>
          <a:xfrm>
            <a:off x="1104647" y="1242025"/>
            <a:ext cx="10406211" cy="4978164"/>
            <a:chOff x="1032011" y="1242025"/>
            <a:chExt cx="10406211" cy="4978164"/>
          </a:xfrm>
        </p:grpSpPr>
        <p:pic>
          <p:nvPicPr>
            <p:cNvPr id="5" name="Image" descr="Image">
              <a:extLst>
                <a:ext uri="{FF2B5EF4-FFF2-40B4-BE49-F238E27FC236}">
                  <a16:creationId xmlns:a16="http://schemas.microsoft.com/office/drawing/2014/main" id="{6C6F8628-6716-AC04-B4D2-96E2363262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2011" y="1242025"/>
              <a:ext cx="8610953" cy="4889672"/>
            </a:xfrm>
            <a:prstGeom prst="rect">
              <a:avLst/>
            </a:prstGeom>
            <a:ln w="12700">
              <a:miter lim="400000"/>
            </a:ln>
          </p:spPr>
        </p:pic>
        <p:sp>
          <p:nvSpPr>
            <p:cNvPr id="7" name="TextBox 6">
              <a:extLst>
                <a:ext uri="{FF2B5EF4-FFF2-40B4-BE49-F238E27FC236}">
                  <a16:creationId xmlns:a16="http://schemas.microsoft.com/office/drawing/2014/main" id="{AE3092B9-B2C4-A156-E759-925E371ED3F8}"/>
                </a:ext>
              </a:extLst>
            </p:cNvPr>
            <p:cNvSpPr txBox="1"/>
            <p:nvPr/>
          </p:nvSpPr>
          <p:spPr>
            <a:xfrm>
              <a:off x="1032011" y="4575340"/>
              <a:ext cx="2272663"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NEO position measurements from observatories worldwide</a:t>
              </a:r>
            </a:p>
          </p:txBody>
        </p:sp>
        <p:sp>
          <p:nvSpPr>
            <p:cNvPr id="8" name="TextBox 7">
              <a:extLst>
                <a:ext uri="{FF2B5EF4-FFF2-40B4-BE49-F238E27FC236}">
                  <a16:creationId xmlns:a16="http://schemas.microsoft.com/office/drawing/2014/main" id="{108E98B4-73BB-AF59-57BE-718931E29D1F}"/>
                </a:ext>
              </a:extLst>
            </p:cNvPr>
            <p:cNvSpPr txBox="1"/>
            <p:nvPr/>
          </p:nvSpPr>
          <p:spPr>
            <a:xfrm>
              <a:off x="4031204" y="1493391"/>
              <a:ext cx="2182982" cy="98755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ACEF8"/>
                  </a:solidFill>
                  <a:effectLst/>
                  <a:uLnTx/>
                  <a:uFillTx/>
                  <a:latin typeface="Arial" panose="020B0604020202020204" pitchFamily="34" charset="0"/>
                  <a:ea typeface="+mn-ea"/>
                  <a:cs typeface="Arial" panose="020B0604020202020204" pitchFamily="34" charset="0"/>
                </a:rPr>
                <a:t>Minor Planet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Provides identification, designation, and initial orbit computation</a:t>
              </a:r>
            </a:p>
          </p:txBody>
        </p:sp>
        <p:sp>
          <p:nvSpPr>
            <p:cNvPr id="9" name="TextBox 8">
              <a:extLst>
                <a:ext uri="{FF2B5EF4-FFF2-40B4-BE49-F238E27FC236}">
                  <a16:creationId xmlns:a16="http://schemas.microsoft.com/office/drawing/2014/main" id="{B14EAB5E-6FE0-49D4-4A24-15F42AC5D916}"/>
                </a:ext>
              </a:extLst>
            </p:cNvPr>
            <p:cNvSpPr txBox="1"/>
            <p:nvPr/>
          </p:nvSpPr>
          <p:spPr>
            <a:xfrm>
              <a:off x="5999740" y="4896750"/>
              <a:ext cx="301284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ACEF8"/>
                  </a:solidFill>
                  <a:effectLst/>
                  <a:uLnTx/>
                  <a:uFillTx/>
                  <a:latin typeface="Arial" panose="020B0604020202020204" pitchFamily="34" charset="0"/>
                  <a:ea typeface="+mn-ea"/>
                  <a:cs typeface="Arial" panose="020B0604020202020204" pitchFamily="34" charset="0"/>
                </a:rPr>
                <a:t>ESA NEOCC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ACEF8"/>
                  </a:solidFill>
                  <a:effectLst/>
                  <a:uLnTx/>
                  <a:uFillTx/>
                  <a:latin typeface="Arial" panose="020B0604020202020204" pitchFamily="34" charset="0"/>
                  <a:ea typeface="+mn-ea"/>
                  <a:cs typeface="Arial" panose="020B0604020202020204" pitchFamily="34" charset="0"/>
                </a:rPr>
                <a:t>NASA CNEOS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Provide independent calculations of NEO orbits and potential impact information</a:t>
              </a:r>
            </a:p>
          </p:txBody>
        </p:sp>
        <p:sp>
          <p:nvSpPr>
            <p:cNvPr id="11" name="TextBox 10">
              <a:extLst>
                <a:ext uri="{FF2B5EF4-FFF2-40B4-BE49-F238E27FC236}">
                  <a16:creationId xmlns:a16="http://schemas.microsoft.com/office/drawing/2014/main" id="{0C0035E9-05EE-AC2A-653B-AE88690A30B8}"/>
                </a:ext>
              </a:extLst>
            </p:cNvPr>
            <p:cNvSpPr txBox="1"/>
            <p:nvPr/>
          </p:nvSpPr>
          <p:spPr>
            <a:xfrm>
              <a:off x="9817516" y="2802486"/>
              <a:ext cx="1620706" cy="2511517"/>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Information made available to the public and to support follow-on observations by Earth-based and space-based facilities</a:t>
              </a:r>
            </a:p>
          </p:txBody>
        </p:sp>
      </p:grpSp>
      <p:sp>
        <p:nvSpPr>
          <p:cNvPr id="13" name="Slide Number Placeholder 5">
            <a:extLst>
              <a:ext uri="{FF2B5EF4-FFF2-40B4-BE49-F238E27FC236}">
                <a16:creationId xmlns:a16="http://schemas.microsoft.com/office/drawing/2014/main" id="{D941B48C-48D0-4DCB-9A89-FA86A9882F4E}"/>
              </a:ext>
            </a:extLst>
          </p:cNvPr>
          <p:cNvSpPr txBox="1">
            <a:spLocks/>
          </p:cNvSpPr>
          <p:nvPr/>
        </p:nvSpPr>
        <p:spPr>
          <a:xfrm>
            <a:off x="11438221"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526532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APL-PowerPoint-Theme_light">
  <a:themeElements>
    <a:clrScheme name="PDC25">
      <a:dk1>
        <a:srgbClr val="000000"/>
      </a:dk1>
      <a:lt1>
        <a:srgbClr val="FFFFFF"/>
      </a:lt1>
      <a:dk2>
        <a:srgbClr val="050226"/>
      </a:dk2>
      <a:lt2>
        <a:srgbClr val="E7E6E6"/>
      </a:lt2>
      <a:accent1>
        <a:srgbClr val="0C0655"/>
      </a:accent1>
      <a:accent2>
        <a:srgbClr val="758CB3"/>
      </a:accent2>
      <a:accent3>
        <a:srgbClr val="F39316"/>
      </a:accent3>
      <a:accent4>
        <a:srgbClr val="F13032"/>
      </a:accent4>
      <a:accent5>
        <a:srgbClr val="44C849"/>
      </a:accent5>
      <a:accent6>
        <a:srgbClr val="AD0E61"/>
      </a:accent6>
      <a:hlink>
        <a:srgbClr val="C683F5"/>
      </a:hlink>
      <a:folHlink>
        <a:srgbClr val="B5DF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tx2">
                <a:lumMod val="75000"/>
              </a:schemeClr>
            </a:solidFill>
          </a:defRPr>
        </a:defPPr>
      </a:lstStyle>
    </a:txDef>
  </a:objectDefaults>
  <a:extraClrSchemeLst/>
  <a:extLst>
    <a:ext uri="{05A4C25C-085E-4340-85A3-A5531E510DB2}">
      <thm15:themeFamily xmlns:thm15="http://schemas.microsoft.com/office/thememl/2012/main" name="Presentation12" id="{391C17A2-2FCF-7447-AB82-34B940C6A931}" vid="{69F63A80-7057-3741-B30E-97101A4CB921}"/>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dedoc Theme 3">
  <a:themeElements>
    <a:clrScheme name="Theme 3 Slidedoc">
      <a:dk1>
        <a:srgbClr val="191E32"/>
      </a:dk1>
      <a:lt1>
        <a:srgbClr val="FFFFFF"/>
      </a:lt1>
      <a:dk2>
        <a:srgbClr val="191E32"/>
      </a:dk2>
      <a:lt2>
        <a:srgbClr val="E7E6E6"/>
      </a:lt2>
      <a:accent1>
        <a:srgbClr val="816BE1"/>
      </a:accent1>
      <a:accent2>
        <a:srgbClr val="28D7D7"/>
      </a:accent2>
      <a:accent3>
        <a:srgbClr val="FF69AF"/>
      </a:accent3>
      <a:accent4>
        <a:srgbClr val="2364FA"/>
      </a:accent4>
      <a:accent5>
        <a:srgbClr val="44546A"/>
      </a:accent5>
      <a:accent6>
        <a:srgbClr val="F98A4D"/>
      </a:accent6>
      <a:hlink>
        <a:srgbClr val="7AA2FC"/>
      </a:hlink>
      <a:folHlink>
        <a:srgbClr val="7AA2FC"/>
      </a:folHlink>
    </a:clrScheme>
    <a:fontScheme name="Digital Slidedoc">
      <a:majorFont>
        <a:latin typeface="Roboto 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marL="0" algn="ctr">
          <a:spcAft>
            <a:spcPts val="900"/>
          </a:spcAft>
          <a:buFont typeface="Arial" panose="020B0604020202020204" pitchFamily="34" charset="0"/>
          <a:buChar char="​"/>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Autofit/>
      </a:bodyPr>
      <a:lstStyle>
        <a:defPPr algn="l">
          <a:lnSpc>
            <a:spcPct val="110000"/>
          </a:lnSpc>
          <a:spcAft>
            <a:spcPts val="900"/>
          </a:spcAft>
          <a:defRPr sz="1200" dirty="0" err="1"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757BFD2CB1E744298C1AF8AA7379FF3" ma:contentTypeVersion="4" ma:contentTypeDescription="Create a new document." ma:contentTypeScope="" ma:versionID="e78114eed8621f4f046573b7710756e9">
  <xsd:schema xmlns:xsd="http://www.w3.org/2001/XMLSchema" xmlns:xs="http://www.w3.org/2001/XMLSchema" xmlns:p="http://schemas.microsoft.com/office/2006/metadata/properties" xmlns:ns1="http://schemas.microsoft.com/sharepoint/v3" xmlns:ns2="http://schemas.microsoft.com/sharepoint/v4" xmlns:ns3="79de32d1-22ac-42d0-9c42-d61c55952b0c" targetNamespace="http://schemas.microsoft.com/office/2006/metadata/properties" ma:root="true" ma:fieldsID="e95644cd47d5260cc7f92a9c31875574" ns1:_="" ns2:_="" ns3:_="">
    <xsd:import namespace="http://schemas.microsoft.com/sharepoint/v3"/>
    <xsd:import namespace="http://schemas.microsoft.com/sharepoint/v4"/>
    <xsd:import namespace="79de32d1-22ac-42d0-9c42-d61c55952b0c"/>
    <xsd:element name="properties">
      <xsd:complexType>
        <xsd:sequence>
          <xsd:element name="documentManagement">
            <xsd:complexType>
              <xsd:all>
                <xsd:element ref="ns1:PublishingStartDate" minOccurs="0"/>
                <xsd:element ref="ns1:PublishingExpirationDate" minOccurs="0"/>
                <xsd:element ref="ns2:IconOverlay"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de32d1-22ac-42d0-9c42-d61c55952b0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F96FBC9-784B-43FA-9D6B-E8D2B98C1D8F}">
  <ds:schemaRefs>
    <ds:schemaRef ds:uri="http://schemas.microsoft.com/sharepoint/v3/contenttype/forms"/>
  </ds:schemaRefs>
</ds:datastoreItem>
</file>

<file path=customXml/itemProps2.xml><?xml version="1.0" encoding="utf-8"?>
<ds:datastoreItem xmlns:ds="http://schemas.openxmlformats.org/officeDocument/2006/customXml" ds:itemID="{D6F7CC06-1524-481C-BC1E-B399813B91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79de32d1-22ac-42d0-9c42-d61c55952b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BB476B-CD8A-49EB-9796-541DDF5EF900}">
  <ds:schemaRefs>
    <ds:schemaRef ds:uri="http://schemas.microsoft.com/office/2006/metadata/properties"/>
    <ds:schemaRef ds:uri="http://schemas.microsoft.com/office/infopath/2007/PartnerControls"/>
    <ds:schemaRef ds:uri="http://schemas.microsoft.com/sharepoint/v4"/>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APL-PowerPoint-Theme_light</Template>
  <TotalTime>35578</TotalTime>
  <Words>3183</Words>
  <Application>Microsoft Macintosh PowerPoint</Application>
  <PresentationFormat>Widescreen</PresentationFormat>
  <Paragraphs>462</Paragraphs>
  <Slides>43</Slides>
  <Notes>18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43</vt:i4>
      </vt:variant>
    </vt:vector>
  </HeadingPairs>
  <TitlesOfParts>
    <vt:vector size="57" baseType="lpstr">
      <vt:lpstr>.AppleSystemUIFont</vt:lpstr>
      <vt:lpstr>Arial</vt:lpstr>
      <vt:lpstr>Arial Narrow</vt:lpstr>
      <vt:lpstr>Calibri</vt:lpstr>
      <vt:lpstr>Courier New</vt:lpstr>
      <vt:lpstr>Helvetica</vt:lpstr>
      <vt:lpstr>Microsoft Sans Serif</vt:lpstr>
      <vt:lpstr>Roboto</vt:lpstr>
      <vt:lpstr>Roboto Bold</vt:lpstr>
      <vt:lpstr>Wingdings</vt:lpstr>
      <vt:lpstr>APL-PowerPoint-Theme_light</vt:lpstr>
      <vt:lpstr>3_Custom Design</vt:lpstr>
      <vt:lpstr>16_Custom Design</vt:lpstr>
      <vt:lpstr>Slidedoc Theme 3</vt:lpstr>
      <vt:lpstr>Hypothetical Asteroid  Impact Exercise</vt:lpstr>
      <vt:lpstr>Panel Objectives</vt:lpstr>
      <vt:lpstr>Meet the 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Knowledge from Telescopic Observations</vt:lpstr>
      <vt:lpstr>Discovery of asteroid 2024 PDC25</vt:lpstr>
      <vt:lpstr>Orbit and tracking of asteroid 2024 PDC25</vt:lpstr>
      <vt:lpstr>Physical properties of asteroid 2024 PDC25</vt:lpstr>
      <vt:lpstr>Potential impact of 2024 PDC25</vt:lpstr>
      <vt:lpstr>Expected evolution of asteroid impact probability</vt:lpstr>
      <vt:lpstr>Expected evolution of asteroid location knowledge</vt:lpstr>
      <vt:lpstr>Impact Risk Assessment</vt:lpstr>
      <vt:lpstr>Asteroid Impact Hazards</vt:lpstr>
      <vt:lpstr>Asteroid Impact Hazards</vt:lpstr>
      <vt:lpstr>Impact Risk Assessment</vt:lpstr>
      <vt:lpstr>What are the damage risks if the asteroid 2024 PDC25 hits Earth?</vt:lpstr>
      <vt:lpstr>Impact Hazard Summary</vt:lpstr>
      <vt:lpstr>Affected Population Risks</vt:lpstr>
      <vt:lpstr>Ground Damage Risk Swath </vt:lpstr>
      <vt:lpstr>Potential Ground Damage Sizes &amp; Severities </vt:lpstr>
      <vt:lpstr>PowerPoint Presentation</vt:lpstr>
      <vt:lpstr>PowerPoint Presentation</vt:lpstr>
      <vt:lpstr>PowerPoint Presentation</vt:lpstr>
      <vt:lpstr>PowerPoint Presentation</vt:lpstr>
      <vt:lpstr>PowerPoint Presentation</vt:lpstr>
      <vt:lpstr>PowerPoint Presentation</vt:lpstr>
      <vt:lpstr>Space Mission Planning Advisory Group</vt:lpstr>
      <vt:lpstr>Excerpts from Terms of Reference</vt:lpstr>
      <vt:lpstr>PowerPoint Presentation</vt:lpstr>
      <vt:lpstr>PowerPoint Presentation</vt:lpstr>
      <vt:lpstr>Five SMPAG Recommendations</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volatile release and retention during impacts</dc:title>
  <dc:subject/>
  <dc:creator>Terik Daly</dc:creator>
  <cp:keywords/>
  <dc:description>Version 1.0</dc:description>
  <cp:lastModifiedBy>Terik Daly</cp:lastModifiedBy>
  <cp:revision>87</cp:revision>
  <cp:lastPrinted>2017-08-24T18:44:08Z</cp:lastPrinted>
  <dcterms:created xsi:type="dcterms:W3CDTF">2024-03-29T20:15:26Z</dcterms:created>
  <dcterms:modified xsi:type="dcterms:W3CDTF">2025-04-24T05:34:11Z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0x0101009757BFD2CB1E744298C1AF8AA7379FF3</vt:lpwstr>
  </property>
</Properties>
</file>