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34.jpg" ContentType="image/jpg"/>
  <Override PartName="/ppt/media/image35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8" r:id="rId5"/>
    <p:sldMasterId id="2147483950" r:id="rId6"/>
    <p:sldMasterId id="2147483957" r:id="rId7"/>
    <p:sldMasterId id="2147483970" r:id="rId8"/>
  </p:sldMasterIdLst>
  <p:notesMasterIdLst>
    <p:notesMasterId r:id="rId23"/>
  </p:notesMasterIdLst>
  <p:handoutMasterIdLst>
    <p:handoutMasterId r:id="rId24"/>
  </p:handoutMasterIdLst>
  <p:sldIdLst>
    <p:sldId id="256" r:id="rId9"/>
    <p:sldId id="16137" r:id="rId10"/>
    <p:sldId id="1629" r:id="rId11"/>
    <p:sldId id="2147481934" r:id="rId12"/>
    <p:sldId id="2147481951" r:id="rId13"/>
    <p:sldId id="257" r:id="rId14"/>
    <p:sldId id="2147375971" r:id="rId15"/>
    <p:sldId id="2147375972" r:id="rId16"/>
    <p:sldId id="2147375973" r:id="rId17"/>
    <p:sldId id="258" r:id="rId18"/>
    <p:sldId id="15920" r:id="rId19"/>
    <p:sldId id="15921" r:id="rId20"/>
    <p:sldId id="15922" r:id="rId21"/>
    <p:sldId id="2147481952" r:id="rId22"/>
  </p:sldIdLst>
  <p:sldSz cx="12225338" cy="6858000"/>
  <p:notesSz cx="7023100" cy="93091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610636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1221273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831909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2442545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3053182" algn="l" defTabSz="1221273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3663818" algn="l" defTabSz="1221273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4274454" algn="l" defTabSz="1221273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4885091" algn="l" defTabSz="1221273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5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32">
          <p15:clr>
            <a:srgbClr val="A4A3A4"/>
          </p15:clr>
        </p15:guide>
        <p15:guide id="2" pos="2212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clrMode="bw" scaleToFitPaper="1"/>
  <p:clrMru>
    <a:srgbClr val="8197A6"/>
    <a:srgbClr val="F1666A"/>
    <a:srgbClr val="D9D9D9"/>
    <a:srgbClr val="053249"/>
    <a:srgbClr val="003249"/>
    <a:srgbClr val="335E6F"/>
    <a:srgbClr val="006196"/>
    <a:srgbClr val="6DCFF6"/>
    <a:srgbClr val="FFCC4E"/>
    <a:srgbClr val="76C8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9" autoAdjust="0"/>
    <p:restoredTop sz="94035" autoAdjust="0"/>
  </p:normalViewPr>
  <p:slideViewPr>
    <p:cSldViewPr snapToGrid="0">
      <p:cViewPr varScale="1">
        <p:scale>
          <a:sx n="94" d="100"/>
          <a:sy n="94" d="100"/>
        </p:scale>
        <p:origin x="204" y="62"/>
      </p:cViewPr>
      <p:guideLst>
        <p:guide orient="horz" pos="2160"/>
        <p:guide pos="385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0" d="100"/>
          <a:sy n="50" d="100"/>
        </p:scale>
        <p:origin x="-2659" y="-67"/>
      </p:cViewPr>
      <p:guideLst>
        <p:guide orient="horz" pos="2932"/>
        <p:guide pos="221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4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1" Type="http://schemas.openxmlformats.org/officeDocument/2006/relationships/slide" Target="slides/slide3.xml"/><Relationship Id="rId24" Type="http://schemas.openxmlformats.org/officeDocument/2006/relationships/handoutMaster" Target="handoutMasters/handout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7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customXml" Target="../customXml/item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VALUE</c:v>
                </c:pt>
              </c:strCache>
            </c:strRef>
          </c:tx>
          <c:spPr>
            <a:ln>
              <a:noFill/>
            </a:ln>
            <a:effectLst/>
            <a:scene3d>
              <a:camera prst="orthographicFront"/>
              <a:lightRig rig="threePt" dir="t"/>
            </a:scene3d>
            <a:sp3d prstMaterial="matte"/>
          </c:spPr>
          <c:explosion val="5"/>
          <c:dPt>
            <c:idx val="0"/>
            <c:bubble3D val="0"/>
            <c:spPr>
              <a:solidFill>
                <a:srgbClr val="76C8AE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1-741F-47C1-9996-DF6877D07366}"/>
              </c:ext>
            </c:extLst>
          </c:dPt>
          <c:dPt>
            <c:idx val="1"/>
            <c:bubble3D val="0"/>
            <c:spPr>
              <a:solidFill>
                <a:srgbClr val="00AE9D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3-741F-47C1-9996-DF6877D07366}"/>
              </c:ext>
            </c:extLst>
          </c:dPt>
          <c:dPt>
            <c:idx val="2"/>
            <c:bubble3D val="0"/>
            <c:spPr>
              <a:solidFill>
                <a:srgbClr val="008E7A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5-741F-47C1-9996-DF6877D07366}"/>
              </c:ext>
            </c:extLst>
          </c:dPt>
          <c:dPt>
            <c:idx val="3"/>
            <c:bubble3D val="0"/>
            <c:spPr>
              <a:solidFill>
                <a:srgbClr val="006762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7-741F-47C1-9996-DF6877D07366}"/>
              </c:ext>
            </c:extLst>
          </c:dPt>
          <c:dPt>
            <c:idx val="4"/>
            <c:bubble3D val="0"/>
            <c:spPr>
              <a:solidFill>
                <a:srgbClr val="FFCC4E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9-741F-47C1-9996-DF6877D07366}"/>
              </c:ext>
            </c:extLst>
          </c:dPt>
          <c:dPt>
            <c:idx val="5"/>
            <c:bubble3D val="0"/>
            <c:spPr>
              <a:solidFill>
                <a:srgbClr val="FBAB18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B-741F-47C1-9996-DF6877D07366}"/>
              </c:ext>
            </c:extLst>
          </c:dPt>
          <c:dPt>
            <c:idx val="6"/>
            <c:bubble3D val="0"/>
            <c:spPr>
              <a:solidFill>
                <a:srgbClr val="F47920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D-741F-47C1-9996-DF6877D07366}"/>
              </c:ext>
            </c:extLst>
          </c:dPt>
          <c:dPt>
            <c:idx val="7"/>
            <c:bubble3D val="0"/>
            <c:spPr>
              <a:solidFill>
                <a:srgbClr val="A75534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F-741F-47C1-9996-DF6877D07366}"/>
              </c:ext>
            </c:extLst>
          </c:dPt>
          <c:dPt>
            <c:idx val="8"/>
            <c:bubble3D val="0"/>
            <c:spPr>
              <a:solidFill>
                <a:srgbClr val="F1666A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1-741F-47C1-9996-DF6877D07366}"/>
              </c:ext>
            </c:extLst>
          </c:dPt>
          <c:dPt>
            <c:idx val="9"/>
            <c:bubble3D val="0"/>
            <c:spPr>
              <a:solidFill>
                <a:srgbClr val="ED1B2F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3-741F-47C1-9996-DF6877D07366}"/>
              </c:ext>
            </c:extLst>
          </c:dPt>
          <c:dPt>
            <c:idx val="10"/>
            <c:bubble3D val="0"/>
            <c:spPr>
              <a:solidFill>
                <a:srgbClr val="CF1D39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5-741F-47C1-9996-DF6877D07366}"/>
              </c:ext>
            </c:extLst>
          </c:dPt>
          <c:dPt>
            <c:idx val="11"/>
            <c:bubble3D val="0"/>
            <c:spPr>
              <a:solidFill>
                <a:srgbClr val="960136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7-741F-47C1-9996-DF6877D07366}"/>
              </c:ext>
            </c:extLst>
          </c:dPt>
          <c:dPt>
            <c:idx val="12"/>
            <c:bubble3D val="0"/>
            <c:spPr>
              <a:solidFill>
                <a:srgbClr val="6DCFF6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9-741F-47C1-9996-DF6877D07366}"/>
              </c:ext>
            </c:extLst>
          </c:dPt>
          <c:dPt>
            <c:idx val="13"/>
            <c:bubble3D val="0"/>
            <c:spPr>
              <a:solidFill>
                <a:srgbClr val="009BDB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B-741F-47C1-9996-DF6877D07366}"/>
              </c:ext>
            </c:extLst>
          </c:dPt>
          <c:dPt>
            <c:idx val="14"/>
            <c:bubble3D val="0"/>
            <c:spPr>
              <a:solidFill>
                <a:srgbClr val="00619E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D-741F-47C1-9996-DF6877D07366}"/>
              </c:ext>
            </c:extLst>
          </c:dPt>
          <c:dPt>
            <c:idx val="15"/>
            <c:bubble3D val="0"/>
            <c:spPr>
              <a:solidFill>
                <a:srgbClr val="1E3378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F-741F-47C1-9996-DF6877D07366}"/>
              </c:ext>
            </c:extLst>
          </c:dPt>
          <c:dPt>
            <c:idx val="16"/>
            <c:bubble3D val="0"/>
            <c:spPr>
              <a:solidFill>
                <a:srgbClr val="76C8AE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1-741F-47C1-9996-DF6877D07366}"/>
              </c:ext>
            </c:extLst>
          </c:dPt>
          <c:dPt>
            <c:idx val="17"/>
            <c:bubble3D val="0"/>
            <c:spPr>
              <a:solidFill>
                <a:srgbClr val="00AE9D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3-741F-47C1-9996-DF6877D07366}"/>
              </c:ext>
            </c:extLst>
          </c:dPt>
          <c:dPt>
            <c:idx val="18"/>
            <c:bubble3D val="0"/>
            <c:spPr>
              <a:solidFill>
                <a:srgbClr val="008E7A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5-741F-47C1-9996-DF6877D07366}"/>
              </c:ext>
            </c:extLst>
          </c:dPt>
          <c:dPt>
            <c:idx val="19"/>
            <c:bubble3D val="0"/>
            <c:spPr>
              <a:solidFill>
                <a:srgbClr val="006762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7-741F-47C1-9996-DF6877D07366}"/>
              </c:ext>
            </c:extLst>
          </c:dPt>
          <c:dPt>
            <c:idx val="20"/>
            <c:bubble3D val="0"/>
            <c:spPr>
              <a:solidFill>
                <a:srgbClr val="FFCC4E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9-741F-47C1-9996-DF6877D07366}"/>
              </c:ext>
            </c:extLst>
          </c:dPt>
          <c:dPt>
            <c:idx val="21"/>
            <c:bubble3D val="0"/>
            <c:spPr>
              <a:solidFill>
                <a:srgbClr val="FFDE00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B-741F-47C1-9996-DF6877D07366}"/>
              </c:ext>
            </c:extLst>
          </c:dPt>
          <c:dPt>
            <c:idx val="22"/>
            <c:bubble3D val="0"/>
            <c:spPr>
              <a:solidFill>
                <a:srgbClr val="F47920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D-741F-47C1-9996-DF6877D07366}"/>
              </c:ext>
            </c:extLst>
          </c:dPt>
          <c:dPt>
            <c:idx val="23"/>
            <c:bubble3D val="0"/>
            <c:spPr>
              <a:solidFill>
                <a:srgbClr val="A75534"/>
              </a:soli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2F-741F-47C1-9996-DF6877D07366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1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1-741F-47C1-9996-DF6877D07366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2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3-741F-47C1-9996-DF6877D07366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3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5-741F-47C1-9996-DF6877D07366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4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7-741F-47C1-9996-DF6877D07366}"/>
                </c:ext>
              </c:extLst>
            </c:dLbl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5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9-741F-47C1-9996-DF6877D07366}"/>
                </c:ext>
              </c:extLst>
            </c:dLbl>
            <c:dLbl>
              <c:idx val="5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6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B-741F-47C1-9996-DF6877D07366}"/>
                </c:ext>
              </c:extLst>
            </c:dLbl>
            <c:dLbl>
              <c:idx val="6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1">
                          <a:lumMod val="6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D-741F-47C1-9996-DF6877D07366}"/>
                </c:ext>
              </c:extLst>
            </c:dLbl>
            <c:dLbl>
              <c:idx val="7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2">
                          <a:lumMod val="6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F-741F-47C1-9996-DF6877D07366}"/>
                </c:ext>
              </c:extLst>
            </c:dLbl>
            <c:dLbl>
              <c:idx val="8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3">
                          <a:lumMod val="6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1-741F-47C1-9996-DF6877D07366}"/>
                </c:ext>
              </c:extLst>
            </c:dLbl>
            <c:dLbl>
              <c:idx val="9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4">
                          <a:lumMod val="6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3-741F-47C1-9996-DF6877D07366}"/>
                </c:ext>
              </c:extLst>
            </c:dLbl>
            <c:dLbl>
              <c:idx val="1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5">
                          <a:lumMod val="6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5-741F-47C1-9996-DF6877D07366}"/>
                </c:ext>
              </c:extLst>
            </c:dLbl>
            <c:dLbl>
              <c:idx val="1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6">
                          <a:lumMod val="6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7-741F-47C1-9996-DF6877D07366}"/>
                </c:ext>
              </c:extLst>
            </c:dLbl>
            <c:dLbl>
              <c:idx val="1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1">
                          <a:lumMod val="80000"/>
                          <a:lumOff val="2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9-741F-47C1-9996-DF6877D07366}"/>
                </c:ext>
              </c:extLst>
            </c:dLbl>
            <c:dLbl>
              <c:idx val="1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2">
                          <a:lumMod val="80000"/>
                          <a:lumOff val="2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B-741F-47C1-9996-DF6877D07366}"/>
                </c:ext>
              </c:extLst>
            </c:dLbl>
            <c:dLbl>
              <c:idx val="1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3">
                          <a:lumMod val="80000"/>
                          <a:lumOff val="2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D-741F-47C1-9996-DF6877D07366}"/>
                </c:ext>
              </c:extLst>
            </c:dLbl>
            <c:dLbl>
              <c:idx val="15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4">
                          <a:lumMod val="80000"/>
                          <a:lumOff val="2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1F-741F-47C1-9996-DF6877D07366}"/>
                </c:ext>
              </c:extLst>
            </c:dLbl>
            <c:dLbl>
              <c:idx val="16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5">
                          <a:lumMod val="80000"/>
                          <a:lumOff val="2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1-741F-47C1-9996-DF6877D07366}"/>
                </c:ext>
              </c:extLst>
            </c:dLbl>
            <c:dLbl>
              <c:idx val="17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6">
                          <a:lumMod val="80000"/>
                          <a:lumOff val="2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3-741F-47C1-9996-DF6877D07366}"/>
                </c:ext>
              </c:extLst>
            </c:dLbl>
            <c:dLbl>
              <c:idx val="18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1">
                          <a:lumMod val="8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5-741F-47C1-9996-DF6877D07366}"/>
                </c:ext>
              </c:extLst>
            </c:dLbl>
            <c:dLbl>
              <c:idx val="19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2">
                          <a:lumMod val="8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7-741F-47C1-9996-DF6877D07366}"/>
                </c:ext>
              </c:extLst>
            </c:dLbl>
            <c:dLbl>
              <c:idx val="2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3">
                          <a:lumMod val="8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9-741F-47C1-9996-DF6877D07366}"/>
                </c:ext>
              </c:extLst>
            </c:dLbl>
            <c:dLbl>
              <c:idx val="2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4">
                          <a:lumMod val="8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B-741F-47C1-9996-DF6877D07366}"/>
                </c:ext>
              </c:extLst>
            </c:dLbl>
            <c:dLbl>
              <c:idx val="2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5">
                          <a:lumMod val="8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D-741F-47C1-9996-DF6877D07366}"/>
                </c:ext>
              </c:extLst>
            </c:dLbl>
            <c:dLbl>
              <c:idx val="2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330" b="1" i="0" u="sng" strike="noStrike" kern="1200" spc="0" baseline="0">
                      <a:solidFill>
                        <a:schemeClr val="accent6">
                          <a:lumMod val="80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2F-741F-47C1-9996-DF6877D073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330" b="1" i="0" u="sng" strike="noStrike" kern="1200" spc="0" baseline="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1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Sheet1!$A$2:$A$25</c:f>
              <c:strCache>
                <c:ptCount val="24"/>
                <c:pt idx="0">
                  <c:v>1st Entry</c:v>
                </c:pt>
                <c:pt idx="1">
                  <c:v>2nd Entry</c:v>
                </c:pt>
                <c:pt idx="2">
                  <c:v>3rd Entry</c:v>
                </c:pt>
                <c:pt idx="3">
                  <c:v>4th Entry</c:v>
                </c:pt>
                <c:pt idx="4">
                  <c:v>5th Entry</c:v>
                </c:pt>
                <c:pt idx="5">
                  <c:v>6th Entry</c:v>
                </c:pt>
                <c:pt idx="6">
                  <c:v>7th Entry</c:v>
                </c:pt>
                <c:pt idx="7">
                  <c:v>8th Entry</c:v>
                </c:pt>
                <c:pt idx="8">
                  <c:v>9th Entry</c:v>
                </c:pt>
                <c:pt idx="9">
                  <c:v>10th Entry</c:v>
                </c:pt>
                <c:pt idx="10">
                  <c:v>11th Entry</c:v>
                </c:pt>
                <c:pt idx="11">
                  <c:v>12th Entry</c:v>
                </c:pt>
                <c:pt idx="12">
                  <c:v>13th Entry</c:v>
                </c:pt>
                <c:pt idx="13">
                  <c:v>14th Entry</c:v>
                </c:pt>
                <c:pt idx="14">
                  <c:v>15th Entry</c:v>
                </c:pt>
                <c:pt idx="15">
                  <c:v>16th Entry</c:v>
                </c:pt>
                <c:pt idx="16">
                  <c:v>17th Entry</c:v>
                </c:pt>
                <c:pt idx="17">
                  <c:v>18th Entry</c:v>
                </c:pt>
                <c:pt idx="18">
                  <c:v>19th Entry</c:v>
                </c:pt>
                <c:pt idx="19">
                  <c:v>20th Entry</c:v>
                </c:pt>
                <c:pt idx="20">
                  <c:v>21th Entry</c:v>
                </c:pt>
                <c:pt idx="21">
                  <c:v>22th Entry</c:v>
                </c:pt>
                <c:pt idx="22">
                  <c:v>23th Entry</c:v>
                </c:pt>
                <c:pt idx="23">
                  <c:v>24th Entry</c:v>
                </c:pt>
              </c:strCache>
            </c:strRef>
          </c:cat>
          <c:val>
            <c:numRef>
              <c:f>Sheet1!$B$2:$B$25</c:f>
              <c:numCache>
                <c:formatCode>General</c:formatCode>
                <c:ptCount val="24"/>
                <c:pt idx="0">
                  <c:v>10</c:v>
                </c:pt>
                <c:pt idx="1">
                  <c:v>10</c:v>
                </c:pt>
                <c:pt idx="2">
                  <c:v>10</c:v>
                </c:pt>
                <c:pt idx="3">
                  <c:v>10</c:v>
                </c:pt>
                <c:pt idx="4">
                  <c:v>10</c:v>
                </c:pt>
                <c:pt idx="5">
                  <c:v>10</c:v>
                </c:pt>
                <c:pt idx="6">
                  <c:v>10</c:v>
                </c:pt>
                <c:pt idx="7">
                  <c:v>10</c:v>
                </c:pt>
                <c:pt idx="8">
                  <c:v>10</c:v>
                </c:pt>
                <c:pt idx="9">
                  <c:v>10</c:v>
                </c:pt>
                <c:pt idx="10">
                  <c:v>10</c:v>
                </c:pt>
                <c:pt idx="11">
                  <c:v>10</c:v>
                </c:pt>
                <c:pt idx="12">
                  <c:v>10</c:v>
                </c:pt>
                <c:pt idx="13">
                  <c:v>10</c:v>
                </c:pt>
                <c:pt idx="14">
                  <c:v>10</c:v>
                </c:pt>
                <c:pt idx="15">
                  <c:v>10</c:v>
                </c:pt>
                <c:pt idx="16">
                  <c:v>10</c:v>
                </c:pt>
                <c:pt idx="17">
                  <c:v>10</c:v>
                </c:pt>
                <c:pt idx="18">
                  <c:v>10</c:v>
                </c:pt>
                <c:pt idx="19">
                  <c:v>10</c:v>
                </c:pt>
                <c:pt idx="20">
                  <c:v>10</c:v>
                </c:pt>
                <c:pt idx="21">
                  <c:v>10</c:v>
                </c:pt>
                <c:pt idx="22">
                  <c:v>10</c:v>
                </c:pt>
                <c:pt idx="23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0-741F-47C1-9996-DF6877D07366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u="sng"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0"/>
    </c:view3D>
    <c:floor>
      <c:thickness val="0"/>
      <c:spPr>
        <a:solidFill>
          <a:schemeClr val="accent1">
            <a:alpha val="30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3.7916454801487282E-2"/>
          <c:y val="5.9660478663425089E-2"/>
          <c:w val="0.93792021248511792"/>
          <c:h val="0.59391513796661655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VALUE</c:v>
                </c:pt>
              </c:strCache>
            </c:strRef>
          </c:tx>
          <c:spPr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  <a:effectLst/>
            <a:sp3d/>
          </c:spPr>
          <c:invertIfNegative val="0"/>
          <c:dPt>
            <c:idx val="0"/>
            <c:invertIfNegative val="0"/>
            <c:bubble3D val="0"/>
            <c:spPr>
              <a:solidFill>
                <a:srgbClr val="76C8AE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1504-4AAD-8BCA-155C626759E1}"/>
              </c:ext>
            </c:extLst>
          </c:dPt>
          <c:dPt>
            <c:idx val="1"/>
            <c:invertIfNegative val="0"/>
            <c:bubble3D val="0"/>
            <c:spPr>
              <a:solidFill>
                <a:srgbClr val="00AE9D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3-1504-4AAD-8BCA-155C626759E1}"/>
              </c:ext>
            </c:extLst>
          </c:dPt>
          <c:dPt>
            <c:idx val="2"/>
            <c:invertIfNegative val="0"/>
            <c:bubble3D val="0"/>
            <c:spPr>
              <a:solidFill>
                <a:srgbClr val="008E7A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5-1504-4AAD-8BCA-155C626759E1}"/>
              </c:ext>
            </c:extLst>
          </c:dPt>
          <c:dPt>
            <c:idx val="3"/>
            <c:invertIfNegative val="0"/>
            <c:bubble3D val="0"/>
            <c:spPr>
              <a:solidFill>
                <a:srgbClr val="006762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7-1504-4AAD-8BCA-155C626759E1}"/>
              </c:ext>
            </c:extLst>
          </c:dPt>
          <c:dPt>
            <c:idx val="4"/>
            <c:invertIfNegative val="0"/>
            <c:bubble3D val="0"/>
            <c:spPr>
              <a:solidFill>
                <a:srgbClr val="FFCC4E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9-1504-4AAD-8BCA-155C626759E1}"/>
              </c:ext>
            </c:extLst>
          </c:dPt>
          <c:dPt>
            <c:idx val="5"/>
            <c:invertIfNegative val="0"/>
            <c:bubble3D val="0"/>
            <c:spPr>
              <a:solidFill>
                <a:srgbClr val="FBAB18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B-1504-4AAD-8BCA-155C626759E1}"/>
              </c:ext>
            </c:extLst>
          </c:dPt>
          <c:dPt>
            <c:idx val="6"/>
            <c:invertIfNegative val="0"/>
            <c:bubble3D val="0"/>
            <c:spPr>
              <a:solidFill>
                <a:srgbClr val="F47920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D-1504-4AAD-8BCA-155C626759E1}"/>
              </c:ext>
            </c:extLst>
          </c:dPt>
          <c:dPt>
            <c:idx val="7"/>
            <c:invertIfNegative val="0"/>
            <c:bubble3D val="0"/>
            <c:spPr>
              <a:solidFill>
                <a:srgbClr val="A75534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F-1504-4AAD-8BCA-155C626759E1}"/>
              </c:ext>
            </c:extLst>
          </c:dPt>
          <c:dPt>
            <c:idx val="8"/>
            <c:invertIfNegative val="0"/>
            <c:bubble3D val="0"/>
            <c:spPr>
              <a:solidFill>
                <a:srgbClr val="F1666A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1-1504-4AAD-8BCA-155C626759E1}"/>
              </c:ext>
            </c:extLst>
          </c:dPt>
          <c:dPt>
            <c:idx val="9"/>
            <c:invertIfNegative val="0"/>
            <c:bubble3D val="0"/>
            <c:spPr>
              <a:solidFill>
                <a:srgbClr val="ED1B2F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3-1504-4AAD-8BCA-155C626759E1}"/>
              </c:ext>
            </c:extLst>
          </c:dPt>
          <c:dPt>
            <c:idx val="10"/>
            <c:invertIfNegative val="0"/>
            <c:bubble3D val="0"/>
            <c:spPr>
              <a:solidFill>
                <a:srgbClr val="CF1D39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5-1504-4AAD-8BCA-155C626759E1}"/>
              </c:ext>
            </c:extLst>
          </c:dPt>
          <c:dPt>
            <c:idx val="11"/>
            <c:invertIfNegative val="0"/>
            <c:bubble3D val="0"/>
            <c:spPr>
              <a:solidFill>
                <a:srgbClr val="960136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7-1504-4AAD-8BCA-155C626759E1}"/>
              </c:ext>
            </c:extLst>
          </c:dPt>
          <c:dPt>
            <c:idx val="12"/>
            <c:invertIfNegative val="0"/>
            <c:bubble3D val="0"/>
            <c:spPr>
              <a:solidFill>
                <a:srgbClr val="6DCFF6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9-1504-4AAD-8BCA-155C626759E1}"/>
              </c:ext>
            </c:extLst>
          </c:dPt>
          <c:dPt>
            <c:idx val="13"/>
            <c:invertIfNegative val="0"/>
            <c:bubble3D val="0"/>
            <c:spPr>
              <a:solidFill>
                <a:srgbClr val="009BDB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B-1504-4AAD-8BCA-155C626759E1}"/>
              </c:ext>
            </c:extLst>
          </c:dPt>
          <c:dPt>
            <c:idx val="14"/>
            <c:invertIfNegative val="0"/>
            <c:bubble3D val="0"/>
            <c:spPr>
              <a:solidFill>
                <a:srgbClr val="00619E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D-1504-4AAD-8BCA-155C626759E1}"/>
              </c:ext>
            </c:extLst>
          </c:dPt>
          <c:dPt>
            <c:idx val="15"/>
            <c:invertIfNegative val="0"/>
            <c:bubble3D val="0"/>
            <c:spPr>
              <a:solidFill>
                <a:srgbClr val="1E3378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F-1504-4AAD-8BCA-155C626759E1}"/>
              </c:ext>
            </c:extLst>
          </c:dPt>
          <c:dPt>
            <c:idx val="16"/>
            <c:invertIfNegative val="0"/>
            <c:bubble3D val="0"/>
            <c:spPr>
              <a:solidFill>
                <a:srgbClr val="76C8AE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1-1504-4AAD-8BCA-155C626759E1}"/>
              </c:ext>
            </c:extLst>
          </c:dPt>
          <c:dPt>
            <c:idx val="17"/>
            <c:invertIfNegative val="0"/>
            <c:bubble3D val="0"/>
            <c:spPr>
              <a:solidFill>
                <a:srgbClr val="00AE9D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3-1504-4AAD-8BCA-155C626759E1}"/>
              </c:ext>
            </c:extLst>
          </c:dPt>
          <c:dPt>
            <c:idx val="18"/>
            <c:invertIfNegative val="0"/>
            <c:bubble3D val="0"/>
            <c:spPr>
              <a:solidFill>
                <a:srgbClr val="008E7A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5-1504-4AAD-8BCA-155C626759E1}"/>
              </c:ext>
            </c:extLst>
          </c:dPt>
          <c:dPt>
            <c:idx val="19"/>
            <c:invertIfNegative val="0"/>
            <c:bubble3D val="0"/>
            <c:spPr>
              <a:solidFill>
                <a:srgbClr val="006762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7-1504-4AAD-8BCA-155C626759E1}"/>
              </c:ext>
            </c:extLst>
          </c:dPt>
          <c:dPt>
            <c:idx val="20"/>
            <c:invertIfNegative val="0"/>
            <c:bubble3D val="0"/>
            <c:spPr>
              <a:solidFill>
                <a:srgbClr val="FFCC4E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9-1504-4AAD-8BCA-155C626759E1}"/>
              </c:ext>
            </c:extLst>
          </c:dPt>
          <c:dPt>
            <c:idx val="21"/>
            <c:invertIfNegative val="0"/>
            <c:bubble3D val="0"/>
            <c:spPr>
              <a:solidFill>
                <a:srgbClr val="FBAB18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B-1504-4AAD-8BCA-155C626759E1}"/>
              </c:ext>
            </c:extLst>
          </c:dPt>
          <c:dPt>
            <c:idx val="22"/>
            <c:invertIfNegative val="0"/>
            <c:bubble3D val="0"/>
            <c:spPr>
              <a:solidFill>
                <a:srgbClr val="F47920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D-1504-4AAD-8BCA-155C626759E1}"/>
              </c:ext>
            </c:extLst>
          </c:dPt>
          <c:dPt>
            <c:idx val="23"/>
            <c:invertIfNegative val="0"/>
            <c:bubble3D val="0"/>
            <c:spPr>
              <a:solidFill>
                <a:srgbClr val="A75534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F-1504-4AAD-8BCA-155C626759E1}"/>
              </c:ext>
            </c:extLst>
          </c:dPt>
          <c:cat>
            <c:strRef>
              <c:f>Sheet1!$A$2:$A$25</c:f>
              <c:strCache>
                <c:ptCount val="24"/>
                <c:pt idx="0">
                  <c:v>1st Entry</c:v>
                </c:pt>
                <c:pt idx="1">
                  <c:v>2nd Entry</c:v>
                </c:pt>
                <c:pt idx="2">
                  <c:v>3rd Entry</c:v>
                </c:pt>
                <c:pt idx="3">
                  <c:v>4th Entry</c:v>
                </c:pt>
                <c:pt idx="4">
                  <c:v>5th Entry</c:v>
                </c:pt>
                <c:pt idx="5">
                  <c:v>6th Entry</c:v>
                </c:pt>
                <c:pt idx="6">
                  <c:v>7th Entry</c:v>
                </c:pt>
                <c:pt idx="7">
                  <c:v>8th Entry</c:v>
                </c:pt>
                <c:pt idx="8">
                  <c:v>9th Entry</c:v>
                </c:pt>
                <c:pt idx="9">
                  <c:v>10th Entry</c:v>
                </c:pt>
                <c:pt idx="10">
                  <c:v>11th Entry</c:v>
                </c:pt>
                <c:pt idx="11">
                  <c:v>12th Entry</c:v>
                </c:pt>
                <c:pt idx="12">
                  <c:v>13th Entry</c:v>
                </c:pt>
                <c:pt idx="13">
                  <c:v>14th Entry</c:v>
                </c:pt>
                <c:pt idx="14">
                  <c:v>15th Entry</c:v>
                </c:pt>
                <c:pt idx="15">
                  <c:v>16th Entry</c:v>
                </c:pt>
                <c:pt idx="16">
                  <c:v>17th Entry</c:v>
                </c:pt>
                <c:pt idx="17">
                  <c:v>18th Entry</c:v>
                </c:pt>
                <c:pt idx="18">
                  <c:v>19th Entry</c:v>
                </c:pt>
                <c:pt idx="19">
                  <c:v>20th Entry</c:v>
                </c:pt>
                <c:pt idx="20">
                  <c:v>21th Entry</c:v>
                </c:pt>
                <c:pt idx="21">
                  <c:v>22th Entry</c:v>
                </c:pt>
                <c:pt idx="22">
                  <c:v>23th Entry</c:v>
                </c:pt>
                <c:pt idx="23">
                  <c:v>24th Entry</c:v>
                </c:pt>
              </c:strCache>
            </c:strRef>
          </c:cat>
          <c:val>
            <c:numRef>
              <c:f>Sheet1!$B$2:$B$25</c:f>
              <c:numCache>
                <c:formatCode>General</c:formatCode>
                <c:ptCount val="24"/>
                <c:pt idx="0">
                  <c:v>10</c:v>
                </c:pt>
                <c:pt idx="1">
                  <c:v>10</c:v>
                </c:pt>
                <c:pt idx="2">
                  <c:v>10</c:v>
                </c:pt>
                <c:pt idx="3">
                  <c:v>10</c:v>
                </c:pt>
                <c:pt idx="4">
                  <c:v>10</c:v>
                </c:pt>
                <c:pt idx="5">
                  <c:v>10</c:v>
                </c:pt>
                <c:pt idx="6">
                  <c:v>10</c:v>
                </c:pt>
                <c:pt idx="7">
                  <c:v>10</c:v>
                </c:pt>
                <c:pt idx="8">
                  <c:v>10</c:v>
                </c:pt>
                <c:pt idx="9">
                  <c:v>10</c:v>
                </c:pt>
                <c:pt idx="10">
                  <c:v>10</c:v>
                </c:pt>
                <c:pt idx="11">
                  <c:v>10</c:v>
                </c:pt>
                <c:pt idx="12">
                  <c:v>10</c:v>
                </c:pt>
                <c:pt idx="13">
                  <c:v>10</c:v>
                </c:pt>
                <c:pt idx="14">
                  <c:v>10</c:v>
                </c:pt>
                <c:pt idx="15">
                  <c:v>10</c:v>
                </c:pt>
                <c:pt idx="16">
                  <c:v>10</c:v>
                </c:pt>
                <c:pt idx="17">
                  <c:v>10</c:v>
                </c:pt>
                <c:pt idx="18">
                  <c:v>10</c:v>
                </c:pt>
                <c:pt idx="19">
                  <c:v>10</c:v>
                </c:pt>
                <c:pt idx="20">
                  <c:v>10</c:v>
                </c:pt>
                <c:pt idx="21">
                  <c:v>10</c:v>
                </c:pt>
                <c:pt idx="22">
                  <c:v>10</c:v>
                </c:pt>
                <c:pt idx="23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0-1504-4AAD-8BCA-155C626759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60"/>
        <c:gapDepth val="10"/>
        <c:shape val="box"/>
        <c:axId val="1929698128"/>
        <c:axId val="1929700880"/>
        <c:axId val="0"/>
      </c:bar3DChart>
      <c:catAx>
        <c:axId val="19296981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spc="150" normalizeH="0" baseline="0">
                <a:solidFill>
                  <a:schemeClr val="l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929700880"/>
        <c:crosses val="autoZero"/>
        <c:auto val="1"/>
        <c:lblAlgn val="ctr"/>
        <c:lblOffset val="100"/>
        <c:noMultiLvlLbl val="0"/>
      </c:catAx>
      <c:valAx>
        <c:axId val="1929700880"/>
        <c:scaling>
          <c:orientation val="minMax"/>
        </c:scaling>
        <c:delete val="0"/>
        <c:axPos val="l"/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92969812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95">
  <cs:axisTitle>
    <cs:lnRef idx="0"/>
    <cs:fillRef idx="0"/>
    <cs:effectRef idx="0"/>
    <cs:fontRef idx="minor">
      <a:schemeClr val="lt1"/>
    </cs:fontRef>
    <cs:defRPr sz="1197" b="1" kern="1200"/>
  </cs:axisTitle>
  <cs:categoryAxis>
    <cs:lnRef idx="0">
      <cs:styleClr val="0"/>
    </cs:lnRef>
    <cs:fillRef idx="0"/>
    <cs:effectRef idx="0"/>
    <cs:fontRef idx="minor">
      <a:schemeClr val="lt1"/>
    </cs:fontRef>
    <cs:defRPr sz="1197" kern="1200" cap="all" spc="150" normalizeH="0" baseline="0"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33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70000"/>
        </a:schemeClr>
      </a:solidFill>
    </cs:spPr>
    <cs:defRPr sz="1197" kern="120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lumMod val="20000"/>
          <a:lumOff val="80000"/>
        </a:schemeClr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lumMod val="20000"/>
          <a:lumOff val="80000"/>
        </a:schemeClr>
      </a:solidFill>
      <a:sp3d/>
    </cs:spPr>
  </cs:dataPoint3D>
  <cs:dataPointLine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34925" cap="rnd">
        <a:solidFill>
          <a:schemeClr val="lt1"/>
        </a:solidFill>
        <a:round/>
      </a:ln>
      <a:effectLst>
        <a:outerShdw dist="25400" dir="2700000" algn="tl" rotWithShape="0">
          <a:schemeClr val="phClr"/>
        </a:outerShdw>
      </a:effectLst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22225">
        <a:solidFill>
          <a:schemeClr val="lt1"/>
        </a:solidFill>
        <a:round/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1197" kern="1200"/>
  </cs:dataTable>
  <cs:downBar>
    <cs:lnRef idx="0">
      <cs:styleClr val="0"/>
    </cs:lnRef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downBar>
  <cs:drop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dropLine>
  <cs:errorBar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round/>
      </a:ln>
      <a:effectLst>
        <a:glow rad="25400">
          <a:schemeClr val="lt1"/>
        </a:glow>
      </a:effectLst>
    </cs:spPr>
  </cs:errorBar>
  <cs:floor>
    <cs:lnRef idx="0"/>
    <cs:fillRef idx="0">
      <cs:styleClr val="0"/>
    </cs:fillRef>
    <cs:effectRef idx="0"/>
    <cs:fontRef idx="minor">
      <a:schemeClr val="dk1"/>
    </cs:fontRef>
    <cs:spPr>
      <a:solidFill>
        <a:schemeClr val="phClr">
          <a:alpha val="30000"/>
        </a:schemeClr>
      </a:solidFill>
      <a:sp3d/>
    </cs:spPr>
  </cs:floor>
  <cs:gridlineMajor>
    <cs:lnRef idx="0">
      <cs:styleClr val="0"/>
    </cs:lnRef>
    <cs:fillRef idx="0"/>
    <cs:effectRef idx="0"/>
    <cs:fontRef idx="minor">
      <a:schemeClr val="dk1"/>
    </cs:fontRef>
    <cs:spPr>
      <a:ln w="9525" cap="flat" cmpd="sng" algn="ctr">
        <a:solidFill>
          <a:schemeClr val="lt1">
            <a:lumMod val="60000"/>
            <a:lumOff val="40000"/>
          </a:schemeClr>
        </a:solidFill>
        <a:round/>
      </a:ln>
    </cs:spPr>
  </cs:gridlineMajor>
  <cs:gridlineMinor>
    <cs:lnRef idx="0">
      <cs:styleClr val="0"/>
    </cs:lnRef>
    <cs:fillRef idx="0"/>
    <cs:effectRef idx="0"/>
    <cs:fontRef idx="minor">
      <a:schemeClr val="dk1"/>
    </cs:fontRef>
    <cs:spPr>
      <a:ln>
        <a:solidFill>
          <a:schemeClr val="lt1">
            <a:lumMod val="50000"/>
            <a:lumOff val="50000"/>
          </a:schemeClr>
        </a:solidFill>
      </a:ln>
    </cs:spPr>
  </cs:gridlineMinor>
  <cs:hiLo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hiLoLine>
  <cs:leader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197" kern="1200"/>
  </cs:seriesAxis>
  <cs:series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  <a:tint val="5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lt1"/>
    </cs:fontRef>
    <cs:defRPr sz="1995" b="1" kern="1200" cap="all" spc="100" normalizeH="0" baseline="0"/>
  </cs:title>
  <cs:trendline>
    <cs:lnRef idx="0"/>
    <cs:fillRef idx="0"/>
    <cs:effectRef idx="0"/>
    <cs:fontRef idx="minor">
      <a:schemeClr val="dk1"/>
    </cs:fontRef>
    <cs:spPr>
      <a:ln w="28575" cap="rnd">
        <a:solidFill>
          <a:schemeClr val="lt1">
            <a:alpha val="50000"/>
          </a:schemeClr>
        </a:solidFill>
        <a:round/>
      </a:ln>
    </cs:spPr>
  </cs:trendline>
  <cs:trendlineLabel>
    <cs:lnRef idx="0"/>
    <cs:fillRef idx="0"/>
    <cs:effectRef idx="0"/>
    <cs:fontRef idx="minor">
      <a:schemeClr val="lt1"/>
    </cs:fontRef>
    <cs:defRPr sz="1197" kern="1200"/>
  </cs:trendlineLabel>
  <cs:upBar>
    <cs:lnRef idx="0">
      <cs:styleClr val="0"/>
    </cs:lnRef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upBar>
  <cs:valueAxis>
    <cs:lnRef idx="0"/>
    <cs:fillRef idx="0"/>
    <cs:effectRef idx="0"/>
    <cs:fontRef idx="minor">
      <a:schemeClr val="lt1"/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7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43238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9404" tIns="44702" rIns="89404" bIns="44702" numCol="1" anchor="t" anchorCtr="0" compatLnSpc="1">
            <a:prstTxWarp prst="textNoShape">
              <a:avLst/>
            </a:prstTxWarp>
          </a:bodyPr>
          <a:lstStyle>
            <a:lvl1pPr defTabSz="892175">
              <a:defRPr sz="11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it-IT" dirty="0"/>
          </a:p>
        </p:txBody>
      </p:sp>
      <p:sp>
        <p:nvSpPr>
          <p:cNvPr id="6287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8275" y="0"/>
            <a:ext cx="3043238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9404" tIns="44702" rIns="89404" bIns="44702" numCol="1" anchor="t" anchorCtr="0" compatLnSpc="1">
            <a:prstTxWarp prst="textNoShape">
              <a:avLst/>
            </a:prstTxWarp>
          </a:bodyPr>
          <a:lstStyle>
            <a:lvl1pPr algn="r" defTabSz="892175">
              <a:defRPr sz="11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it-IT" dirty="0"/>
          </a:p>
        </p:txBody>
      </p:sp>
      <p:sp>
        <p:nvSpPr>
          <p:cNvPr id="6287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42375"/>
            <a:ext cx="3043238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9404" tIns="44702" rIns="89404" bIns="44702" numCol="1" anchor="b" anchorCtr="0" compatLnSpc="1">
            <a:prstTxWarp prst="textNoShape">
              <a:avLst/>
            </a:prstTxWarp>
          </a:bodyPr>
          <a:lstStyle>
            <a:lvl1pPr defTabSz="892175">
              <a:defRPr sz="11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it-IT" dirty="0"/>
          </a:p>
        </p:txBody>
      </p:sp>
      <p:sp>
        <p:nvSpPr>
          <p:cNvPr id="6287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8275" y="8842375"/>
            <a:ext cx="3043238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9404" tIns="44702" rIns="89404" bIns="44702" numCol="1" anchor="b" anchorCtr="0" compatLnSpc="1">
            <a:prstTxWarp prst="textNoShape">
              <a:avLst/>
            </a:prstTxWarp>
          </a:bodyPr>
          <a:lstStyle>
            <a:lvl1pPr algn="r" defTabSz="892175">
              <a:defRPr sz="1100" smtClean="0">
                <a:latin typeface="Arial" pitchFamily="34" charset="0"/>
              </a:defRPr>
            </a:lvl1pPr>
          </a:lstStyle>
          <a:p>
            <a:pPr>
              <a:defRPr/>
            </a:pPr>
            <a:fld id="{A5B780D0-5C7F-422C-931C-25201BE19360}" type="slidenum">
              <a:rPr lang="it-IT"/>
              <a:pPr>
                <a:defRPr/>
              </a:pPr>
              <a:t>‹#›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1250459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14663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155" tIns="43077" rIns="86155" bIns="43077" numCol="1" anchor="t" anchorCtr="0" compatLnSpc="1">
            <a:prstTxWarp prst="textNoShape">
              <a:avLst/>
            </a:prstTxWarp>
          </a:bodyPr>
          <a:lstStyle>
            <a:lvl1pPr defTabSz="862013">
              <a:defRPr sz="110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95738" y="0"/>
            <a:ext cx="3014662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155" tIns="43077" rIns="86155" bIns="43077" numCol="1" anchor="t" anchorCtr="0" compatLnSpc="1">
            <a:prstTxWarp prst="textNoShape">
              <a:avLst/>
            </a:prstTxWarp>
          </a:bodyPr>
          <a:lstStyle>
            <a:lvl1pPr algn="r" defTabSz="862013">
              <a:defRPr sz="1100" smtClean="0"/>
            </a:lvl1pPr>
          </a:lstStyle>
          <a:p>
            <a:pPr>
              <a:defRPr/>
            </a:pPr>
            <a:fld id="{A6888345-B3D3-4351-A7A9-F936F5935E41}" type="datetimeFigureOut">
              <a:rPr lang="en-US"/>
              <a:pPr>
                <a:defRPr/>
              </a:pPr>
              <a:t>4/29/2025</a:t>
            </a:fld>
            <a:endParaRPr lang="en-US" dirty="0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54025" y="693738"/>
            <a:ext cx="6176963" cy="34655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4875" y="4435475"/>
            <a:ext cx="5200650" cy="415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155" tIns="43077" rIns="86155" bIns="4307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583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70950"/>
            <a:ext cx="3014663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155" tIns="43077" rIns="86155" bIns="43077" numCol="1" anchor="b" anchorCtr="0" compatLnSpc="1">
            <a:prstTxWarp prst="textNoShape">
              <a:avLst/>
            </a:prstTxWarp>
          </a:bodyPr>
          <a:lstStyle>
            <a:lvl1pPr defTabSz="862013">
              <a:defRPr sz="110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83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95738" y="8870950"/>
            <a:ext cx="3014662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155" tIns="43077" rIns="86155" bIns="43077" numCol="1" anchor="b" anchorCtr="0" compatLnSpc="1">
            <a:prstTxWarp prst="textNoShape">
              <a:avLst/>
            </a:prstTxWarp>
          </a:bodyPr>
          <a:lstStyle>
            <a:lvl1pPr algn="r" defTabSz="862013">
              <a:defRPr sz="1100" smtClean="0"/>
            </a:lvl1pPr>
          </a:lstStyle>
          <a:p>
            <a:pPr>
              <a:defRPr/>
            </a:pPr>
            <a:fld id="{D8DF57D7-2670-4E78-96DD-D9B22805124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4303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603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610636" algn="l" rtl="0" fontAlgn="base">
      <a:spcBef>
        <a:spcPct val="30000"/>
      </a:spcBef>
      <a:spcAft>
        <a:spcPct val="0"/>
      </a:spcAft>
      <a:defRPr sz="1603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1221273" algn="l" rtl="0" fontAlgn="base">
      <a:spcBef>
        <a:spcPct val="30000"/>
      </a:spcBef>
      <a:spcAft>
        <a:spcPct val="0"/>
      </a:spcAft>
      <a:defRPr sz="1603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831909" algn="l" rtl="0" fontAlgn="base">
      <a:spcBef>
        <a:spcPct val="30000"/>
      </a:spcBef>
      <a:spcAft>
        <a:spcPct val="0"/>
      </a:spcAft>
      <a:defRPr sz="1603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2442545" algn="l" rtl="0" fontAlgn="base">
      <a:spcBef>
        <a:spcPct val="30000"/>
      </a:spcBef>
      <a:spcAft>
        <a:spcPct val="0"/>
      </a:spcAft>
      <a:defRPr sz="1603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3053182" algn="l" defTabSz="1221273" rtl="0" eaLnBrk="1" latinLnBrk="0" hangingPunct="1">
      <a:defRPr sz="1603" kern="1200">
        <a:solidFill>
          <a:schemeClr val="tx1"/>
        </a:solidFill>
        <a:latin typeface="+mn-lt"/>
        <a:ea typeface="+mn-ea"/>
        <a:cs typeface="+mn-cs"/>
      </a:defRPr>
    </a:lvl6pPr>
    <a:lvl7pPr marL="3663818" algn="l" defTabSz="1221273" rtl="0" eaLnBrk="1" latinLnBrk="0" hangingPunct="1">
      <a:defRPr sz="1603" kern="1200">
        <a:solidFill>
          <a:schemeClr val="tx1"/>
        </a:solidFill>
        <a:latin typeface="+mn-lt"/>
        <a:ea typeface="+mn-ea"/>
        <a:cs typeface="+mn-cs"/>
      </a:defRPr>
    </a:lvl7pPr>
    <a:lvl8pPr marL="4274454" algn="l" defTabSz="1221273" rtl="0" eaLnBrk="1" latinLnBrk="0" hangingPunct="1">
      <a:defRPr sz="1603" kern="1200">
        <a:solidFill>
          <a:schemeClr val="tx1"/>
        </a:solidFill>
        <a:latin typeface="+mn-lt"/>
        <a:ea typeface="+mn-ea"/>
        <a:cs typeface="+mn-cs"/>
      </a:defRPr>
    </a:lvl8pPr>
    <a:lvl9pPr marL="4885091" algn="l" defTabSz="1221273" rtl="0" eaLnBrk="1" latinLnBrk="0" hangingPunct="1">
      <a:defRPr sz="160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4025" y="693738"/>
            <a:ext cx="6176963" cy="34655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8DF57D7-2670-4E78-96DD-D9B22805124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512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73063" y="685800"/>
            <a:ext cx="6111875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29000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5.sv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5.sv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5.sv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8.emf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VER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9">
            <a:extLst>
              <a:ext uri="{FF2B5EF4-FFF2-40B4-BE49-F238E27FC236}">
                <a16:creationId xmlns:a16="http://schemas.microsoft.com/office/drawing/2014/main" id="{655A41B8-2864-44C4-A9B2-9F40A95F93B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25338" cy="6858000"/>
          </a:xfrm>
          <a:prstGeom prst="rect">
            <a:avLst/>
          </a:prstGeom>
        </p:spPr>
      </p:pic>
      <p:sp>
        <p:nvSpPr>
          <p:cNvPr id="40" name="Rectangle 4">
            <a:extLst>
              <a:ext uri="{FF2B5EF4-FFF2-40B4-BE49-F238E27FC236}">
                <a16:creationId xmlns:a16="http://schemas.microsoft.com/office/drawing/2014/main" id="{13708B2C-83C9-4876-96B1-1CC09F31A163}"/>
              </a:ext>
            </a:extLst>
          </p:cNvPr>
          <p:cNvSpPr/>
          <p:nvPr userDrawn="1"/>
        </p:nvSpPr>
        <p:spPr>
          <a:xfrm>
            <a:off x="0" y="0"/>
            <a:ext cx="12225338" cy="6858000"/>
          </a:xfrm>
          <a:prstGeom prst="rect">
            <a:avLst/>
          </a:prstGeom>
          <a:solidFill>
            <a:srgbClr val="003249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113619" y="5258117"/>
            <a:ext cx="10627380" cy="381451"/>
          </a:xfrm>
          <a:prstGeom prst="rect">
            <a:avLst/>
          </a:prstGeom>
        </p:spPr>
        <p:txBody>
          <a:bodyPr wrap="square">
            <a:spAutoFit/>
          </a:bodyPr>
          <a:lstStyle>
            <a:lvl1pPr marL="0" indent="0">
              <a:buFont typeface="Verdana" pitchFamily="34" charset="0"/>
              <a:buNone/>
              <a:defRPr sz="1736"/>
            </a:lvl1pPr>
          </a:lstStyle>
          <a:p>
            <a:pPr lvl="0"/>
            <a:r>
              <a:rPr lang="en-GB" noProof="0" dirty="0" err="1"/>
              <a:t>SubTitle</a:t>
            </a:r>
            <a:endParaRPr lang="en-GB" noProof="0" dirty="0"/>
          </a:p>
        </p:txBody>
      </p:sp>
      <p:sp>
        <p:nvSpPr>
          <p:cNvPr id="56325" name="Rectangle 6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147704" y="3351588"/>
            <a:ext cx="11809731" cy="707886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noProof="0" dirty="0"/>
              <a:t>NAME YOUR PRESENTATION</a:t>
            </a:r>
          </a:p>
        </p:txBody>
      </p:sp>
      <p:sp>
        <p:nvSpPr>
          <p:cNvPr id="56347" name="Text Box 27"/>
          <p:cNvSpPr txBox="1">
            <a:spLocks noChangeArrowheads="1"/>
          </p:cNvSpPr>
          <p:nvPr userDrawn="1"/>
        </p:nvSpPr>
        <p:spPr bwMode="auto">
          <a:xfrm>
            <a:off x="844737" y="6429376"/>
            <a:ext cx="6706956" cy="21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772" noProof="0" dirty="0"/>
          </a:p>
        </p:txBody>
      </p:sp>
      <p:sp>
        <p:nvSpPr>
          <p:cNvPr id="10" name="Text Box 58"/>
          <p:cNvSpPr txBox="1">
            <a:spLocks noChangeArrowheads="1"/>
          </p:cNvSpPr>
          <p:nvPr userDrawn="1"/>
        </p:nvSpPr>
        <p:spPr bwMode="auto">
          <a:xfrm>
            <a:off x="213480" y="6202800"/>
            <a:ext cx="6706956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anchor="b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800" noProof="0" dirty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ESA UNCLASSIFIED – Releasable to the Public</a:t>
            </a:r>
          </a:p>
        </p:txBody>
      </p:sp>
      <p:cxnSp>
        <p:nvCxnSpPr>
          <p:cNvPr id="94" name="Straight Connector 152">
            <a:extLst>
              <a:ext uri="{FF2B5EF4-FFF2-40B4-BE49-F238E27FC236}">
                <a16:creationId xmlns:a16="http://schemas.microsoft.com/office/drawing/2014/main" id="{357F7D0F-2D50-4418-8EB4-564A4B2CEE5B}"/>
              </a:ext>
            </a:extLst>
          </p:cNvPr>
          <p:cNvCxnSpPr>
            <a:cxnSpLocks/>
          </p:cNvCxnSpPr>
          <p:nvPr userDrawn="1"/>
        </p:nvCxnSpPr>
        <p:spPr>
          <a:xfrm>
            <a:off x="223200" y="4106871"/>
            <a:ext cx="11736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37">
            <a:extLst>
              <a:ext uri="{FF2B5EF4-FFF2-40B4-BE49-F238E27FC236}">
                <a16:creationId xmlns:a16="http://schemas.microsoft.com/office/drawing/2014/main" id="{6C34021B-66EB-9E45-8BD1-64D5855A580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90A106D-F82D-4A4A-81C2-51E2F76FBD9F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7" name="Picture 5">
            <a:extLst>
              <a:ext uri="{FF2B5EF4-FFF2-40B4-BE49-F238E27FC236}">
                <a16:creationId xmlns:a16="http://schemas.microsoft.com/office/drawing/2014/main" id="{F2382437-E20D-44CE-9678-6FC2D2C8FA21}"/>
              </a:ext>
            </a:extLst>
          </p:cNvPr>
          <p:cNvPicPr>
            <a:picLocks/>
          </p:cNvPicPr>
          <p:nvPr userDrawn="1"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0" y="6584400"/>
            <a:ext cx="1641396" cy="10440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" y="6456954"/>
            <a:ext cx="10159937" cy="4307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6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6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56323" grpId="0">
        <p:tmplLst>
          <p:tmpl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3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56323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56325" grpId="0"/>
      <p:bldP spid="10" grpId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1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>
            <a:extLst>
              <a:ext uri="{FF2B5EF4-FFF2-40B4-BE49-F238E27FC236}">
                <a16:creationId xmlns:a16="http://schemas.microsoft.com/office/drawing/2014/main" id="{67F11124-82EC-4269-B097-AA13626176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30" y="0"/>
            <a:ext cx="12192000" cy="6858000"/>
          </a:xfrm>
          <a:prstGeom prst="rect">
            <a:avLst/>
          </a:prstGeom>
        </p:spPr>
      </p:pic>
      <p:sp>
        <p:nvSpPr>
          <p:cNvPr id="34" name="Rectangle 38">
            <a:extLst>
              <a:ext uri="{FF2B5EF4-FFF2-40B4-BE49-F238E27FC236}">
                <a16:creationId xmlns:a16="http://schemas.microsoft.com/office/drawing/2014/main" id="{9C759BF4-95BD-4497-8F73-35566BC9CAF7}"/>
              </a:ext>
            </a:extLst>
          </p:cNvPr>
          <p:cNvSpPr/>
          <p:nvPr userDrawn="1"/>
        </p:nvSpPr>
        <p:spPr>
          <a:xfrm>
            <a:off x="-1" y="0"/>
            <a:ext cx="12225600" cy="6858000"/>
          </a:xfrm>
          <a:prstGeom prst="rect">
            <a:avLst/>
          </a:prstGeom>
          <a:solidFill>
            <a:srgbClr val="003249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lt1">
                  <a:alpha val="60000"/>
                </a:schemeClr>
              </a:solidFill>
            </a:endParaRPr>
          </a:p>
        </p:txBody>
      </p:sp>
      <p:grpSp>
        <p:nvGrpSpPr>
          <p:cNvPr id="4" name="Group 35" hidden="1">
            <a:extLst>
              <a:ext uri="{FF2B5EF4-FFF2-40B4-BE49-F238E27FC236}">
                <a16:creationId xmlns:a16="http://schemas.microsoft.com/office/drawing/2014/main" id="{F49FFC1C-3741-4844-8C3F-E4F557524424}"/>
              </a:ext>
            </a:extLst>
          </p:cNvPr>
          <p:cNvGrpSpPr/>
          <p:nvPr userDrawn="1"/>
        </p:nvGrpSpPr>
        <p:grpSpPr>
          <a:xfrm>
            <a:off x="-6583" y="-3"/>
            <a:ext cx="12302859" cy="6858003"/>
            <a:chOff x="-6566" y="-2"/>
            <a:chExt cx="12269309" cy="6858002"/>
          </a:xfrm>
        </p:grpSpPr>
        <p:sp>
          <p:nvSpPr>
            <p:cNvPr id="5" name="Rectangle 36">
              <a:extLst>
                <a:ext uri="{FF2B5EF4-FFF2-40B4-BE49-F238E27FC236}">
                  <a16:creationId xmlns:a16="http://schemas.microsoft.com/office/drawing/2014/main" id="{0BD74276-8ED2-4824-9998-0BAA3955CD95}"/>
                </a:ext>
              </a:extLst>
            </p:cNvPr>
            <p:cNvSpPr/>
            <p:nvPr userDrawn="1"/>
          </p:nvSpPr>
          <p:spPr>
            <a:xfrm>
              <a:off x="-6566" y="-2"/>
              <a:ext cx="12198565" cy="6858002"/>
            </a:xfrm>
            <a:prstGeom prst="rect">
              <a:avLst/>
            </a:prstGeom>
            <a:solidFill>
              <a:srgbClr val="00324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sz="1302" dirty="0"/>
            </a:p>
          </p:txBody>
        </p:sp>
        <p:grpSp>
          <p:nvGrpSpPr>
            <p:cNvPr id="6" name="Group 37">
              <a:extLst>
                <a:ext uri="{FF2B5EF4-FFF2-40B4-BE49-F238E27FC236}">
                  <a16:creationId xmlns:a16="http://schemas.microsoft.com/office/drawing/2014/main" id="{978F2107-068F-4327-9136-6EB3073A4403}"/>
                </a:ext>
              </a:extLst>
            </p:cNvPr>
            <p:cNvGrpSpPr/>
            <p:nvPr userDrawn="1"/>
          </p:nvGrpSpPr>
          <p:grpSpPr>
            <a:xfrm>
              <a:off x="442260" y="3456849"/>
              <a:ext cx="11820483" cy="2970388"/>
              <a:chOff x="442260" y="3600153"/>
              <a:chExt cx="11820483" cy="2970388"/>
            </a:xfrm>
          </p:grpSpPr>
          <p:cxnSp>
            <p:nvCxnSpPr>
              <p:cNvPr id="7" name="Straight Connector 38">
                <a:extLst>
                  <a:ext uri="{FF2B5EF4-FFF2-40B4-BE49-F238E27FC236}">
                    <a16:creationId xmlns:a16="http://schemas.microsoft.com/office/drawing/2014/main" id="{B5909EFF-FFE7-4DCA-BB35-2930538F8575}"/>
                  </a:ext>
                </a:extLst>
              </p:cNvPr>
              <p:cNvCxnSpPr/>
              <p:nvPr userDrawn="1"/>
            </p:nvCxnSpPr>
            <p:spPr>
              <a:xfrm flipV="1">
                <a:off x="930228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39">
                <a:extLst>
                  <a:ext uri="{FF2B5EF4-FFF2-40B4-BE49-F238E27FC236}">
                    <a16:creationId xmlns:a16="http://schemas.microsoft.com/office/drawing/2014/main" id="{BBF66BD5-8EBB-4321-AEA7-778A769BCD0F}"/>
                  </a:ext>
                </a:extLst>
              </p:cNvPr>
              <p:cNvCxnSpPr/>
              <p:nvPr userDrawn="1"/>
            </p:nvCxnSpPr>
            <p:spPr>
              <a:xfrm flipV="1">
                <a:off x="877305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40">
                <a:extLst>
                  <a:ext uri="{FF2B5EF4-FFF2-40B4-BE49-F238E27FC236}">
                    <a16:creationId xmlns:a16="http://schemas.microsoft.com/office/drawing/2014/main" id="{B6105F55-6F73-4EAC-A6FE-341C1EDD082D}"/>
                  </a:ext>
                </a:extLst>
              </p:cNvPr>
              <p:cNvCxnSpPr/>
              <p:nvPr userDrawn="1"/>
            </p:nvCxnSpPr>
            <p:spPr>
              <a:xfrm flipV="1">
                <a:off x="8235524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41">
                <a:extLst>
                  <a:ext uri="{FF2B5EF4-FFF2-40B4-BE49-F238E27FC236}">
                    <a16:creationId xmlns:a16="http://schemas.microsoft.com/office/drawing/2014/main" id="{231C4A1D-0D18-4C45-8CD2-9B482D211697}"/>
                  </a:ext>
                </a:extLst>
              </p:cNvPr>
              <p:cNvCxnSpPr/>
              <p:nvPr userDrawn="1"/>
            </p:nvCxnSpPr>
            <p:spPr>
              <a:xfrm flipV="1">
                <a:off x="78660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42">
                <a:extLst>
                  <a:ext uri="{FF2B5EF4-FFF2-40B4-BE49-F238E27FC236}">
                    <a16:creationId xmlns:a16="http://schemas.microsoft.com/office/drawing/2014/main" id="{887B699A-26D9-4993-847C-C919922EE7EC}"/>
                  </a:ext>
                </a:extLst>
              </p:cNvPr>
              <p:cNvCxnSpPr/>
              <p:nvPr userDrawn="1"/>
            </p:nvCxnSpPr>
            <p:spPr>
              <a:xfrm flipV="1">
                <a:off x="7498863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43">
                <a:extLst>
                  <a:ext uri="{FF2B5EF4-FFF2-40B4-BE49-F238E27FC236}">
                    <a16:creationId xmlns:a16="http://schemas.microsoft.com/office/drawing/2014/main" id="{2861B340-F5C1-4BA1-BA98-8D650473066B}"/>
                  </a:ext>
                </a:extLst>
              </p:cNvPr>
              <p:cNvCxnSpPr/>
              <p:nvPr userDrawn="1"/>
            </p:nvCxnSpPr>
            <p:spPr>
              <a:xfrm flipV="1">
                <a:off x="7127208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44">
                <a:extLst>
                  <a:ext uri="{FF2B5EF4-FFF2-40B4-BE49-F238E27FC236}">
                    <a16:creationId xmlns:a16="http://schemas.microsoft.com/office/drawing/2014/main" id="{C3568F9F-131F-4452-A304-F5E5399BCD8C}"/>
                  </a:ext>
                </a:extLst>
              </p:cNvPr>
              <p:cNvCxnSpPr/>
              <p:nvPr userDrawn="1"/>
            </p:nvCxnSpPr>
            <p:spPr>
              <a:xfrm flipV="1">
                <a:off x="675865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45">
                <a:extLst>
                  <a:ext uri="{FF2B5EF4-FFF2-40B4-BE49-F238E27FC236}">
                    <a16:creationId xmlns:a16="http://schemas.microsoft.com/office/drawing/2014/main" id="{CF836D01-B716-45B7-86B0-7412F0310BC3}"/>
                  </a:ext>
                </a:extLst>
              </p:cNvPr>
              <p:cNvCxnSpPr/>
              <p:nvPr userDrawn="1"/>
            </p:nvCxnSpPr>
            <p:spPr>
              <a:xfrm flipV="1">
                <a:off x="638946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46">
                <a:extLst>
                  <a:ext uri="{FF2B5EF4-FFF2-40B4-BE49-F238E27FC236}">
                    <a16:creationId xmlns:a16="http://schemas.microsoft.com/office/drawing/2014/main" id="{456D7560-3022-407D-A56A-387D1CF7CBBE}"/>
                  </a:ext>
                </a:extLst>
              </p:cNvPr>
              <p:cNvCxnSpPr/>
              <p:nvPr userDrawn="1"/>
            </p:nvCxnSpPr>
            <p:spPr>
              <a:xfrm flipV="1">
                <a:off x="6009868" y="3607282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47">
                <a:extLst>
                  <a:ext uri="{FF2B5EF4-FFF2-40B4-BE49-F238E27FC236}">
                    <a16:creationId xmlns:a16="http://schemas.microsoft.com/office/drawing/2014/main" id="{C7A0A529-063D-45DD-8385-C74DBDC59E7E}"/>
                  </a:ext>
                </a:extLst>
              </p:cNvPr>
              <p:cNvCxnSpPr/>
              <p:nvPr userDrawn="1"/>
            </p:nvCxnSpPr>
            <p:spPr>
              <a:xfrm flipV="1">
                <a:off x="56439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48">
                <a:extLst>
                  <a:ext uri="{FF2B5EF4-FFF2-40B4-BE49-F238E27FC236}">
                    <a16:creationId xmlns:a16="http://schemas.microsoft.com/office/drawing/2014/main" id="{A931E34D-B55F-40AD-83AF-7163B7D714F7}"/>
                  </a:ext>
                </a:extLst>
              </p:cNvPr>
              <p:cNvCxnSpPr/>
              <p:nvPr userDrawn="1"/>
            </p:nvCxnSpPr>
            <p:spPr>
              <a:xfrm flipV="1">
                <a:off x="526926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49">
                <a:extLst>
                  <a:ext uri="{FF2B5EF4-FFF2-40B4-BE49-F238E27FC236}">
                    <a16:creationId xmlns:a16="http://schemas.microsoft.com/office/drawing/2014/main" id="{85C0AB43-36CD-4E1C-BBD6-F6E40C7E2D07}"/>
                  </a:ext>
                </a:extLst>
              </p:cNvPr>
              <p:cNvCxnSpPr/>
              <p:nvPr userDrawn="1"/>
            </p:nvCxnSpPr>
            <p:spPr>
              <a:xfrm flipV="1">
                <a:off x="48896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50">
                <a:extLst>
                  <a:ext uri="{FF2B5EF4-FFF2-40B4-BE49-F238E27FC236}">
                    <a16:creationId xmlns:a16="http://schemas.microsoft.com/office/drawing/2014/main" id="{78CD91FC-28C9-4AC7-87D2-3236ADA79432}"/>
                  </a:ext>
                </a:extLst>
              </p:cNvPr>
              <p:cNvCxnSpPr/>
              <p:nvPr userDrawn="1"/>
            </p:nvCxnSpPr>
            <p:spPr>
              <a:xfrm flipV="1">
                <a:off x="452332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51">
                <a:extLst>
                  <a:ext uri="{FF2B5EF4-FFF2-40B4-BE49-F238E27FC236}">
                    <a16:creationId xmlns:a16="http://schemas.microsoft.com/office/drawing/2014/main" id="{43CC5094-48A5-4786-A10E-9CE8FDA8F34F}"/>
                  </a:ext>
                </a:extLst>
              </p:cNvPr>
              <p:cNvCxnSpPr/>
              <p:nvPr userDrawn="1"/>
            </p:nvCxnSpPr>
            <p:spPr>
              <a:xfrm flipV="1">
                <a:off x="415592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52">
                <a:extLst>
                  <a:ext uri="{FF2B5EF4-FFF2-40B4-BE49-F238E27FC236}">
                    <a16:creationId xmlns:a16="http://schemas.microsoft.com/office/drawing/2014/main" id="{B1CF75A4-9F1F-48F6-AFDA-C7897F2C1B55}"/>
                  </a:ext>
                </a:extLst>
              </p:cNvPr>
              <p:cNvCxnSpPr/>
              <p:nvPr userDrawn="1"/>
            </p:nvCxnSpPr>
            <p:spPr>
              <a:xfrm flipV="1">
                <a:off x="3786582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53">
                <a:extLst>
                  <a:ext uri="{FF2B5EF4-FFF2-40B4-BE49-F238E27FC236}">
                    <a16:creationId xmlns:a16="http://schemas.microsoft.com/office/drawing/2014/main" id="{D8B3EC32-3BCC-4CF3-A8AB-D5695C387FB1}"/>
                  </a:ext>
                </a:extLst>
              </p:cNvPr>
              <p:cNvCxnSpPr/>
              <p:nvPr userDrawn="1"/>
            </p:nvCxnSpPr>
            <p:spPr>
              <a:xfrm flipV="1">
                <a:off x="342049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54">
                <a:extLst>
                  <a:ext uri="{FF2B5EF4-FFF2-40B4-BE49-F238E27FC236}">
                    <a16:creationId xmlns:a16="http://schemas.microsoft.com/office/drawing/2014/main" id="{646D2636-826F-4188-AECD-8E9F547C330E}"/>
                  </a:ext>
                </a:extLst>
              </p:cNvPr>
              <p:cNvCxnSpPr/>
              <p:nvPr userDrawn="1"/>
            </p:nvCxnSpPr>
            <p:spPr>
              <a:xfrm flipV="1">
                <a:off x="305109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55">
                <a:extLst>
                  <a:ext uri="{FF2B5EF4-FFF2-40B4-BE49-F238E27FC236}">
                    <a16:creationId xmlns:a16="http://schemas.microsoft.com/office/drawing/2014/main" id="{D5190618-4665-4F2E-8844-020AD30239F6}"/>
                  </a:ext>
                </a:extLst>
              </p:cNvPr>
              <p:cNvCxnSpPr/>
              <p:nvPr userDrawn="1"/>
            </p:nvCxnSpPr>
            <p:spPr>
              <a:xfrm flipV="1">
                <a:off x="267428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56">
                <a:extLst>
                  <a:ext uri="{FF2B5EF4-FFF2-40B4-BE49-F238E27FC236}">
                    <a16:creationId xmlns:a16="http://schemas.microsoft.com/office/drawing/2014/main" id="{E501E497-7672-440E-967B-911C1D6B4B10}"/>
                  </a:ext>
                </a:extLst>
              </p:cNvPr>
              <p:cNvCxnSpPr/>
              <p:nvPr userDrawn="1"/>
            </p:nvCxnSpPr>
            <p:spPr>
              <a:xfrm flipV="1">
                <a:off x="23085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57">
                <a:extLst>
                  <a:ext uri="{FF2B5EF4-FFF2-40B4-BE49-F238E27FC236}">
                    <a16:creationId xmlns:a16="http://schemas.microsoft.com/office/drawing/2014/main" id="{8A688C29-83E0-4CC9-A8C5-B6B30A57710C}"/>
                  </a:ext>
                </a:extLst>
              </p:cNvPr>
              <p:cNvCxnSpPr/>
              <p:nvPr userDrawn="1"/>
            </p:nvCxnSpPr>
            <p:spPr>
              <a:xfrm flipV="1">
                <a:off x="193107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58">
                <a:extLst>
                  <a:ext uri="{FF2B5EF4-FFF2-40B4-BE49-F238E27FC236}">
                    <a16:creationId xmlns:a16="http://schemas.microsoft.com/office/drawing/2014/main" id="{8D3348AE-2C08-472A-92E4-12BF79B738D1}"/>
                  </a:ext>
                </a:extLst>
              </p:cNvPr>
              <p:cNvCxnSpPr/>
              <p:nvPr userDrawn="1"/>
            </p:nvCxnSpPr>
            <p:spPr>
              <a:xfrm flipV="1">
                <a:off x="155844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59">
                <a:extLst>
                  <a:ext uri="{FF2B5EF4-FFF2-40B4-BE49-F238E27FC236}">
                    <a16:creationId xmlns:a16="http://schemas.microsoft.com/office/drawing/2014/main" id="{D93531AE-9D57-49CA-BC46-F7384685F786}"/>
                  </a:ext>
                </a:extLst>
              </p:cNvPr>
              <p:cNvCxnSpPr/>
              <p:nvPr userDrawn="1"/>
            </p:nvCxnSpPr>
            <p:spPr>
              <a:xfrm flipV="1">
                <a:off x="11883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60">
                <a:extLst>
                  <a:ext uri="{FF2B5EF4-FFF2-40B4-BE49-F238E27FC236}">
                    <a16:creationId xmlns:a16="http://schemas.microsoft.com/office/drawing/2014/main" id="{6130565B-76F2-434C-8896-54E337D6B462}"/>
                  </a:ext>
                </a:extLst>
              </p:cNvPr>
              <p:cNvCxnSpPr/>
              <p:nvPr userDrawn="1"/>
            </p:nvCxnSpPr>
            <p:spPr>
              <a:xfrm flipV="1">
                <a:off x="81408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61">
                <a:extLst>
                  <a:ext uri="{FF2B5EF4-FFF2-40B4-BE49-F238E27FC236}">
                    <a16:creationId xmlns:a16="http://schemas.microsoft.com/office/drawing/2014/main" id="{A0D45B84-40CC-46CF-ACE4-C3A1732817B3}"/>
                  </a:ext>
                </a:extLst>
              </p:cNvPr>
              <p:cNvCxnSpPr/>
              <p:nvPr userDrawn="1"/>
            </p:nvCxnSpPr>
            <p:spPr>
              <a:xfrm flipV="1">
                <a:off x="4422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07D574C9-96B2-42EF-A9BC-D62E458D5C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09754-3A1E-461E-B289-FE7FC85C2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0" y="882000"/>
            <a:ext cx="11764800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pic>
        <p:nvPicPr>
          <p:cNvPr id="93" name="Picture 58">
            <a:extLst>
              <a:ext uri="{FF2B5EF4-FFF2-40B4-BE49-F238E27FC236}">
                <a16:creationId xmlns:a16="http://schemas.microsoft.com/office/drawing/2014/main" id="{FACF339E-D219-4088-BAC1-2C9C82F8139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sp>
        <p:nvSpPr>
          <p:cNvPr id="31" name="Text Box 38">
            <a:extLst>
              <a:ext uri="{FF2B5EF4-FFF2-40B4-BE49-F238E27FC236}">
                <a16:creationId xmlns:a16="http://schemas.microsoft.com/office/drawing/2014/main" id="{877F5B03-CBC3-47CB-9BB2-474A78C4A2D4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8205939" y="6201716"/>
            <a:ext cx="375149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rIns="0">
            <a:spAutoFit/>
          </a:bodyPr>
          <a:lstStyle/>
          <a:p>
            <a:pPr lvl="2" algn="r">
              <a:spcBef>
                <a:spcPct val="50000"/>
              </a:spcBef>
            </a:pPr>
            <a:fld id="{BBA2E11D-44E1-43DD-A173-928128880055}" type="slidenum">
              <a:rPr lang="en-GB" sz="800" noProof="1" smtClean="0">
                <a:solidFill>
                  <a:srgbClr val="8197A6"/>
                </a:solidFill>
                <a:latin typeface="Arial" charset="0"/>
                <a:ea typeface="Arial" charset="0"/>
                <a:cs typeface="Arial" charset="0"/>
              </a:rPr>
              <a:pPr lvl="2" algn="r">
                <a:spcBef>
                  <a:spcPct val="50000"/>
                </a:spcBef>
              </a:pPr>
              <a:t>‹#›</a:t>
            </a:fld>
            <a:endParaRPr lang="en-GB" sz="800" b="0" i="0" noProof="0" dirty="0">
              <a:solidFill>
                <a:srgbClr val="8197A6"/>
              </a:solidFill>
              <a:latin typeface="Arial" charset="0"/>
              <a:ea typeface="Arial" charset="0"/>
              <a:cs typeface="Arial" charset="0"/>
            </a:endParaRP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29EE444F-6605-400F-BF7E-C6FB5D4308CE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D20DA465-76C5-4858-B030-FBB9CA538CD7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9" name="Picture 5">
            <a:extLst>
              <a:ext uri="{FF2B5EF4-FFF2-40B4-BE49-F238E27FC236}">
                <a16:creationId xmlns:a16="http://schemas.microsoft.com/office/drawing/2014/main" id="{F46AEE21-774A-4AB5-ADC4-A6979F397CFE}"/>
              </a:ext>
            </a:extLst>
          </p:cNvPr>
          <p:cNvPicPr>
            <a:picLocks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0" y="6584400"/>
            <a:ext cx="1638000" cy="104400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" y="6454251"/>
            <a:ext cx="10159937" cy="43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599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0103AB9D-4033-450F-9AFB-12010B6E63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33" y="0"/>
            <a:ext cx="12192000" cy="6858000"/>
          </a:xfrm>
          <a:prstGeom prst="rect">
            <a:avLst/>
          </a:prstGeom>
        </p:spPr>
      </p:pic>
      <p:sp>
        <p:nvSpPr>
          <p:cNvPr id="34" name="Rectangle 38">
            <a:extLst>
              <a:ext uri="{FF2B5EF4-FFF2-40B4-BE49-F238E27FC236}">
                <a16:creationId xmlns:a16="http://schemas.microsoft.com/office/drawing/2014/main" id="{9C759BF4-95BD-4497-8F73-35566BC9CAF7}"/>
              </a:ext>
            </a:extLst>
          </p:cNvPr>
          <p:cNvSpPr/>
          <p:nvPr userDrawn="1"/>
        </p:nvSpPr>
        <p:spPr>
          <a:xfrm>
            <a:off x="-2" y="0"/>
            <a:ext cx="12225339" cy="6858000"/>
          </a:xfrm>
          <a:prstGeom prst="rect">
            <a:avLst/>
          </a:prstGeom>
          <a:solidFill>
            <a:srgbClr val="003249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>
              <a:solidFill>
                <a:schemeClr val="lt1">
                  <a:alpha val="60000"/>
                </a:schemeClr>
              </a:solidFill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07D574C9-96B2-42EF-A9BC-D62E458D5C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pic>
        <p:nvPicPr>
          <p:cNvPr id="32" name="Picture 58">
            <a:extLst>
              <a:ext uri="{FF2B5EF4-FFF2-40B4-BE49-F238E27FC236}">
                <a16:creationId xmlns:a16="http://schemas.microsoft.com/office/drawing/2014/main" id="{A9766FEA-5C39-42C1-9AEE-A80D8B6D13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09754-3A1E-461E-B289-FE7FC85C2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0" y="882000"/>
            <a:ext cx="11795828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Box 38">
            <a:extLst>
              <a:ext uri="{FF2B5EF4-FFF2-40B4-BE49-F238E27FC236}">
                <a16:creationId xmlns:a16="http://schemas.microsoft.com/office/drawing/2014/main" id="{CC8E513C-B257-4001-A64F-C4F555784E6F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8205939" y="6201716"/>
            <a:ext cx="375149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rIns="0">
            <a:spAutoFit/>
          </a:bodyPr>
          <a:lstStyle/>
          <a:p>
            <a:pPr lvl="2" algn="r">
              <a:spcBef>
                <a:spcPct val="50000"/>
              </a:spcBef>
            </a:pPr>
            <a:fld id="{BBA2E11D-44E1-43DD-A173-928128880055}" type="slidenum">
              <a:rPr lang="en-GB" sz="800" noProof="1" smtClean="0">
                <a:solidFill>
                  <a:srgbClr val="8197A6"/>
                </a:solidFill>
                <a:latin typeface="Arial" charset="0"/>
                <a:ea typeface="Arial" charset="0"/>
                <a:cs typeface="Arial" charset="0"/>
              </a:rPr>
              <a:pPr lvl="2" algn="r">
                <a:spcBef>
                  <a:spcPct val="50000"/>
                </a:spcBef>
              </a:pPr>
              <a:t>‹#›</a:t>
            </a:fld>
            <a:endParaRPr lang="en-GB" sz="800" b="0" i="0" noProof="0" dirty="0">
              <a:solidFill>
                <a:srgbClr val="8197A6"/>
              </a:solidFill>
              <a:latin typeface="Arial" charset="0"/>
              <a:ea typeface="Arial" charset="0"/>
              <a:cs typeface="Arial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75813CB-4394-43D3-A6B9-ACE26136B241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325E3871-9DD3-4380-BBB0-9E0A8BFDF550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3" name="Picture 5">
            <a:extLst>
              <a:ext uri="{FF2B5EF4-FFF2-40B4-BE49-F238E27FC236}">
                <a16:creationId xmlns:a16="http://schemas.microsoft.com/office/drawing/2014/main" id="{663393E8-7604-477C-92ED-F503CA6D7EE9}"/>
              </a:ext>
            </a:extLst>
          </p:cNvPr>
          <p:cNvPicPr>
            <a:picLocks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0" y="6584400"/>
            <a:ext cx="1638000" cy="1044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" y="6457664"/>
            <a:ext cx="10159937" cy="43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715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 BG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DA398890-117D-44A3-97A3-567CB60E6D4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33" y="-1"/>
            <a:ext cx="12191999" cy="6858001"/>
          </a:xfrm>
          <a:prstGeom prst="rect">
            <a:avLst/>
          </a:prstGeom>
        </p:spPr>
      </p:pic>
      <p:sp>
        <p:nvSpPr>
          <p:cNvPr id="34" name="Rectangle 38">
            <a:extLst>
              <a:ext uri="{FF2B5EF4-FFF2-40B4-BE49-F238E27FC236}">
                <a16:creationId xmlns:a16="http://schemas.microsoft.com/office/drawing/2014/main" id="{9C759BF4-95BD-4497-8F73-35566BC9CAF7}"/>
              </a:ext>
            </a:extLst>
          </p:cNvPr>
          <p:cNvSpPr/>
          <p:nvPr userDrawn="1"/>
        </p:nvSpPr>
        <p:spPr>
          <a:xfrm>
            <a:off x="-1" y="0"/>
            <a:ext cx="12222000" cy="6858000"/>
          </a:xfrm>
          <a:prstGeom prst="rect">
            <a:avLst/>
          </a:prstGeom>
          <a:solidFill>
            <a:srgbClr val="003249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>
              <a:solidFill>
                <a:schemeClr val="lt1">
                  <a:alpha val="60000"/>
                </a:schemeClr>
              </a:solidFill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07D574C9-96B2-42EF-A9BC-D62E458D5C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09754-3A1E-461E-B289-FE7FC85C2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0" y="882000"/>
            <a:ext cx="11764800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pic>
        <p:nvPicPr>
          <p:cNvPr id="32" name="Picture 58">
            <a:extLst>
              <a:ext uri="{FF2B5EF4-FFF2-40B4-BE49-F238E27FC236}">
                <a16:creationId xmlns:a16="http://schemas.microsoft.com/office/drawing/2014/main" id="{A9766FEA-5C39-42C1-9AEE-A80D8B6D13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sp>
        <p:nvSpPr>
          <p:cNvPr id="5" name="Text Box 38">
            <a:extLst>
              <a:ext uri="{FF2B5EF4-FFF2-40B4-BE49-F238E27FC236}">
                <a16:creationId xmlns:a16="http://schemas.microsoft.com/office/drawing/2014/main" id="{7EAA3B37-8161-430C-A74C-2E26E270DE0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8205939" y="6201716"/>
            <a:ext cx="375149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rIns="0">
            <a:spAutoFit/>
          </a:bodyPr>
          <a:lstStyle/>
          <a:p>
            <a:pPr lvl="2" algn="r">
              <a:spcBef>
                <a:spcPct val="50000"/>
              </a:spcBef>
            </a:pPr>
            <a:fld id="{BBA2E11D-44E1-43DD-A173-928128880055}" type="slidenum">
              <a:rPr lang="en-GB" sz="800" noProof="1" smtClean="0">
                <a:solidFill>
                  <a:srgbClr val="8197A6"/>
                </a:solidFill>
                <a:latin typeface="Arial" charset="0"/>
                <a:ea typeface="Arial" charset="0"/>
                <a:cs typeface="Arial" charset="0"/>
              </a:rPr>
              <a:pPr lvl="2" algn="r">
                <a:spcBef>
                  <a:spcPct val="50000"/>
                </a:spcBef>
              </a:pPr>
              <a:t>‹#›</a:t>
            </a:fld>
            <a:endParaRPr lang="en-GB" sz="800" b="0" i="0" noProof="0" dirty="0">
              <a:solidFill>
                <a:srgbClr val="8197A6"/>
              </a:solidFill>
              <a:latin typeface="Arial" charset="0"/>
              <a:ea typeface="Arial" charset="0"/>
              <a:cs typeface="Arial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5880B0D-A6A8-4687-98E2-A96E60FA37AA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49C1B0E-6D53-4CDD-9145-B0B42CF57C06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5">
            <a:extLst>
              <a:ext uri="{FF2B5EF4-FFF2-40B4-BE49-F238E27FC236}">
                <a16:creationId xmlns:a16="http://schemas.microsoft.com/office/drawing/2014/main" id="{AFACDF93-324D-4973-8C62-633313B491BB}"/>
              </a:ext>
            </a:extLst>
          </p:cNvPr>
          <p:cNvPicPr>
            <a:picLocks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0" y="6584400"/>
            <a:ext cx="1638000" cy="1044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" y="6457664"/>
            <a:ext cx="10159937" cy="43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59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7" hidden="1">
            <a:extLst>
              <a:ext uri="{FF2B5EF4-FFF2-40B4-BE49-F238E27FC236}">
                <a16:creationId xmlns:a16="http://schemas.microsoft.com/office/drawing/2014/main" id="{978F2107-068F-4327-9136-6EB3073A4403}"/>
              </a:ext>
            </a:extLst>
          </p:cNvPr>
          <p:cNvGrpSpPr/>
          <p:nvPr userDrawn="1"/>
        </p:nvGrpSpPr>
        <p:grpSpPr>
          <a:xfrm>
            <a:off x="443470" y="3456849"/>
            <a:ext cx="11852806" cy="2970388"/>
            <a:chOff x="442260" y="3600153"/>
            <a:chExt cx="11820483" cy="2970388"/>
          </a:xfrm>
        </p:grpSpPr>
        <p:cxnSp>
          <p:nvCxnSpPr>
            <p:cNvPr id="7" name="Straight Connector 38">
              <a:extLst>
                <a:ext uri="{FF2B5EF4-FFF2-40B4-BE49-F238E27FC236}">
                  <a16:creationId xmlns:a16="http://schemas.microsoft.com/office/drawing/2014/main" id="{B5909EFF-FFE7-4DCA-BB35-2930538F8575}"/>
                </a:ext>
              </a:extLst>
            </p:cNvPr>
            <p:cNvCxnSpPr/>
            <p:nvPr userDrawn="1"/>
          </p:nvCxnSpPr>
          <p:spPr>
            <a:xfrm flipV="1">
              <a:off x="9302285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39">
              <a:extLst>
                <a:ext uri="{FF2B5EF4-FFF2-40B4-BE49-F238E27FC236}">
                  <a16:creationId xmlns:a16="http://schemas.microsoft.com/office/drawing/2014/main" id="{BBF66BD5-8EBB-4321-AEA7-778A769BCD0F}"/>
                </a:ext>
              </a:extLst>
            </p:cNvPr>
            <p:cNvCxnSpPr/>
            <p:nvPr userDrawn="1"/>
          </p:nvCxnSpPr>
          <p:spPr>
            <a:xfrm flipV="1">
              <a:off x="8773056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40">
              <a:extLst>
                <a:ext uri="{FF2B5EF4-FFF2-40B4-BE49-F238E27FC236}">
                  <a16:creationId xmlns:a16="http://schemas.microsoft.com/office/drawing/2014/main" id="{B6105F55-6F73-4EAC-A6FE-341C1EDD082D}"/>
                </a:ext>
              </a:extLst>
            </p:cNvPr>
            <p:cNvCxnSpPr/>
            <p:nvPr userDrawn="1"/>
          </p:nvCxnSpPr>
          <p:spPr>
            <a:xfrm flipV="1">
              <a:off x="8235524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41">
              <a:extLst>
                <a:ext uri="{FF2B5EF4-FFF2-40B4-BE49-F238E27FC236}">
                  <a16:creationId xmlns:a16="http://schemas.microsoft.com/office/drawing/2014/main" id="{231C4A1D-0D18-4C45-8CD2-9B482D211697}"/>
                </a:ext>
              </a:extLst>
            </p:cNvPr>
            <p:cNvCxnSpPr/>
            <p:nvPr userDrawn="1"/>
          </p:nvCxnSpPr>
          <p:spPr>
            <a:xfrm flipV="1">
              <a:off x="7866030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42">
              <a:extLst>
                <a:ext uri="{FF2B5EF4-FFF2-40B4-BE49-F238E27FC236}">
                  <a16:creationId xmlns:a16="http://schemas.microsoft.com/office/drawing/2014/main" id="{887B699A-26D9-4993-847C-C919922EE7EC}"/>
                </a:ext>
              </a:extLst>
            </p:cNvPr>
            <p:cNvCxnSpPr/>
            <p:nvPr userDrawn="1"/>
          </p:nvCxnSpPr>
          <p:spPr>
            <a:xfrm flipV="1">
              <a:off x="7498863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43">
              <a:extLst>
                <a:ext uri="{FF2B5EF4-FFF2-40B4-BE49-F238E27FC236}">
                  <a16:creationId xmlns:a16="http://schemas.microsoft.com/office/drawing/2014/main" id="{2861B340-F5C1-4BA1-BA98-8D650473066B}"/>
                </a:ext>
              </a:extLst>
            </p:cNvPr>
            <p:cNvCxnSpPr/>
            <p:nvPr userDrawn="1"/>
          </p:nvCxnSpPr>
          <p:spPr>
            <a:xfrm flipV="1">
              <a:off x="7127208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44">
              <a:extLst>
                <a:ext uri="{FF2B5EF4-FFF2-40B4-BE49-F238E27FC236}">
                  <a16:creationId xmlns:a16="http://schemas.microsoft.com/office/drawing/2014/main" id="{C3568F9F-131F-4452-A304-F5E5399BCD8C}"/>
                </a:ext>
              </a:extLst>
            </p:cNvPr>
            <p:cNvCxnSpPr/>
            <p:nvPr userDrawn="1"/>
          </p:nvCxnSpPr>
          <p:spPr>
            <a:xfrm flipV="1">
              <a:off x="6758651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45">
              <a:extLst>
                <a:ext uri="{FF2B5EF4-FFF2-40B4-BE49-F238E27FC236}">
                  <a16:creationId xmlns:a16="http://schemas.microsoft.com/office/drawing/2014/main" id="{CF836D01-B716-45B7-86B0-7412F0310BC3}"/>
                </a:ext>
              </a:extLst>
            </p:cNvPr>
            <p:cNvCxnSpPr/>
            <p:nvPr userDrawn="1"/>
          </p:nvCxnSpPr>
          <p:spPr>
            <a:xfrm flipV="1">
              <a:off x="6389469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46">
              <a:extLst>
                <a:ext uri="{FF2B5EF4-FFF2-40B4-BE49-F238E27FC236}">
                  <a16:creationId xmlns:a16="http://schemas.microsoft.com/office/drawing/2014/main" id="{456D7560-3022-407D-A56A-387D1CF7CBBE}"/>
                </a:ext>
              </a:extLst>
            </p:cNvPr>
            <p:cNvCxnSpPr/>
            <p:nvPr userDrawn="1"/>
          </p:nvCxnSpPr>
          <p:spPr>
            <a:xfrm flipV="1">
              <a:off x="6009868" y="3607282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47">
              <a:extLst>
                <a:ext uri="{FF2B5EF4-FFF2-40B4-BE49-F238E27FC236}">
                  <a16:creationId xmlns:a16="http://schemas.microsoft.com/office/drawing/2014/main" id="{C7A0A529-063D-45DD-8385-C74DBDC59E7E}"/>
                </a:ext>
              </a:extLst>
            </p:cNvPr>
            <p:cNvCxnSpPr/>
            <p:nvPr userDrawn="1"/>
          </p:nvCxnSpPr>
          <p:spPr>
            <a:xfrm flipV="1">
              <a:off x="5643989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48">
              <a:extLst>
                <a:ext uri="{FF2B5EF4-FFF2-40B4-BE49-F238E27FC236}">
                  <a16:creationId xmlns:a16="http://schemas.microsoft.com/office/drawing/2014/main" id="{A931E34D-B55F-40AD-83AF-7163B7D714F7}"/>
                </a:ext>
              </a:extLst>
            </p:cNvPr>
            <p:cNvCxnSpPr/>
            <p:nvPr userDrawn="1"/>
          </p:nvCxnSpPr>
          <p:spPr>
            <a:xfrm flipV="1">
              <a:off x="5269261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49">
              <a:extLst>
                <a:ext uri="{FF2B5EF4-FFF2-40B4-BE49-F238E27FC236}">
                  <a16:creationId xmlns:a16="http://schemas.microsoft.com/office/drawing/2014/main" id="{85C0AB43-36CD-4E1C-BBD6-F6E40C7E2D07}"/>
                </a:ext>
              </a:extLst>
            </p:cNvPr>
            <p:cNvCxnSpPr/>
            <p:nvPr userDrawn="1"/>
          </p:nvCxnSpPr>
          <p:spPr>
            <a:xfrm flipV="1">
              <a:off x="4889660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50">
              <a:extLst>
                <a:ext uri="{FF2B5EF4-FFF2-40B4-BE49-F238E27FC236}">
                  <a16:creationId xmlns:a16="http://schemas.microsoft.com/office/drawing/2014/main" id="{78CD91FC-28C9-4AC7-87D2-3236ADA79432}"/>
                </a:ext>
              </a:extLst>
            </p:cNvPr>
            <p:cNvCxnSpPr/>
            <p:nvPr userDrawn="1"/>
          </p:nvCxnSpPr>
          <p:spPr>
            <a:xfrm flipV="1">
              <a:off x="4523327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51">
              <a:extLst>
                <a:ext uri="{FF2B5EF4-FFF2-40B4-BE49-F238E27FC236}">
                  <a16:creationId xmlns:a16="http://schemas.microsoft.com/office/drawing/2014/main" id="{43CC5094-48A5-4786-A10E-9CE8FDA8F34F}"/>
                </a:ext>
              </a:extLst>
            </p:cNvPr>
            <p:cNvCxnSpPr/>
            <p:nvPr userDrawn="1"/>
          </p:nvCxnSpPr>
          <p:spPr>
            <a:xfrm flipV="1">
              <a:off x="4155926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52">
              <a:extLst>
                <a:ext uri="{FF2B5EF4-FFF2-40B4-BE49-F238E27FC236}">
                  <a16:creationId xmlns:a16="http://schemas.microsoft.com/office/drawing/2014/main" id="{B1CF75A4-9F1F-48F6-AFDA-C7897F2C1B55}"/>
                </a:ext>
              </a:extLst>
            </p:cNvPr>
            <p:cNvCxnSpPr/>
            <p:nvPr userDrawn="1"/>
          </p:nvCxnSpPr>
          <p:spPr>
            <a:xfrm flipV="1">
              <a:off x="3786582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53">
              <a:extLst>
                <a:ext uri="{FF2B5EF4-FFF2-40B4-BE49-F238E27FC236}">
                  <a16:creationId xmlns:a16="http://schemas.microsoft.com/office/drawing/2014/main" id="{D8B3EC32-3BCC-4CF3-A8AB-D5695C387FB1}"/>
                </a:ext>
              </a:extLst>
            </p:cNvPr>
            <p:cNvCxnSpPr/>
            <p:nvPr userDrawn="1"/>
          </p:nvCxnSpPr>
          <p:spPr>
            <a:xfrm flipV="1">
              <a:off x="3420490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54">
              <a:extLst>
                <a:ext uri="{FF2B5EF4-FFF2-40B4-BE49-F238E27FC236}">
                  <a16:creationId xmlns:a16="http://schemas.microsoft.com/office/drawing/2014/main" id="{646D2636-826F-4188-AECD-8E9F547C330E}"/>
                </a:ext>
              </a:extLst>
            </p:cNvPr>
            <p:cNvCxnSpPr/>
            <p:nvPr userDrawn="1"/>
          </p:nvCxnSpPr>
          <p:spPr>
            <a:xfrm flipV="1">
              <a:off x="3051095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55">
              <a:extLst>
                <a:ext uri="{FF2B5EF4-FFF2-40B4-BE49-F238E27FC236}">
                  <a16:creationId xmlns:a16="http://schemas.microsoft.com/office/drawing/2014/main" id="{D5190618-4665-4F2E-8844-020AD30239F6}"/>
                </a:ext>
              </a:extLst>
            </p:cNvPr>
            <p:cNvCxnSpPr/>
            <p:nvPr userDrawn="1"/>
          </p:nvCxnSpPr>
          <p:spPr>
            <a:xfrm flipV="1">
              <a:off x="2674287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56">
              <a:extLst>
                <a:ext uri="{FF2B5EF4-FFF2-40B4-BE49-F238E27FC236}">
                  <a16:creationId xmlns:a16="http://schemas.microsoft.com/office/drawing/2014/main" id="{E501E497-7672-440E-967B-911C1D6B4B10}"/>
                </a:ext>
              </a:extLst>
            </p:cNvPr>
            <p:cNvCxnSpPr/>
            <p:nvPr userDrawn="1"/>
          </p:nvCxnSpPr>
          <p:spPr>
            <a:xfrm flipV="1">
              <a:off x="2308530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57">
              <a:extLst>
                <a:ext uri="{FF2B5EF4-FFF2-40B4-BE49-F238E27FC236}">
                  <a16:creationId xmlns:a16="http://schemas.microsoft.com/office/drawing/2014/main" id="{8A688C29-83E0-4CC9-A8C5-B6B30A57710C}"/>
                </a:ext>
              </a:extLst>
            </p:cNvPr>
            <p:cNvCxnSpPr/>
            <p:nvPr userDrawn="1"/>
          </p:nvCxnSpPr>
          <p:spPr>
            <a:xfrm flipV="1">
              <a:off x="1931070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58">
              <a:extLst>
                <a:ext uri="{FF2B5EF4-FFF2-40B4-BE49-F238E27FC236}">
                  <a16:creationId xmlns:a16="http://schemas.microsoft.com/office/drawing/2014/main" id="{8D3348AE-2C08-472A-92E4-12BF79B738D1}"/>
                </a:ext>
              </a:extLst>
            </p:cNvPr>
            <p:cNvCxnSpPr/>
            <p:nvPr userDrawn="1"/>
          </p:nvCxnSpPr>
          <p:spPr>
            <a:xfrm flipV="1">
              <a:off x="1558445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59">
              <a:extLst>
                <a:ext uri="{FF2B5EF4-FFF2-40B4-BE49-F238E27FC236}">
                  <a16:creationId xmlns:a16="http://schemas.microsoft.com/office/drawing/2014/main" id="{D93531AE-9D57-49CA-BC46-F7384685F786}"/>
                </a:ext>
              </a:extLst>
            </p:cNvPr>
            <p:cNvCxnSpPr/>
            <p:nvPr userDrawn="1"/>
          </p:nvCxnSpPr>
          <p:spPr>
            <a:xfrm flipV="1">
              <a:off x="1188389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60">
              <a:extLst>
                <a:ext uri="{FF2B5EF4-FFF2-40B4-BE49-F238E27FC236}">
                  <a16:creationId xmlns:a16="http://schemas.microsoft.com/office/drawing/2014/main" id="{6130565B-76F2-434C-8896-54E337D6B462}"/>
                </a:ext>
              </a:extLst>
            </p:cNvPr>
            <p:cNvCxnSpPr/>
            <p:nvPr userDrawn="1"/>
          </p:nvCxnSpPr>
          <p:spPr>
            <a:xfrm flipV="1">
              <a:off x="814086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61">
              <a:extLst>
                <a:ext uri="{FF2B5EF4-FFF2-40B4-BE49-F238E27FC236}">
                  <a16:creationId xmlns:a16="http://schemas.microsoft.com/office/drawing/2014/main" id="{A0D45B84-40CC-46CF-ACE4-C3A1732817B3}"/>
                </a:ext>
              </a:extLst>
            </p:cNvPr>
            <p:cNvCxnSpPr/>
            <p:nvPr userDrawn="1"/>
          </p:nvCxnSpPr>
          <p:spPr>
            <a:xfrm flipV="1">
              <a:off x="442260" y="3600153"/>
              <a:ext cx="2960458" cy="2963259"/>
            </a:xfrm>
            <a:prstGeom prst="line">
              <a:avLst/>
            </a:prstGeom>
            <a:ln w="1270">
              <a:gradFill>
                <a:gsLst>
                  <a:gs pos="89000">
                    <a:srgbClr val="003249">
                      <a:alpha val="0"/>
                    </a:srgbClr>
                  </a:gs>
                  <a:gs pos="0">
                    <a:srgbClr val="335E6F"/>
                  </a:gs>
                </a:gsLst>
                <a:lin ang="27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07D574C9-96B2-42EF-A9BC-D62E458D5C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09754-3A1E-461E-B289-FE7FC85C2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0" y="882000"/>
            <a:ext cx="11764800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47A283E-2E94-448F-92E5-2474B2498001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5278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3D3CCAE-5E68-40B7-96F4-1867CB3C21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graphicFrame>
        <p:nvGraphicFramePr>
          <p:cNvPr id="3" name="Chart 62">
            <a:extLst>
              <a:ext uri="{FF2B5EF4-FFF2-40B4-BE49-F238E27FC236}">
                <a16:creationId xmlns:a16="http://schemas.microsoft.com/office/drawing/2014/main" id="{F74DFCCB-83DE-47F4-9FF3-8FAEE5BF92D8}"/>
              </a:ext>
            </a:extLst>
          </p:cNvPr>
          <p:cNvGraphicFramePr/>
          <p:nvPr userDrawn="1"/>
        </p:nvGraphicFramePr>
        <p:xfrm>
          <a:off x="279036" y="1321782"/>
          <a:ext cx="11656060" cy="46238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62">
            <a:extLst>
              <a:ext uri="{FF2B5EF4-FFF2-40B4-BE49-F238E27FC236}">
                <a16:creationId xmlns:a16="http://schemas.microsoft.com/office/drawing/2014/main" id="{1D3688BC-A29F-4FC4-A11A-398FE4188E1F}"/>
              </a:ext>
            </a:extLst>
          </p:cNvPr>
          <p:cNvGraphicFramePr/>
          <p:nvPr userDrawn="1">
            <p:extLst>
              <p:ext uri="{D42A27DB-BD31-4B8C-83A1-F6EECF244321}">
                <p14:modId xmlns:p14="http://schemas.microsoft.com/office/powerpoint/2010/main" val="1776204199"/>
              </p:ext>
            </p:extLst>
          </p:nvPr>
        </p:nvGraphicFramePr>
        <p:xfrm>
          <a:off x="278274" y="1348840"/>
          <a:ext cx="11624275" cy="47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D8F5593-453E-4297-89C3-AF572A2F008F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18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"/>
                                        <p:tgtEl>
                                          <p:spTgt spid="3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300"/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300"/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"/>
                            </p:stCondLst>
                            <p:childTnLst>
                              <p:par>
                                <p:cTn id="1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00"/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"/>
                            </p:stCondLst>
                            <p:childTnLst>
                              <p:par>
                                <p:cTn id="2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300"/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300"/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"/>
                            </p:stCondLst>
                            <p:childTnLst>
                              <p:par>
                                <p:cTn id="2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300"/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"/>
                            </p:stCondLst>
                            <p:childTnLst>
                              <p:par>
                                <p:cTn id="3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300"/>
                                        <p:tgtEl>
                                          <p:spTgt spid="6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400"/>
                            </p:stCondLst>
                            <p:childTnLst>
                              <p:par>
                                <p:cTn id="3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6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300"/>
                                        <p:tgtEl>
                                          <p:spTgt spid="6">
                                            <p:graphicEl>
                                              <a:chart seriesIdx="-4" categoryIdx="6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700"/>
                            </p:stCondLst>
                            <p:childTnLst>
                              <p:par>
                                <p:cTn id="4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7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300"/>
                                        <p:tgtEl>
                                          <p:spTgt spid="6">
                                            <p:graphicEl>
                                              <a:chart seriesIdx="-4" categoryIdx="7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8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300"/>
                                        <p:tgtEl>
                                          <p:spTgt spid="6">
                                            <p:graphicEl>
                                              <a:chart seriesIdx="-4" categoryIdx="8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300"/>
                            </p:stCondLst>
                            <p:childTnLst>
                              <p:par>
                                <p:cTn id="4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9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300"/>
                                        <p:tgtEl>
                                          <p:spTgt spid="6">
                                            <p:graphicEl>
                                              <a:chart seriesIdx="-4" categoryIdx="9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"/>
                            </p:stCondLst>
                            <p:childTnLst>
                              <p:par>
                                <p:cTn id="5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300"/>
                                        <p:tgtEl>
                                          <p:spTgt spid="6">
                                            <p:graphicEl>
                                              <a:chart seriesIdx="-4" categoryIdx="1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900"/>
                            </p:stCondLst>
                            <p:childTnLst>
                              <p:par>
                                <p:cTn id="5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300"/>
                                        <p:tgtEl>
                                          <p:spTgt spid="6">
                                            <p:graphicEl>
                                              <a:chart seriesIdx="-4" categoryIdx="1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200"/>
                            </p:stCondLst>
                            <p:childTnLst>
                              <p:par>
                                <p:cTn id="6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300"/>
                                        <p:tgtEl>
                                          <p:spTgt spid="6">
                                            <p:graphicEl>
                                              <a:chart seriesIdx="-4" categoryIdx="1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500"/>
                            </p:stCondLst>
                            <p:childTnLst>
                              <p:par>
                                <p:cTn id="6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300"/>
                                        <p:tgtEl>
                                          <p:spTgt spid="6">
                                            <p:graphicEl>
                                              <a:chart seriesIdx="-4" categoryIdx="1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800"/>
                            </p:stCondLst>
                            <p:childTnLst>
                              <p:par>
                                <p:cTn id="6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4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300"/>
                                        <p:tgtEl>
                                          <p:spTgt spid="6">
                                            <p:graphicEl>
                                              <a:chart seriesIdx="-4" categoryIdx="14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100"/>
                            </p:stCondLst>
                            <p:childTnLst>
                              <p:par>
                                <p:cTn id="7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5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300"/>
                                        <p:tgtEl>
                                          <p:spTgt spid="6">
                                            <p:graphicEl>
                                              <a:chart seriesIdx="-4" categoryIdx="15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400"/>
                            </p:stCondLst>
                            <p:childTnLst>
                              <p:par>
                                <p:cTn id="7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6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300"/>
                                        <p:tgtEl>
                                          <p:spTgt spid="6">
                                            <p:graphicEl>
                                              <a:chart seriesIdx="-4" categoryIdx="16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700"/>
                            </p:stCondLst>
                            <p:childTnLst>
                              <p:par>
                                <p:cTn id="8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7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300"/>
                                        <p:tgtEl>
                                          <p:spTgt spid="6">
                                            <p:graphicEl>
                                              <a:chart seriesIdx="-4" categoryIdx="17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8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300"/>
                                        <p:tgtEl>
                                          <p:spTgt spid="6">
                                            <p:graphicEl>
                                              <a:chart seriesIdx="-4" categoryIdx="18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300"/>
                            </p:stCondLst>
                            <p:childTnLst>
                              <p:par>
                                <p:cTn id="8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9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300"/>
                                        <p:tgtEl>
                                          <p:spTgt spid="6">
                                            <p:graphicEl>
                                              <a:chart seriesIdx="-4" categoryIdx="19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600"/>
                            </p:stCondLst>
                            <p:childTnLst>
                              <p:par>
                                <p:cTn id="9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300"/>
                                        <p:tgtEl>
                                          <p:spTgt spid="6">
                                            <p:graphicEl>
                                              <a:chart seriesIdx="-4" categoryIdx="2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6900"/>
                            </p:stCondLst>
                            <p:childTnLst>
                              <p:par>
                                <p:cTn id="9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300"/>
                                        <p:tgtEl>
                                          <p:spTgt spid="6">
                                            <p:graphicEl>
                                              <a:chart seriesIdx="-4" categoryIdx="2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"/>
                            </p:stCondLst>
                            <p:childTnLst>
                              <p:par>
                                <p:cTn id="10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300"/>
                                        <p:tgtEl>
                                          <p:spTgt spid="6">
                                            <p:graphicEl>
                                              <a:chart seriesIdx="-4" categoryIdx="2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7500"/>
                            </p:stCondLst>
                            <p:childTnLst>
                              <p:par>
                                <p:cTn id="10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300"/>
                                        <p:tgtEl>
                                          <p:spTgt spid="6">
                                            <p:graphicEl>
                                              <a:chart seriesIdx="-4" categoryIdx="2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Chart bld="category"/>
        </p:bldSub>
      </p:bldGraphic>
      <p:bldGraphic spid="6" grpId="0">
        <p:bldSub>
          <a:bldChart bld="category"/>
        </p:bldSub>
      </p:bldGraphic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1B31BE-8F00-4FD0-B83D-49F14B7AAC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graphicFrame>
        <p:nvGraphicFramePr>
          <p:cNvPr id="3" name="Chart 62">
            <a:extLst>
              <a:ext uri="{FF2B5EF4-FFF2-40B4-BE49-F238E27FC236}">
                <a16:creationId xmlns:a16="http://schemas.microsoft.com/office/drawing/2014/main" id="{ACF06B11-18F4-4720-A183-165C1FB85F61}"/>
              </a:ext>
            </a:extLst>
          </p:cNvPr>
          <p:cNvGraphicFramePr/>
          <p:nvPr userDrawn="1">
            <p:extLst>
              <p:ext uri="{D42A27DB-BD31-4B8C-83A1-F6EECF244321}">
                <p14:modId xmlns:p14="http://schemas.microsoft.com/office/powerpoint/2010/main" val="1737926873"/>
              </p:ext>
            </p:extLst>
          </p:nvPr>
        </p:nvGraphicFramePr>
        <p:xfrm>
          <a:off x="279036" y="1219353"/>
          <a:ext cx="11656060" cy="47356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805BBD0-4E77-4901-8F9B-5C34F6E0468A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012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"/>
                                        <p:tgtEl>
                                          <p:spTgt spid="3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300"/>
                                        <p:tgtEl>
                                          <p:spTgt spid="3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"/>
                            </p:stCondLst>
                            <p:childTnLst>
                              <p:par>
                                <p:cTn id="1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300"/>
                                        <p:tgtEl>
                                          <p:spTgt spid="3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"/>
                            </p:stCondLst>
                            <p:childTnLst>
                              <p:par>
                                <p:cTn id="1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00"/>
                                        <p:tgtEl>
                                          <p:spTgt spid="3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"/>
                            </p:stCondLst>
                            <p:childTnLst>
                              <p:par>
                                <p:cTn id="2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300"/>
                                        <p:tgtEl>
                                          <p:spTgt spid="3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300"/>
                                        <p:tgtEl>
                                          <p:spTgt spid="3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"/>
                            </p:stCondLst>
                            <p:childTnLst>
                              <p:par>
                                <p:cTn id="2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300"/>
                                        <p:tgtEl>
                                          <p:spTgt spid="3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"/>
                            </p:stCondLst>
                            <p:childTnLst>
                              <p:par>
                                <p:cTn id="3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6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300"/>
                                        <p:tgtEl>
                                          <p:spTgt spid="3">
                                            <p:graphicEl>
                                              <a:chart seriesIdx="-4" categoryIdx="6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400"/>
                            </p:stCondLst>
                            <p:childTnLst>
                              <p:par>
                                <p:cTn id="3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7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300"/>
                                        <p:tgtEl>
                                          <p:spTgt spid="3">
                                            <p:graphicEl>
                                              <a:chart seriesIdx="-4" categoryIdx="7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700"/>
                            </p:stCondLst>
                            <p:childTnLst>
                              <p:par>
                                <p:cTn id="4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8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300"/>
                                        <p:tgtEl>
                                          <p:spTgt spid="3">
                                            <p:graphicEl>
                                              <a:chart seriesIdx="-4" categoryIdx="8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9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300"/>
                                        <p:tgtEl>
                                          <p:spTgt spid="3">
                                            <p:graphicEl>
                                              <a:chart seriesIdx="-4" categoryIdx="9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300"/>
                            </p:stCondLst>
                            <p:childTnLst>
                              <p:par>
                                <p:cTn id="4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300"/>
                                        <p:tgtEl>
                                          <p:spTgt spid="3">
                                            <p:graphicEl>
                                              <a:chart seriesIdx="-4" categoryIdx="1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"/>
                            </p:stCondLst>
                            <p:childTnLst>
                              <p:par>
                                <p:cTn id="5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300"/>
                                        <p:tgtEl>
                                          <p:spTgt spid="3">
                                            <p:graphicEl>
                                              <a:chart seriesIdx="-4" categoryIdx="1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900"/>
                            </p:stCondLst>
                            <p:childTnLst>
                              <p:par>
                                <p:cTn id="5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300"/>
                                        <p:tgtEl>
                                          <p:spTgt spid="3">
                                            <p:graphicEl>
                                              <a:chart seriesIdx="-4" categoryIdx="1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200"/>
                            </p:stCondLst>
                            <p:childTnLst>
                              <p:par>
                                <p:cTn id="6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300"/>
                                        <p:tgtEl>
                                          <p:spTgt spid="3">
                                            <p:graphicEl>
                                              <a:chart seriesIdx="-4" categoryIdx="1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500"/>
                            </p:stCondLst>
                            <p:childTnLst>
                              <p:par>
                                <p:cTn id="6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4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300"/>
                                        <p:tgtEl>
                                          <p:spTgt spid="3">
                                            <p:graphicEl>
                                              <a:chart seriesIdx="-4" categoryIdx="14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800"/>
                            </p:stCondLst>
                            <p:childTnLst>
                              <p:par>
                                <p:cTn id="6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5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300"/>
                                        <p:tgtEl>
                                          <p:spTgt spid="3">
                                            <p:graphicEl>
                                              <a:chart seriesIdx="-4" categoryIdx="15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100"/>
                            </p:stCondLst>
                            <p:childTnLst>
                              <p:par>
                                <p:cTn id="7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6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300"/>
                                        <p:tgtEl>
                                          <p:spTgt spid="3">
                                            <p:graphicEl>
                                              <a:chart seriesIdx="-4" categoryIdx="16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400"/>
                            </p:stCondLst>
                            <p:childTnLst>
                              <p:par>
                                <p:cTn id="7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7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300"/>
                                        <p:tgtEl>
                                          <p:spTgt spid="3">
                                            <p:graphicEl>
                                              <a:chart seriesIdx="-4" categoryIdx="17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700"/>
                            </p:stCondLst>
                            <p:childTnLst>
                              <p:par>
                                <p:cTn id="8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8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300"/>
                                        <p:tgtEl>
                                          <p:spTgt spid="3">
                                            <p:graphicEl>
                                              <a:chart seriesIdx="-4" categoryIdx="18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19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300"/>
                                        <p:tgtEl>
                                          <p:spTgt spid="3">
                                            <p:graphicEl>
                                              <a:chart seriesIdx="-4" categoryIdx="19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300"/>
                            </p:stCondLst>
                            <p:childTnLst>
                              <p:par>
                                <p:cTn id="89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2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300"/>
                                        <p:tgtEl>
                                          <p:spTgt spid="3">
                                            <p:graphicEl>
                                              <a:chart seriesIdx="-4" categoryIdx="2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600"/>
                            </p:stCondLst>
                            <p:childTnLst>
                              <p:par>
                                <p:cTn id="93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2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300"/>
                                        <p:tgtEl>
                                          <p:spTgt spid="3">
                                            <p:graphicEl>
                                              <a:chart seriesIdx="-4" categoryIdx="2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6900"/>
                            </p:stCondLst>
                            <p:childTnLst>
                              <p:par>
                                <p:cTn id="97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2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300"/>
                                        <p:tgtEl>
                                          <p:spTgt spid="3">
                                            <p:graphicEl>
                                              <a:chart seriesIdx="-4" categoryIdx="2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"/>
                            </p:stCondLst>
                            <p:childTnLst>
                              <p:par>
                                <p:cTn id="101" presetID="22" presetClass="entr" presetSubtype="4" repeatCount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chart seriesIdx="-4" categoryIdx="2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300"/>
                                        <p:tgtEl>
                                          <p:spTgt spid="3">
                                            <p:graphicEl>
                                              <a:chart seriesIdx="-4" categoryIdx="2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Chart bld="category"/>
        </p:bldSub>
      </p:bldGraphic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5">
            <a:extLst>
              <a:ext uri="{FF2B5EF4-FFF2-40B4-BE49-F238E27FC236}">
                <a16:creationId xmlns:a16="http://schemas.microsoft.com/office/drawing/2014/main" id="{F49FFC1C-3741-4844-8C3F-E4F557524424}"/>
              </a:ext>
            </a:extLst>
          </p:cNvPr>
          <p:cNvGrpSpPr/>
          <p:nvPr userDrawn="1"/>
        </p:nvGrpSpPr>
        <p:grpSpPr>
          <a:xfrm>
            <a:off x="-6583" y="-3"/>
            <a:ext cx="12302859" cy="6858003"/>
            <a:chOff x="-6566" y="-2"/>
            <a:chExt cx="12269309" cy="6858002"/>
          </a:xfrm>
        </p:grpSpPr>
        <p:sp>
          <p:nvSpPr>
            <p:cNvPr id="5" name="Rectangle 36" hidden="1">
              <a:extLst>
                <a:ext uri="{FF2B5EF4-FFF2-40B4-BE49-F238E27FC236}">
                  <a16:creationId xmlns:a16="http://schemas.microsoft.com/office/drawing/2014/main" id="{0BD74276-8ED2-4824-9998-0BAA3955CD95}"/>
                </a:ext>
              </a:extLst>
            </p:cNvPr>
            <p:cNvSpPr/>
            <p:nvPr userDrawn="1"/>
          </p:nvSpPr>
          <p:spPr>
            <a:xfrm>
              <a:off x="-6566" y="-2"/>
              <a:ext cx="12198565" cy="6858002"/>
            </a:xfrm>
            <a:prstGeom prst="rect">
              <a:avLst/>
            </a:prstGeom>
            <a:solidFill>
              <a:srgbClr val="00324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sz="1302" dirty="0"/>
            </a:p>
          </p:txBody>
        </p:sp>
        <p:grpSp>
          <p:nvGrpSpPr>
            <p:cNvPr id="6" name="Group 37" hidden="1">
              <a:extLst>
                <a:ext uri="{FF2B5EF4-FFF2-40B4-BE49-F238E27FC236}">
                  <a16:creationId xmlns:a16="http://schemas.microsoft.com/office/drawing/2014/main" id="{978F2107-068F-4327-9136-6EB3073A4403}"/>
                </a:ext>
              </a:extLst>
            </p:cNvPr>
            <p:cNvGrpSpPr/>
            <p:nvPr userDrawn="1"/>
          </p:nvGrpSpPr>
          <p:grpSpPr>
            <a:xfrm>
              <a:off x="442260" y="3456849"/>
              <a:ext cx="11820483" cy="2970388"/>
              <a:chOff x="442260" y="3600153"/>
              <a:chExt cx="11820483" cy="2970388"/>
            </a:xfrm>
          </p:grpSpPr>
          <p:cxnSp>
            <p:nvCxnSpPr>
              <p:cNvPr id="7" name="Straight Connector 38">
                <a:extLst>
                  <a:ext uri="{FF2B5EF4-FFF2-40B4-BE49-F238E27FC236}">
                    <a16:creationId xmlns:a16="http://schemas.microsoft.com/office/drawing/2014/main" id="{B5909EFF-FFE7-4DCA-BB35-2930538F8575}"/>
                  </a:ext>
                </a:extLst>
              </p:cNvPr>
              <p:cNvCxnSpPr/>
              <p:nvPr userDrawn="1"/>
            </p:nvCxnSpPr>
            <p:spPr>
              <a:xfrm flipV="1">
                <a:off x="930228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39">
                <a:extLst>
                  <a:ext uri="{FF2B5EF4-FFF2-40B4-BE49-F238E27FC236}">
                    <a16:creationId xmlns:a16="http://schemas.microsoft.com/office/drawing/2014/main" id="{BBF66BD5-8EBB-4321-AEA7-778A769BCD0F}"/>
                  </a:ext>
                </a:extLst>
              </p:cNvPr>
              <p:cNvCxnSpPr/>
              <p:nvPr userDrawn="1"/>
            </p:nvCxnSpPr>
            <p:spPr>
              <a:xfrm flipV="1">
                <a:off x="877305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40">
                <a:extLst>
                  <a:ext uri="{FF2B5EF4-FFF2-40B4-BE49-F238E27FC236}">
                    <a16:creationId xmlns:a16="http://schemas.microsoft.com/office/drawing/2014/main" id="{B6105F55-6F73-4EAC-A6FE-341C1EDD082D}"/>
                  </a:ext>
                </a:extLst>
              </p:cNvPr>
              <p:cNvCxnSpPr/>
              <p:nvPr userDrawn="1"/>
            </p:nvCxnSpPr>
            <p:spPr>
              <a:xfrm flipV="1">
                <a:off x="8235524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41">
                <a:extLst>
                  <a:ext uri="{FF2B5EF4-FFF2-40B4-BE49-F238E27FC236}">
                    <a16:creationId xmlns:a16="http://schemas.microsoft.com/office/drawing/2014/main" id="{231C4A1D-0D18-4C45-8CD2-9B482D211697}"/>
                  </a:ext>
                </a:extLst>
              </p:cNvPr>
              <p:cNvCxnSpPr/>
              <p:nvPr userDrawn="1"/>
            </p:nvCxnSpPr>
            <p:spPr>
              <a:xfrm flipV="1">
                <a:off x="78660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42">
                <a:extLst>
                  <a:ext uri="{FF2B5EF4-FFF2-40B4-BE49-F238E27FC236}">
                    <a16:creationId xmlns:a16="http://schemas.microsoft.com/office/drawing/2014/main" id="{887B699A-26D9-4993-847C-C919922EE7EC}"/>
                  </a:ext>
                </a:extLst>
              </p:cNvPr>
              <p:cNvCxnSpPr/>
              <p:nvPr userDrawn="1"/>
            </p:nvCxnSpPr>
            <p:spPr>
              <a:xfrm flipV="1">
                <a:off x="7498863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43">
                <a:extLst>
                  <a:ext uri="{FF2B5EF4-FFF2-40B4-BE49-F238E27FC236}">
                    <a16:creationId xmlns:a16="http://schemas.microsoft.com/office/drawing/2014/main" id="{2861B340-F5C1-4BA1-BA98-8D650473066B}"/>
                  </a:ext>
                </a:extLst>
              </p:cNvPr>
              <p:cNvCxnSpPr/>
              <p:nvPr userDrawn="1"/>
            </p:nvCxnSpPr>
            <p:spPr>
              <a:xfrm flipV="1">
                <a:off x="7127208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44">
                <a:extLst>
                  <a:ext uri="{FF2B5EF4-FFF2-40B4-BE49-F238E27FC236}">
                    <a16:creationId xmlns:a16="http://schemas.microsoft.com/office/drawing/2014/main" id="{C3568F9F-131F-4452-A304-F5E5399BCD8C}"/>
                  </a:ext>
                </a:extLst>
              </p:cNvPr>
              <p:cNvCxnSpPr/>
              <p:nvPr userDrawn="1"/>
            </p:nvCxnSpPr>
            <p:spPr>
              <a:xfrm flipV="1">
                <a:off x="675865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45">
                <a:extLst>
                  <a:ext uri="{FF2B5EF4-FFF2-40B4-BE49-F238E27FC236}">
                    <a16:creationId xmlns:a16="http://schemas.microsoft.com/office/drawing/2014/main" id="{CF836D01-B716-45B7-86B0-7412F0310BC3}"/>
                  </a:ext>
                </a:extLst>
              </p:cNvPr>
              <p:cNvCxnSpPr/>
              <p:nvPr userDrawn="1"/>
            </p:nvCxnSpPr>
            <p:spPr>
              <a:xfrm flipV="1">
                <a:off x="638946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46">
                <a:extLst>
                  <a:ext uri="{FF2B5EF4-FFF2-40B4-BE49-F238E27FC236}">
                    <a16:creationId xmlns:a16="http://schemas.microsoft.com/office/drawing/2014/main" id="{456D7560-3022-407D-A56A-387D1CF7CBBE}"/>
                  </a:ext>
                </a:extLst>
              </p:cNvPr>
              <p:cNvCxnSpPr/>
              <p:nvPr userDrawn="1"/>
            </p:nvCxnSpPr>
            <p:spPr>
              <a:xfrm flipV="1">
                <a:off x="6009868" y="3607282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47">
                <a:extLst>
                  <a:ext uri="{FF2B5EF4-FFF2-40B4-BE49-F238E27FC236}">
                    <a16:creationId xmlns:a16="http://schemas.microsoft.com/office/drawing/2014/main" id="{C7A0A529-063D-45DD-8385-C74DBDC59E7E}"/>
                  </a:ext>
                </a:extLst>
              </p:cNvPr>
              <p:cNvCxnSpPr/>
              <p:nvPr userDrawn="1"/>
            </p:nvCxnSpPr>
            <p:spPr>
              <a:xfrm flipV="1">
                <a:off x="56439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48">
                <a:extLst>
                  <a:ext uri="{FF2B5EF4-FFF2-40B4-BE49-F238E27FC236}">
                    <a16:creationId xmlns:a16="http://schemas.microsoft.com/office/drawing/2014/main" id="{A931E34D-B55F-40AD-83AF-7163B7D714F7}"/>
                  </a:ext>
                </a:extLst>
              </p:cNvPr>
              <p:cNvCxnSpPr/>
              <p:nvPr userDrawn="1"/>
            </p:nvCxnSpPr>
            <p:spPr>
              <a:xfrm flipV="1">
                <a:off x="526926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49">
                <a:extLst>
                  <a:ext uri="{FF2B5EF4-FFF2-40B4-BE49-F238E27FC236}">
                    <a16:creationId xmlns:a16="http://schemas.microsoft.com/office/drawing/2014/main" id="{85C0AB43-36CD-4E1C-BBD6-F6E40C7E2D07}"/>
                  </a:ext>
                </a:extLst>
              </p:cNvPr>
              <p:cNvCxnSpPr/>
              <p:nvPr userDrawn="1"/>
            </p:nvCxnSpPr>
            <p:spPr>
              <a:xfrm flipV="1">
                <a:off x="48896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50">
                <a:extLst>
                  <a:ext uri="{FF2B5EF4-FFF2-40B4-BE49-F238E27FC236}">
                    <a16:creationId xmlns:a16="http://schemas.microsoft.com/office/drawing/2014/main" id="{78CD91FC-28C9-4AC7-87D2-3236ADA79432}"/>
                  </a:ext>
                </a:extLst>
              </p:cNvPr>
              <p:cNvCxnSpPr/>
              <p:nvPr userDrawn="1"/>
            </p:nvCxnSpPr>
            <p:spPr>
              <a:xfrm flipV="1">
                <a:off x="452332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51">
                <a:extLst>
                  <a:ext uri="{FF2B5EF4-FFF2-40B4-BE49-F238E27FC236}">
                    <a16:creationId xmlns:a16="http://schemas.microsoft.com/office/drawing/2014/main" id="{43CC5094-48A5-4786-A10E-9CE8FDA8F34F}"/>
                  </a:ext>
                </a:extLst>
              </p:cNvPr>
              <p:cNvCxnSpPr/>
              <p:nvPr userDrawn="1"/>
            </p:nvCxnSpPr>
            <p:spPr>
              <a:xfrm flipV="1">
                <a:off x="415592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52">
                <a:extLst>
                  <a:ext uri="{FF2B5EF4-FFF2-40B4-BE49-F238E27FC236}">
                    <a16:creationId xmlns:a16="http://schemas.microsoft.com/office/drawing/2014/main" id="{B1CF75A4-9F1F-48F6-AFDA-C7897F2C1B55}"/>
                  </a:ext>
                </a:extLst>
              </p:cNvPr>
              <p:cNvCxnSpPr/>
              <p:nvPr userDrawn="1"/>
            </p:nvCxnSpPr>
            <p:spPr>
              <a:xfrm flipV="1">
                <a:off x="3786582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53">
                <a:extLst>
                  <a:ext uri="{FF2B5EF4-FFF2-40B4-BE49-F238E27FC236}">
                    <a16:creationId xmlns:a16="http://schemas.microsoft.com/office/drawing/2014/main" id="{D8B3EC32-3BCC-4CF3-A8AB-D5695C387FB1}"/>
                  </a:ext>
                </a:extLst>
              </p:cNvPr>
              <p:cNvCxnSpPr/>
              <p:nvPr userDrawn="1"/>
            </p:nvCxnSpPr>
            <p:spPr>
              <a:xfrm flipV="1">
                <a:off x="342049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54">
                <a:extLst>
                  <a:ext uri="{FF2B5EF4-FFF2-40B4-BE49-F238E27FC236}">
                    <a16:creationId xmlns:a16="http://schemas.microsoft.com/office/drawing/2014/main" id="{646D2636-826F-4188-AECD-8E9F547C330E}"/>
                  </a:ext>
                </a:extLst>
              </p:cNvPr>
              <p:cNvCxnSpPr/>
              <p:nvPr userDrawn="1"/>
            </p:nvCxnSpPr>
            <p:spPr>
              <a:xfrm flipV="1">
                <a:off x="305109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55">
                <a:extLst>
                  <a:ext uri="{FF2B5EF4-FFF2-40B4-BE49-F238E27FC236}">
                    <a16:creationId xmlns:a16="http://schemas.microsoft.com/office/drawing/2014/main" id="{D5190618-4665-4F2E-8844-020AD30239F6}"/>
                  </a:ext>
                </a:extLst>
              </p:cNvPr>
              <p:cNvCxnSpPr/>
              <p:nvPr userDrawn="1"/>
            </p:nvCxnSpPr>
            <p:spPr>
              <a:xfrm flipV="1">
                <a:off x="267428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56">
                <a:extLst>
                  <a:ext uri="{FF2B5EF4-FFF2-40B4-BE49-F238E27FC236}">
                    <a16:creationId xmlns:a16="http://schemas.microsoft.com/office/drawing/2014/main" id="{E501E497-7672-440E-967B-911C1D6B4B10}"/>
                  </a:ext>
                </a:extLst>
              </p:cNvPr>
              <p:cNvCxnSpPr/>
              <p:nvPr userDrawn="1"/>
            </p:nvCxnSpPr>
            <p:spPr>
              <a:xfrm flipV="1">
                <a:off x="23085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57">
                <a:extLst>
                  <a:ext uri="{FF2B5EF4-FFF2-40B4-BE49-F238E27FC236}">
                    <a16:creationId xmlns:a16="http://schemas.microsoft.com/office/drawing/2014/main" id="{8A688C29-83E0-4CC9-A8C5-B6B30A57710C}"/>
                  </a:ext>
                </a:extLst>
              </p:cNvPr>
              <p:cNvCxnSpPr/>
              <p:nvPr userDrawn="1"/>
            </p:nvCxnSpPr>
            <p:spPr>
              <a:xfrm flipV="1">
                <a:off x="193107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58">
                <a:extLst>
                  <a:ext uri="{FF2B5EF4-FFF2-40B4-BE49-F238E27FC236}">
                    <a16:creationId xmlns:a16="http://schemas.microsoft.com/office/drawing/2014/main" id="{8D3348AE-2C08-472A-92E4-12BF79B738D1}"/>
                  </a:ext>
                </a:extLst>
              </p:cNvPr>
              <p:cNvCxnSpPr/>
              <p:nvPr userDrawn="1"/>
            </p:nvCxnSpPr>
            <p:spPr>
              <a:xfrm flipV="1">
                <a:off x="155844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59">
                <a:extLst>
                  <a:ext uri="{FF2B5EF4-FFF2-40B4-BE49-F238E27FC236}">
                    <a16:creationId xmlns:a16="http://schemas.microsoft.com/office/drawing/2014/main" id="{D93531AE-9D57-49CA-BC46-F7384685F786}"/>
                  </a:ext>
                </a:extLst>
              </p:cNvPr>
              <p:cNvCxnSpPr/>
              <p:nvPr userDrawn="1"/>
            </p:nvCxnSpPr>
            <p:spPr>
              <a:xfrm flipV="1">
                <a:off x="11883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60">
                <a:extLst>
                  <a:ext uri="{FF2B5EF4-FFF2-40B4-BE49-F238E27FC236}">
                    <a16:creationId xmlns:a16="http://schemas.microsoft.com/office/drawing/2014/main" id="{6130565B-76F2-434C-8896-54E337D6B462}"/>
                  </a:ext>
                </a:extLst>
              </p:cNvPr>
              <p:cNvCxnSpPr/>
              <p:nvPr userDrawn="1"/>
            </p:nvCxnSpPr>
            <p:spPr>
              <a:xfrm flipV="1">
                <a:off x="81408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61">
                <a:extLst>
                  <a:ext uri="{FF2B5EF4-FFF2-40B4-BE49-F238E27FC236}">
                    <a16:creationId xmlns:a16="http://schemas.microsoft.com/office/drawing/2014/main" id="{A0D45B84-40CC-46CF-ACE4-C3A1732817B3}"/>
                  </a:ext>
                </a:extLst>
              </p:cNvPr>
              <p:cNvCxnSpPr/>
              <p:nvPr userDrawn="1"/>
            </p:nvCxnSpPr>
            <p:spPr>
              <a:xfrm flipV="1">
                <a:off x="4422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07D574C9-96B2-42EF-A9BC-D62E458D5C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09754-3A1E-461E-B289-FE7FC85C2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860" y="882000"/>
            <a:ext cx="11764800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35473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35">
            <a:extLst>
              <a:ext uri="{FF2B5EF4-FFF2-40B4-BE49-F238E27FC236}">
                <a16:creationId xmlns:a16="http://schemas.microsoft.com/office/drawing/2014/main" id="{15C1165B-50AC-46F5-B945-37FE6AF1F392}"/>
              </a:ext>
            </a:extLst>
          </p:cNvPr>
          <p:cNvGrpSpPr/>
          <p:nvPr userDrawn="1"/>
        </p:nvGrpSpPr>
        <p:grpSpPr>
          <a:xfrm>
            <a:off x="-6583" y="-3"/>
            <a:ext cx="12302859" cy="6858003"/>
            <a:chOff x="-6566" y="-2"/>
            <a:chExt cx="12269309" cy="6858002"/>
          </a:xfrm>
        </p:grpSpPr>
        <p:sp>
          <p:nvSpPr>
            <p:cNvPr id="6" name="Rectangle 36" hidden="1">
              <a:extLst>
                <a:ext uri="{FF2B5EF4-FFF2-40B4-BE49-F238E27FC236}">
                  <a16:creationId xmlns:a16="http://schemas.microsoft.com/office/drawing/2014/main" id="{EA24BE63-1E38-4FA8-B27E-7568D000D456}"/>
                </a:ext>
              </a:extLst>
            </p:cNvPr>
            <p:cNvSpPr/>
            <p:nvPr userDrawn="1"/>
          </p:nvSpPr>
          <p:spPr>
            <a:xfrm>
              <a:off x="-6566" y="-2"/>
              <a:ext cx="12198565" cy="6858002"/>
            </a:xfrm>
            <a:prstGeom prst="rect">
              <a:avLst/>
            </a:prstGeom>
            <a:solidFill>
              <a:srgbClr val="00324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sz="1302" dirty="0"/>
            </a:p>
          </p:txBody>
        </p:sp>
        <p:grpSp>
          <p:nvGrpSpPr>
            <p:cNvPr id="7" name="Group 37" hidden="1">
              <a:extLst>
                <a:ext uri="{FF2B5EF4-FFF2-40B4-BE49-F238E27FC236}">
                  <a16:creationId xmlns:a16="http://schemas.microsoft.com/office/drawing/2014/main" id="{D4DAB8E7-6AD7-4E3B-87D7-9C92D704A0D5}"/>
                </a:ext>
              </a:extLst>
            </p:cNvPr>
            <p:cNvGrpSpPr/>
            <p:nvPr userDrawn="1"/>
          </p:nvGrpSpPr>
          <p:grpSpPr>
            <a:xfrm>
              <a:off x="442260" y="3456849"/>
              <a:ext cx="11820483" cy="2970388"/>
              <a:chOff x="442260" y="3600153"/>
              <a:chExt cx="11820483" cy="2970388"/>
            </a:xfrm>
          </p:grpSpPr>
          <p:cxnSp>
            <p:nvCxnSpPr>
              <p:cNvPr id="8" name="Straight Connector 38">
                <a:extLst>
                  <a:ext uri="{FF2B5EF4-FFF2-40B4-BE49-F238E27FC236}">
                    <a16:creationId xmlns:a16="http://schemas.microsoft.com/office/drawing/2014/main" id="{0F24E6D8-B4AC-477C-A584-BF9803AD059A}"/>
                  </a:ext>
                </a:extLst>
              </p:cNvPr>
              <p:cNvCxnSpPr/>
              <p:nvPr userDrawn="1"/>
            </p:nvCxnSpPr>
            <p:spPr>
              <a:xfrm flipV="1">
                <a:off x="930228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39">
                <a:extLst>
                  <a:ext uri="{FF2B5EF4-FFF2-40B4-BE49-F238E27FC236}">
                    <a16:creationId xmlns:a16="http://schemas.microsoft.com/office/drawing/2014/main" id="{2AFEE107-23D8-49B8-B87B-287A589B06A3}"/>
                  </a:ext>
                </a:extLst>
              </p:cNvPr>
              <p:cNvCxnSpPr/>
              <p:nvPr userDrawn="1"/>
            </p:nvCxnSpPr>
            <p:spPr>
              <a:xfrm flipV="1">
                <a:off x="877305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40">
                <a:extLst>
                  <a:ext uri="{FF2B5EF4-FFF2-40B4-BE49-F238E27FC236}">
                    <a16:creationId xmlns:a16="http://schemas.microsoft.com/office/drawing/2014/main" id="{FC46F22B-8D16-44B9-B078-5202FAD5506C}"/>
                  </a:ext>
                </a:extLst>
              </p:cNvPr>
              <p:cNvCxnSpPr/>
              <p:nvPr userDrawn="1"/>
            </p:nvCxnSpPr>
            <p:spPr>
              <a:xfrm flipV="1">
                <a:off x="8235524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41">
                <a:extLst>
                  <a:ext uri="{FF2B5EF4-FFF2-40B4-BE49-F238E27FC236}">
                    <a16:creationId xmlns:a16="http://schemas.microsoft.com/office/drawing/2014/main" id="{84F40097-447D-4345-A231-8E06B5113DAF}"/>
                  </a:ext>
                </a:extLst>
              </p:cNvPr>
              <p:cNvCxnSpPr/>
              <p:nvPr userDrawn="1"/>
            </p:nvCxnSpPr>
            <p:spPr>
              <a:xfrm flipV="1">
                <a:off x="78660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42">
                <a:extLst>
                  <a:ext uri="{FF2B5EF4-FFF2-40B4-BE49-F238E27FC236}">
                    <a16:creationId xmlns:a16="http://schemas.microsoft.com/office/drawing/2014/main" id="{42254BF6-C2FE-484E-B8E5-A5FB6CAE68DA}"/>
                  </a:ext>
                </a:extLst>
              </p:cNvPr>
              <p:cNvCxnSpPr/>
              <p:nvPr userDrawn="1"/>
            </p:nvCxnSpPr>
            <p:spPr>
              <a:xfrm flipV="1">
                <a:off x="7498863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43">
                <a:extLst>
                  <a:ext uri="{FF2B5EF4-FFF2-40B4-BE49-F238E27FC236}">
                    <a16:creationId xmlns:a16="http://schemas.microsoft.com/office/drawing/2014/main" id="{E5B7F90F-FC2C-4515-8D32-89F631EBA147}"/>
                  </a:ext>
                </a:extLst>
              </p:cNvPr>
              <p:cNvCxnSpPr/>
              <p:nvPr userDrawn="1"/>
            </p:nvCxnSpPr>
            <p:spPr>
              <a:xfrm flipV="1">
                <a:off x="7127208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44">
                <a:extLst>
                  <a:ext uri="{FF2B5EF4-FFF2-40B4-BE49-F238E27FC236}">
                    <a16:creationId xmlns:a16="http://schemas.microsoft.com/office/drawing/2014/main" id="{E99345B2-5577-4798-8DBC-A8040E1C170C}"/>
                  </a:ext>
                </a:extLst>
              </p:cNvPr>
              <p:cNvCxnSpPr/>
              <p:nvPr userDrawn="1"/>
            </p:nvCxnSpPr>
            <p:spPr>
              <a:xfrm flipV="1">
                <a:off x="675865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45">
                <a:extLst>
                  <a:ext uri="{FF2B5EF4-FFF2-40B4-BE49-F238E27FC236}">
                    <a16:creationId xmlns:a16="http://schemas.microsoft.com/office/drawing/2014/main" id="{F327189C-9AB2-4BE4-BEFF-13F4E1778D06}"/>
                  </a:ext>
                </a:extLst>
              </p:cNvPr>
              <p:cNvCxnSpPr/>
              <p:nvPr userDrawn="1"/>
            </p:nvCxnSpPr>
            <p:spPr>
              <a:xfrm flipV="1">
                <a:off x="638946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46">
                <a:extLst>
                  <a:ext uri="{FF2B5EF4-FFF2-40B4-BE49-F238E27FC236}">
                    <a16:creationId xmlns:a16="http://schemas.microsoft.com/office/drawing/2014/main" id="{7F11114A-60DF-4358-A694-BB4FEEA2A6C7}"/>
                  </a:ext>
                </a:extLst>
              </p:cNvPr>
              <p:cNvCxnSpPr/>
              <p:nvPr userDrawn="1"/>
            </p:nvCxnSpPr>
            <p:spPr>
              <a:xfrm flipV="1">
                <a:off x="6009868" y="3607282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47">
                <a:extLst>
                  <a:ext uri="{FF2B5EF4-FFF2-40B4-BE49-F238E27FC236}">
                    <a16:creationId xmlns:a16="http://schemas.microsoft.com/office/drawing/2014/main" id="{A23FCE7B-565B-4C89-BB57-1638682A4280}"/>
                  </a:ext>
                </a:extLst>
              </p:cNvPr>
              <p:cNvCxnSpPr/>
              <p:nvPr userDrawn="1"/>
            </p:nvCxnSpPr>
            <p:spPr>
              <a:xfrm flipV="1">
                <a:off x="56439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48">
                <a:extLst>
                  <a:ext uri="{FF2B5EF4-FFF2-40B4-BE49-F238E27FC236}">
                    <a16:creationId xmlns:a16="http://schemas.microsoft.com/office/drawing/2014/main" id="{0E2613AD-9079-429A-BC7D-F00A04FEFC83}"/>
                  </a:ext>
                </a:extLst>
              </p:cNvPr>
              <p:cNvCxnSpPr/>
              <p:nvPr userDrawn="1"/>
            </p:nvCxnSpPr>
            <p:spPr>
              <a:xfrm flipV="1">
                <a:off x="526926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49">
                <a:extLst>
                  <a:ext uri="{FF2B5EF4-FFF2-40B4-BE49-F238E27FC236}">
                    <a16:creationId xmlns:a16="http://schemas.microsoft.com/office/drawing/2014/main" id="{D8432CDA-98D7-4A05-A0F3-EDA2D11BC74F}"/>
                  </a:ext>
                </a:extLst>
              </p:cNvPr>
              <p:cNvCxnSpPr/>
              <p:nvPr userDrawn="1"/>
            </p:nvCxnSpPr>
            <p:spPr>
              <a:xfrm flipV="1">
                <a:off x="48896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50">
                <a:extLst>
                  <a:ext uri="{FF2B5EF4-FFF2-40B4-BE49-F238E27FC236}">
                    <a16:creationId xmlns:a16="http://schemas.microsoft.com/office/drawing/2014/main" id="{9E761685-9937-4475-8FEE-7B969A517733}"/>
                  </a:ext>
                </a:extLst>
              </p:cNvPr>
              <p:cNvCxnSpPr/>
              <p:nvPr userDrawn="1"/>
            </p:nvCxnSpPr>
            <p:spPr>
              <a:xfrm flipV="1">
                <a:off x="452332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51">
                <a:extLst>
                  <a:ext uri="{FF2B5EF4-FFF2-40B4-BE49-F238E27FC236}">
                    <a16:creationId xmlns:a16="http://schemas.microsoft.com/office/drawing/2014/main" id="{504C3711-C622-42DC-9899-B3858E082F8D}"/>
                  </a:ext>
                </a:extLst>
              </p:cNvPr>
              <p:cNvCxnSpPr/>
              <p:nvPr userDrawn="1"/>
            </p:nvCxnSpPr>
            <p:spPr>
              <a:xfrm flipV="1">
                <a:off x="415592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52">
                <a:extLst>
                  <a:ext uri="{FF2B5EF4-FFF2-40B4-BE49-F238E27FC236}">
                    <a16:creationId xmlns:a16="http://schemas.microsoft.com/office/drawing/2014/main" id="{1A83ECB3-AA6D-4F83-A917-59F1F3CAF53A}"/>
                  </a:ext>
                </a:extLst>
              </p:cNvPr>
              <p:cNvCxnSpPr/>
              <p:nvPr userDrawn="1"/>
            </p:nvCxnSpPr>
            <p:spPr>
              <a:xfrm flipV="1">
                <a:off x="3786582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53">
                <a:extLst>
                  <a:ext uri="{FF2B5EF4-FFF2-40B4-BE49-F238E27FC236}">
                    <a16:creationId xmlns:a16="http://schemas.microsoft.com/office/drawing/2014/main" id="{3375B322-614F-48CD-9559-DDABC5D9313C}"/>
                  </a:ext>
                </a:extLst>
              </p:cNvPr>
              <p:cNvCxnSpPr/>
              <p:nvPr userDrawn="1"/>
            </p:nvCxnSpPr>
            <p:spPr>
              <a:xfrm flipV="1">
                <a:off x="342049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54">
                <a:extLst>
                  <a:ext uri="{FF2B5EF4-FFF2-40B4-BE49-F238E27FC236}">
                    <a16:creationId xmlns:a16="http://schemas.microsoft.com/office/drawing/2014/main" id="{B19264DC-7279-4EAE-9B3E-6C1ADC0DB8DF}"/>
                  </a:ext>
                </a:extLst>
              </p:cNvPr>
              <p:cNvCxnSpPr/>
              <p:nvPr userDrawn="1"/>
            </p:nvCxnSpPr>
            <p:spPr>
              <a:xfrm flipV="1">
                <a:off x="305109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55">
                <a:extLst>
                  <a:ext uri="{FF2B5EF4-FFF2-40B4-BE49-F238E27FC236}">
                    <a16:creationId xmlns:a16="http://schemas.microsoft.com/office/drawing/2014/main" id="{785CCA65-BECC-4A15-B2F7-9CCF558B8165}"/>
                  </a:ext>
                </a:extLst>
              </p:cNvPr>
              <p:cNvCxnSpPr/>
              <p:nvPr userDrawn="1"/>
            </p:nvCxnSpPr>
            <p:spPr>
              <a:xfrm flipV="1">
                <a:off x="267428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56">
                <a:extLst>
                  <a:ext uri="{FF2B5EF4-FFF2-40B4-BE49-F238E27FC236}">
                    <a16:creationId xmlns:a16="http://schemas.microsoft.com/office/drawing/2014/main" id="{7CC1776D-4ADE-4C0C-965F-79108AEEF1BC}"/>
                  </a:ext>
                </a:extLst>
              </p:cNvPr>
              <p:cNvCxnSpPr/>
              <p:nvPr userDrawn="1"/>
            </p:nvCxnSpPr>
            <p:spPr>
              <a:xfrm flipV="1">
                <a:off x="23085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57">
                <a:extLst>
                  <a:ext uri="{FF2B5EF4-FFF2-40B4-BE49-F238E27FC236}">
                    <a16:creationId xmlns:a16="http://schemas.microsoft.com/office/drawing/2014/main" id="{B55C28CF-9862-488A-8C81-3050036A705D}"/>
                  </a:ext>
                </a:extLst>
              </p:cNvPr>
              <p:cNvCxnSpPr/>
              <p:nvPr userDrawn="1"/>
            </p:nvCxnSpPr>
            <p:spPr>
              <a:xfrm flipV="1">
                <a:off x="193107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58">
                <a:extLst>
                  <a:ext uri="{FF2B5EF4-FFF2-40B4-BE49-F238E27FC236}">
                    <a16:creationId xmlns:a16="http://schemas.microsoft.com/office/drawing/2014/main" id="{21D5562D-7135-49BA-B33A-8426A8A0AD75}"/>
                  </a:ext>
                </a:extLst>
              </p:cNvPr>
              <p:cNvCxnSpPr/>
              <p:nvPr userDrawn="1"/>
            </p:nvCxnSpPr>
            <p:spPr>
              <a:xfrm flipV="1">
                <a:off x="155844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59">
                <a:extLst>
                  <a:ext uri="{FF2B5EF4-FFF2-40B4-BE49-F238E27FC236}">
                    <a16:creationId xmlns:a16="http://schemas.microsoft.com/office/drawing/2014/main" id="{F39A28E8-9029-4984-AFC2-3FD4EEC51BA7}"/>
                  </a:ext>
                </a:extLst>
              </p:cNvPr>
              <p:cNvCxnSpPr/>
              <p:nvPr userDrawn="1"/>
            </p:nvCxnSpPr>
            <p:spPr>
              <a:xfrm flipV="1">
                <a:off x="11883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60">
                <a:extLst>
                  <a:ext uri="{FF2B5EF4-FFF2-40B4-BE49-F238E27FC236}">
                    <a16:creationId xmlns:a16="http://schemas.microsoft.com/office/drawing/2014/main" id="{15D4F68C-30B2-45C2-BDD1-B6EBEE511F2B}"/>
                  </a:ext>
                </a:extLst>
              </p:cNvPr>
              <p:cNvCxnSpPr/>
              <p:nvPr userDrawn="1"/>
            </p:nvCxnSpPr>
            <p:spPr>
              <a:xfrm flipV="1">
                <a:off x="81408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61">
                <a:extLst>
                  <a:ext uri="{FF2B5EF4-FFF2-40B4-BE49-F238E27FC236}">
                    <a16:creationId xmlns:a16="http://schemas.microsoft.com/office/drawing/2014/main" id="{051ED23E-8584-4999-8EC5-84277C9290D3}"/>
                  </a:ext>
                </a:extLst>
              </p:cNvPr>
              <p:cNvCxnSpPr/>
              <p:nvPr userDrawn="1"/>
            </p:nvCxnSpPr>
            <p:spPr>
              <a:xfrm flipV="1">
                <a:off x="4422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94A4DDCC-9F42-4948-9645-E86435B98B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6FD5EE-114E-4722-B4F2-F97B4E5BF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860" y="882000"/>
            <a:ext cx="11764800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6A4415C-3223-40AA-9C39-316146802F95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498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5">
            <a:extLst>
              <a:ext uri="{FF2B5EF4-FFF2-40B4-BE49-F238E27FC236}">
                <a16:creationId xmlns:a16="http://schemas.microsoft.com/office/drawing/2014/main" id="{79B5329C-A2C5-4ECB-BC98-1EE910A59C5C}"/>
              </a:ext>
            </a:extLst>
          </p:cNvPr>
          <p:cNvGrpSpPr/>
          <p:nvPr userDrawn="1"/>
        </p:nvGrpSpPr>
        <p:grpSpPr>
          <a:xfrm>
            <a:off x="-6583" y="-3"/>
            <a:ext cx="12302859" cy="6858003"/>
            <a:chOff x="-6566" y="-2"/>
            <a:chExt cx="12269309" cy="6858002"/>
          </a:xfrm>
        </p:grpSpPr>
        <p:sp>
          <p:nvSpPr>
            <p:cNvPr id="8" name="Rectangle 36" hidden="1">
              <a:extLst>
                <a:ext uri="{FF2B5EF4-FFF2-40B4-BE49-F238E27FC236}">
                  <a16:creationId xmlns:a16="http://schemas.microsoft.com/office/drawing/2014/main" id="{C8958B36-AB2D-48BD-9A47-6687DB792AE7}"/>
                </a:ext>
              </a:extLst>
            </p:cNvPr>
            <p:cNvSpPr/>
            <p:nvPr userDrawn="1"/>
          </p:nvSpPr>
          <p:spPr>
            <a:xfrm>
              <a:off x="-6566" y="-2"/>
              <a:ext cx="12198565" cy="6858002"/>
            </a:xfrm>
            <a:prstGeom prst="rect">
              <a:avLst/>
            </a:prstGeom>
            <a:solidFill>
              <a:srgbClr val="00324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sz="1302" dirty="0"/>
            </a:p>
          </p:txBody>
        </p:sp>
        <p:grpSp>
          <p:nvGrpSpPr>
            <p:cNvPr id="9" name="Group 37" hidden="1">
              <a:extLst>
                <a:ext uri="{FF2B5EF4-FFF2-40B4-BE49-F238E27FC236}">
                  <a16:creationId xmlns:a16="http://schemas.microsoft.com/office/drawing/2014/main" id="{430FC37E-46B5-4BD2-9E97-2B76C0573440}"/>
                </a:ext>
              </a:extLst>
            </p:cNvPr>
            <p:cNvGrpSpPr/>
            <p:nvPr userDrawn="1"/>
          </p:nvGrpSpPr>
          <p:grpSpPr>
            <a:xfrm>
              <a:off x="442260" y="3456849"/>
              <a:ext cx="11820483" cy="2970388"/>
              <a:chOff x="442260" y="3600153"/>
              <a:chExt cx="11820483" cy="2970388"/>
            </a:xfrm>
          </p:grpSpPr>
          <p:cxnSp>
            <p:nvCxnSpPr>
              <p:cNvPr id="10" name="Straight Connector 38">
                <a:extLst>
                  <a:ext uri="{FF2B5EF4-FFF2-40B4-BE49-F238E27FC236}">
                    <a16:creationId xmlns:a16="http://schemas.microsoft.com/office/drawing/2014/main" id="{E63B12F6-68E5-4FD2-AE82-2C61E9FEC371}"/>
                  </a:ext>
                </a:extLst>
              </p:cNvPr>
              <p:cNvCxnSpPr/>
              <p:nvPr userDrawn="1"/>
            </p:nvCxnSpPr>
            <p:spPr>
              <a:xfrm flipV="1">
                <a:off x="930228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39">
                <a:extLst>
                  <a:ext uri="{FF2B5EF4-FFF2-40B4-BE49-F238E27FC236}">
                    <a16:creationId xmlns:a16="http://schemas.microsoft.com/office/drawing/2014/main" id="{3F18698A-2CC1-42F7-AFA2-0ED6A65A0467}"/>
                  </a:ext>
                </a:extLst>
              </p:cNvPr>
              <p:cNvCxnSpPr/>
              <p:nvPr userDrawn="1"/>
            </p:nvCxnSpPr>
            <p:spPr>
              <a:xfrm flipV="1">
                <a:off x="877305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40">
                <a:extLst>
                  <a:ext uri="{FF2B5EF4-FFF2-40B4-BE49-F238E27FC236}">
                    <a16:creationId xmlns:a16="http://schemas.microsoft.com/office/drawing/2014/main" id="{5A3E8D2A-FCB8-46D8-8E13-5DFD77E0857A}"/>
                  </a:ext>
                </a:extLst>
              </p:cNvPr>
              <p:cNvCxnSpPr/>
              <p:nvPr userDrawn="1"/>
            </p:nvCxnSpPr>
            <p:spPr>
              <a:xfrm flipV="1">
                <a:off x="8235524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41">
                <a:extLst>
                  <a:ext uri="{FF2B5EF4-FFF2-40B4-BE49-F238E27FC236}">
                    <a16:creationId xmlns:a16="http://schemas.microsoft.com/office/drawing/2014/main" id="{2A1A5DCC-95B9-432D-9319-E61A83F71866}"/>
                  </a:ext>
                </a:extLst>
              </p:cNvPr>
              <p:cNvCxnSpPr/>
              <p:nvPr userDrawn="1"/>
            </p:nvCxnSpPr>
            <p:spPr>
              <a:xfrm flipV="1">
                <a:off x="78660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42">
                <a:extLst>
                  <a:ext uri="{FF2B5EF4-FFF2-40B4-BE49-F238E27FC236}">
                    <a16:creationId xmlns:a16="http://schemas.microsoft.com/office/drawing/2014/main" id="{B8820250-F9E0-4311-BF0C-802AF6875CAD}"/>
                  </a:ext>
                </a:extLst>
              </p:cNvPr>
              <p:cNvCxnSpPr/>
              <p:nvPr userDrawn="1"/>
            </p:nvCxnSpPr>
            <p:spPr>
              <a:xfrm flipV="1">
                <a:off x="7498863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43">
                <a:extLst>
                  <a:ext uri="{FF2B5EF4-FFF2-40B4-BE49-F238E27FC236}">
                    <a16:creationId xmlns:a16="http://schemas.microsoft.com/office/drawing/2014/main" id="{388E2DD4-2471-4F2A-8590-D3A12C918E40}"/>
                  </a:ext>
                </a:extLst>
              </p:cNvPr>
              <p:cNvCxnSpPr/>
              <p:nvPr userDrawn="1"/>
            </p:nvCxnSpPr>
            <p:spPr>
              <a:xfrm flipV="1">
                <a:off x="7127208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44">
                <a:extLst>
                  <a:ext uri="{FF2B5EF4-FFF2-40B4-BE49-F238E27FC236}">
                    <a16:creationId xmlns:a16="http://schemas.microsoft.com/office/drawing/2014/main" id="{93FCA856-D622-4D05-8EC1-5A1167A0E484}"/>
                  </a:ext>
                </a:extLst>
              </p:cNvPr>
              <p:cNvCxnSpPr/>
              <p:nvPr userDrawn="1"/>
            </p:nvCxnSpPr>
            <p:spPr>
              <a:xfrm flipV="1">
                <a:off x="675865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45">
                <a:extLst>
                  <a:ext uri="{FF2B5EF4-FFF2-40B4-BE49-F238E27FC236}">
                    <a16:creationId xmlns:a16="http://schemas.microsoft.com/office/drawing/2014/main" id="{920EE15C-2FE5-464B-9141-CB9BF0147888}"/>
                  </a:ext>
                </a:extLst>
              </p:cNvPr>
              <p:cNvCxnSpPr/>
              <p:nvPr userDrawn="1"/>
            </p:nvCxnSpPr>
            <p:spPr>
              <a:xfrm flipV="1">
                <a:off x="638946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46">
                <a:extLst>
                  <a:ext uri="{FF2B5EF4-FFF2-40B4-BE49-F238E27FC236}">
                    <a16:creationId xmlns:a16="http://schemas.microsoft.com/office/drawing/2014/main" id="{4B6CEFD2-1B8D-4244-B930-8D2849ED397B}"/>
                  </a:ext>
                </a:extLst>
              </p:cNvPr>
              <p:cNvCxnSpPr/>
              <p:nvPr userDrawn="1"/>
            </p:nvCxnSpPr>
            <p:spPr>
              <a:xfrm flipV="1">
                <a:off x="6009868" y="3607282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47">
                <a:extLst>
                  <a:ext uri="{FF2B5EF4-FFF2-40B4-BE49-F238E27FC236}">
                    <a16:creationId xmlns:a16="http://schemas.microsoft.com/office/drawing/2014/main" id="{8A33E851-D6BA-438B-B03A-38CCF7C6E26B}"/>
                  </a:ext>
                </a:extLst>
              </p:cNvPr>
              <p:cNvCxnSpPr/>
              <p:nvPr userDrawn="1"/>
            </p:nvCxnSpPr>
            <p:spPr>
              <a:xfrm flipV="1">
                <a:off x="56439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48">
                <a:extLst>
                  <a:ext uri="{FF2B5EF4-FFF2-40B4-BE49-F238E27FC236}">
                    <a16:creationId xmlns:a16="http://schemas.microsoft.com/office/drawing/2014/main" id="{4A28DC0D-210E-4248-9128-A55D9A06369B}"/>
                  </a:ext>
                </a:extLst>
              </p:cNvPr>
              <p:cNvCxnSpPr/>
              <p:nvPr userDrawn="1"/>
            </p:nvCxnSpPr>
            <p:spPr>
              <a:xfrm flipV="1">
                <a:off x="526926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49">
                <a:extLst>
                  <a:ext uri="{FF2B5EF4-FFF2-40B4-BE49-F238E27FC236}">
                    <a16:creationId xmlns:a16="http://schemas.microsoft.com/office/drawing/2014/main" id="{1464FE7F-7592-47D7-8ADE-D22FEDEBFB3D}"/>
                  </a:ext>
                </a:extLst>
              </p:cNvPr>
              <p:cNvCxnSpPr/>
              <p:nvPr userDrawn="1"/>
            </p:nvCxnSpPr>
            <p:spPr>
              <a:xfrm flipV="1">
                <a:off x="48896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50">
                <a:extLst>
                  <a:ext uri="{FF2B5EF4-FFF2-40B4-BE49-F238E27FC236}">
                    <a16:creationId xmlns:a16="http://schemas.microsoft.com/office/drawing/2014/main" id="{B7EA4283-4EAA-4DD8-8791-6F9976FBC69B}"/>
                  </a:ext>
                </a:extLst>
              </p:cNvPr>
              <p:cNvCxnSpPr/>
              <p:nvPr userDrawn="1"/>
            </p:nvCxnSpPr>
            <p:spPr>
              <a:xfrm flipV="1">
                <a:off x="452332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51">
                <a:extLst>
                  <a:ext uri="{FF2B5EF4-FFF2-40B4-BE49-F238E27FC236}">
                    <a16:creationId xmlns:a16="http://schemas.microsoft.com/office/drawing/2014/main" id="{92F79F70-7C67-441A-BE5F-68EF88D42721}"/>
                  </a:ext>
                </a:extLst>
              </p:cNvPr>
              <p:cNvCxnSpPr/>
              <p:nvPr userDrawn="1"/>
            </p:nvCxnSpPr>
            <p:spPr>
              <a:xfrm flipV="1">
                <a:off x="415592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52">
                <a:extLst>
                  <a:ext uri="{FF2B5EF4-FFF2-40B4-BE49-F238E27FC236}">
                    <a16:creationId xmlns:a16="http://schemas.microsoft.com/office/drawing/2014/main" id="{235AD71C-D9EE-4E4E-81B5-BBAF4D8497D8}"/>
                  </a:ext>
                </a:extLst>
              </p:cNvPr>
              <p:cNvCxnSpPr/>
              <p:nvPr userDrawn="1"/>
            </p:nvCxnSpPr>
            <p:spPr>
              <a:xfrm flipV="1">
                <a:off x="3786582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53">
                <a:extLst>
                  <a:ext uri="{FF2B5EF4-FFF2-40B4-BE49-F238E27FC236}">
                    <a16:creationId xmlns:a16="http://schemas.microsoft.com/office/drawing/2014/main" id="{F97E8D7C-177F-4679-88B2-B2A1A0F63008}"/>
                  </a:ext>
                </a:extLst>
              </p:cNvPr>
              <p:cNvCxnSpPr/>
              <p:nvPr userDrawn="1"/>
            </p:nvCxnSpPr>
            <p:spPr>
              <a:xfrm flipV="1">
                <a:off x="342049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54">
                <a:extLst>
                  <a:ext uri="{FF2B5EF4-FFF2-40B4-BE49-F238E27FC236}">
                    <a16:creationId xmlns:a16="http://schemas.microsoft.com/office/drawing/2014/main" id="{CCBF4EED-8DF1-4D4C-9233-2A5AED92FAF5}"/>
                  </a:ext>
                </a:extLst>
              </p:cNvPr>
              <p:cNvCxnSpPr/>
              <p:nvPr userDrawn="1"/>
            </p:nvCxnSpPr>
            <p:spPr>
              <a:xfrm flipV="1">
                <a:off x="305109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55">
                <a:extLst>
                  <a:ext uri="{FF2B5EF4-FFF2-40B4-BE49-F238E27FC236}">
                    <a16:creationId xmlns:a16="http://schemas.microsoft.com/office/drawing/2014/main" id="{FE781963-B521-4090-B33E-52BA0D08DD4D}"/>
                  </a:ext>
                </a:extLst>
              </p:cNvPr>
              <p:cNvCxnSpPr/>
              <p:nvPr userDrawn="1"/>
            </p:nvCxnSpPr>
            <p:spPr>
              <a:xfrm flipV="1">
                <a:off x="267428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56">
                <a:extLst>
                  <a:ext uri="{FF2B5EF4-FFF2-40B4-BE49-F238E27FC236}">
                    <a16:creationId xmlns:a16="http://schemas.microsoft.com/office/drawing/2014/main" id="{97A5F321-E5FD-4460-AB50-6E7982BCF2C1}"/>
                  </a:ext>
                </a:extLst>
              </p:cNvPr>
              <p:cNvCxnSpPr/>
              <p:nvPr userDrawn="1"/>
            </p:nvCxnSpPr>
            <p:spPr>
              <a:xfrm flipV="1">
                <a:off x="23085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57">
                <a:extLst>
                  <a:ext uri="{FF2B5EF4-FFF2-40B4-BE49-F238E27FC236}">
                    <a16:creationId xmlns:a16="http://schemas.microsoft.com/office/drawing/2014/main" id="{77249232-6F79-4387-A6B7-F3681620C2C6}"/>
                  </a:ext>
                </a:extLst>
              </p:cNvPr>
              <p:cNvCxnSpPr/>
              <p:nvPr userDrawn="1"/>
            </p:nvCxnSpPr>
            <p:spPr>
              <a:xfrm flipV="1">
                <a:off x="193107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58">
                <a:extLst>
                  <a:ext uri="{FF2B5EF4-FFF2-40B4-BE49-F238E27FC236}">
                    <a16:creationId xmlns:a16="http://schemas.microsoft.com/office/drawing/2014/main" id="{0B03DDF2-C067-4050-B9E3-973ACB79D110}"/>
                  </a:ext>
                </a:extLst>
              </p:cNvPr>
              <p:cNvCxnSpPr/>
              <p:nvPr userDrawn="1"/>
            </p:nvCxnSpPr>
            <p:spPr>
              <a:xfrm flipV="1">
                <a:off x="155844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59">
                <a:extLst>
                  <a:ext uri="{FF2B5EF4-FFF2-40B4-BE49-F238E27FC236}">
                    <a16:creationId xmlns:a16="http://schemas.microsoft.com/office/drawing/2014/main" id="{2CCD4EA8-14AB-4EF3-AA4F-068028B23FD9}"/>
                  </a:ext>
                </a:extLst>
              </p:cNvPr>
              <p:cNvCxnSpPr/>
              <p:nvPr userDrawn="1"/>
            </p:nvCxnSpPr>
            <p:spPr>
              <a:xfrm flipV="1">
                <a:off x="11883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60">
                <a:extLst>
                  <a:ext uri="{FF2B5EF4-FFF2-40B4-BE49-F238E27FC236}">
                    <a16:creationId xmlns:a16="http://schemas.microsoft.com/office/drawing/2014/main" id="{C8AD15C4-17A1-4D20-A30D-913A27934A98}"/>
                  </a:ext>
                </a:extLst>
              </p:cNvPr>
              <p:cNvCxnSpPr/>
              <p:nvPr userDrawn="1"/>
            </p:nvCxnSpPr>
            <p:spPr>
              <a:xfrm flipV="1">
                <a:off x="81408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61">
                <a:extLst>
                  <a:ext uri="{FF2B5EF4-FFF2-40B4-BE49-F238E27FC236}">
                    <a16:creationId xmlns:a16="http://schemas.microsoft.com/office/drawing/2014/main" id="{53B14BAE-6D30-487C-A35C-CEEAB0526FC6}"/>
                  </a:ext>
                </a:extLst>
              </p:cNvPr>
              <p:cNvCxnSpPr/>
              <p:nvPr userDrawn="1"/>
            </p:nvCxnSpPr>
            <p:spPr>
              <a:xfrm flipV="1">
                <a:off x="4422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4CC007AC-F8AF-47C6-A900-868B5879D7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6A3B02F-74FE-439F-AB2D-C6EF6331C160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218859" y="1674000"/>
            <a:ext cx="5788800" cy="43164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302"/>
            </a:lvl6pPr>
            <a:lvl7pPr>
              <a:defRPr sz="1302"/>
            </a:lvl7pPr>
            <a:lvl8pPr>
              <a:defRPr sz="1302"/>
            </a:lvl8pPr>
            <a:lvl9pPr>
              <a:defRPr sz="1302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FBA924DC-7418-41D7-8688-B912996558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2800" y="1674000"/>
            <a:ext cx="5778000" cy="43164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302"/>
            </a:lvl6pPr>
            <a:lvl7pPr>
              <a:defRPr sz="1302"/>
            </a:lvl7pPr>
            <a:lvl8pPr>
              <a:defRPr sz="1302"/>
            </a:lvl8pPr>
            <a:lvl9pPr>
              <a:defRPr sz="1302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74DA607-7660-4BC3-BE10-CE82F2344A79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008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OLOUR_BG1">
    <p:bg>
      <p:bgPr>
        <a:solidFill>
          <a:srgbClr val="335E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F8E21D1-D3AB-467C-827A-60A3C231CE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ECD27-029B-4C0A-8414-E1DCA0759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860" y="882000"/>
            <a:ext cx="11764800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D2C6DB2-558F-4C84-B5E0-4624E082FC47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966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OLOUR_BG2">
    <p:bg>
      <p:bgPr>
        <a:solidFill>
          <a:srgbClr val="8197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454D428-23AE-4B01-BE91-F59947AAFD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6000" y="154800"/>
            <a:ext cx="10108800" cy="565200"/>
          </a:xfrm>
        </p:spPr>
        <p:txBody>
          <a:bodyPr/>
          <a:lstStyle>
            <a:lvl1pPr>
              <a:defRPr sz="3000"/>
            </a:lvl1pPr>
          </a:lstStyle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36C13B-CB48-4EFE-B92B-E0DF778BB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0" y="882000"/>
            <a:ext cx="11764800" cy="5328000"/>
          </a:xfrm>
        </p:spPr>
        <p:txBody>
          <a:bodyPr/>
          <a:lstStyle>
            <a:lvl1pPr>
              <a:defRPr sz="1800">
                <a:solidFill>
                  <a:srgbClr val="335E6F"/>
                </a:solidFill>
              </a:defRPr>
            </a:lvl1pPr>
            <a:lvl2pPr>
              <a:defRPr sz="1800">
                <a:solidFill>
                  <a:srgbClr val="335E6F"/>
                </a:solidFill>
              </a:defRPr>
            </a:lvl2pPr>
            <a:lvl3pPr>
              <a:defRPr sz="1800">
                <a:solidFill>
                  <a:srgbClr val="335E6F"/>
                </a:solidFill>
              </a:defRPr>
            </a:lvl3pPr>
            <a:lvl4pPr>
              <a:defRPr sz="1800">
                <a:solidFill>
                  <a:srgbClr val="335E6F"/>
                </a:solidFill>
              </a:defRPr>
            </a:lvl4pPr>
            <a:lvl5pPr>
              <a:defRPr sz="1800">
                <a:solidFill>
                  <a:srgbClr val="335E6F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39F78FA-F6D0-43E1-8D5E-F43274ADA42E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Box 34">
            <a:extLst>
              <a:ext uri="{FF2B5EF4-FFF2-40B4-BE49-F238E27FC236}">
                <a16:creationId xmlns:a16="http://schemas.microsoft.com/office/drawing/2014/main" id="{EAF7257E-F8F1-46E7-AB31-BEECBE97600D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680525" y="6202800"/>
            <a:ext cx="27507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rIns="0">
            <a:spAutoFit/>
          </a:bodyPr>
          <a:lstStyle/>
          <a:p>
            <a:pPr algn="r">
              <a:spcBef>
                <a:spcPct val="50000"/>
              </a:spcBef>
            </a:pPr>
            <a:r>
              <a:rPr lang="it-IT" sz="800" noProof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fld id="{FDAC5C42-9B53-4063-AF51-A40D4C64F718}" type="slidenum">
              <a:rPr lang="it-IT" sz="800" noProof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GB" sz="800" noProof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6093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OLOUR_BG3">
    <p:bg>
      <p:bgPr>
        <a:solidFill>
          <a:srgbClr val="008E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6AEE28F-8201-4291-B91D-87424F6B0F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958D4-DB1F-4336-9FAC-F1310EA70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860" y="882000"/>
            <a:ext cx="11764800" cy="5328000"/>
          </a:xfrm>
        </p:spPr>
        <p:txBody>
          <a:bodyPr/>
          <a:lstStyle>
            <a:lvl1pPr>
              <a:defRPr sz="1800">
                <a:solidFill>
                  <a:srgbClr val="76C8AE"/>
                </a:solidFill>
              </a:defRPr>
            </a:lvl1pPr>
            <a:lvl2pPr>
              <a:defRPr sz="1800">
                <a:solidFill>
                  <a:srgbClr val="76C8AE"/>
                </a:solidFill>
              </a:defRPr>
            </a:lvl2pPr>
            <a:lvl3pPr>
              <a:defRPr sz="1800">
                <a:solidFill>
                  <a:srgbClr val="76C8AE"/>
                </a:solidFill>
              </a:defRPr>
            </a:lvl3pPr>
            <a:lvl4pPr>
              <a:defRPr sz="1800">
                <a:solidFill>
                  <a:srgbClr val="76C8AE"/>
                </a:solidFill>
              </a:defRPr>
            </a:lvl4pPr>
            <a:lvl5pPr>
              <a:defRPr sz="1800">
                <a:solidFill>
                  <a:srgbClr val="76C8AE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4F35ECC-E470-43DD-98A9-B01624008E8A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6073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OLOUR_BG4">
    <p:bg>
      <p:bgPr>
        <a:solidFill>
          <a:srgbClr val="9601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79134E1-D455-4C26-B381-3FC697018EB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CBCA6-6806-4F98-BCC6-89DD1EF3B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860" y="882000"/>
            <a:ext cx="11764800" cy="5328000"/>
          </a:xfrm>
        </p:spPr>
        <p:txBody>
          <a:bodyPr/>
          <a:lstStyle>
            <a:lvl1pPr>
              <a:defRPr>
                <a:solidFill>
                  <a:srgbClr val="F1666A"/>
                </a:solidFill>
              </a:defRPr>
            </a:lvl1pPr>
            <a:lvl2pPr>
              <a:defRPr>
                <a:solidFill>
                  <a:srgbClr val="F1666A"/>
                </a:solidFill>
              </a:defRPr>
            </a:lvl2pPr>
            <a:lvl3pPr>
              <a:defRPr>
                <a:solidFill>
                  <a:srgbClr val="F1666A"/>
                </a:solidFill>
              </a:defRPr>
            </a:lvl3pPr>
            <a:lvl4pPr>
              <a:defRPr>
                <a:solidFill>
                  <a:srgbClr val="F1666A"/>
                </a:solidFill>
              </a:defRPr>
            </a:lvl4pPr>
            <a:lvl5pPr>
              <a:defRPr>
                <a:solidFill>
                  <a:srgbClr val="F1666A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B574315-B7CB-4D67-938B-343DBD8D47E1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557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OLOUR_BG5">
    <p:bg>
      <p:bgPr>
        <a:solidFill>
          <a:srgbClr val="F479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7E46C08-64B4-42D6-AF34-8AC1C34A0C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6000" y="154800"/>
            <a:ext cx="10108800" cy="565200"/>
          </a:xfrm>
        </p:spPr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9B6CC-D6D4-4607-B2F0-95D88CF4864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8860" y="882000"/>
            <a:ext cx="11764800" cy="5328000"/>
          </a:xfrm>
        </p:spPr>
        <p:txBody>
          <a:bodyPr/>
          <a:lstStyle>
            <a:lvl1pPr>
              <a:defRPr sz="1800">
                <a:solidFill>
                  <a:srgbClr val="FFCC4E"/>
                </a:solidFill>
              </a:defRPr>
            </a:lvl1pPr>
            <a:lvl2pPr>
              <a:defRPr sz="1800">
                <a:solidFill>
                  <a:srgbClr val="FFCC4E"/>
                </a:solidFill>
              </a:defRPr>
            </a:lvl2pPr>
            <a:lvl3pPr>
              <a:defRPr sz="1800">
                <a:solidFill>
                  <a:srgbClr val="FFCC4E"/>
                </a:solidFill>
              </a:defRPr>
            </a:lvl3pPr>
            <a:lvl4pPr>
              <a:defRPr sz="1800">
                <a:solidFill>
                  <a:srgbClr val="FFCC4E"/>
                </a:solidFill>
              </a:defRPr>
            </a:lvl4pPr>
            <a:lvl5pPr>
              <a:defRPr sz="1800">
                <a:solidFill>
                  <a:srgbClr val="FFCC4E"/>
                </a:solidFill>
              </a:defRPr>
            </a:lvl5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 err="1"/>
              <a:t>fth</a:t>
            </a:r>
            <a:r>
              <a:rPr lang="en-GB" noProof="0" dirty="0"/>
              <a:t>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629367B-34A8-4563-A1F3-2FC66FD3EB06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696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OLOUR_BG6">
    <p:bg>
      <p:bgPr>
        <a:solidFill>
          <a:srgbClr val="00619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25B35B1-EFE6-4875-B916-1BC8765B59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2693-5FF5-4EE9-BE3E-903A4B28F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860" y="882000"/>
            <a:ext cx="11764800" cy="5328000"/>
          </a:xfrm>
        </p:spPr>
        <p:txBody>
          <a:bodyPr/>
          <a:lstStyle>
            <a:lvl1pPr>
              <a:defRPr sz="1800">
                <a:solidFill>
                  <a:srgbClr val="009BDB"/>
                </a:solidFill>
              </a:defRPr>
            </a:lvl1pPr>
            <a:lvl2pPr>
              <a:defRPr sz="1800">
                <a:solidFill>
                  <a:srgbClr val="009BDB"/>
                </a:solidFill>
              </a:defRPr>
            </a:lvl2pPr>
            <a:lvl3pPr>
              <a:defRPr sz="1800">
                <a:solidFill>
                  <a:srgbClr val="009BDB"/>
                </a:solidFill>
              </a:defRPr>
            </a:lvl3pPr>
            <a:lvl4pPr>
              <a:defRPr sz="1800">
                <a:solidFill>
                  <a:srgbClr val="009BDB"/>
                </a:solidFill>
              </a:defRPr>
            </a:lvl4pPr>
            <a:lvl5pPr>
              <a:defRPr sz="1800">
                <a:solidFill>
                  <a:srgbClr val="009BDB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E75EAA0-B23C-4CF3-8040-68232CDD55A5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46094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LOSING1">
    <p:bg>
      <p:bgPr>
        <a:solidFill>
          <a:srgbClr val="0032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tangolo 2">
            <a:extLst>
              <a:ext uri="{FF2B5EF4-FFF2-40B4-BE49-F238E27FC236}">
                <a16:creationId xmlns:a16="http://schemas.microsoft.com/office/drawing/2014/main" id="{49F9D6BA-4369-4A77-B906-1DB3998CAEE6}"/>
              </a:ext>
            </a:extLst>
          </p:cNvPr>
          <p:cNvSpPr/>
          <p:nvPr userDrawn="1"/>
        </p:nvSpPr>
        <p:spPr>
          <a:xfrm>
            <a:off x="0" y="0"/>
            <a:ext cx="12277314" cy="6858000"/>
          </a:xfrm>
          <a:prstGeom prst="rect">
            <a:avLst/>
          </a:prstGeom>
          <a:solidFill>
            <a:srgbClr val="335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D3BEF3-BA94-4314-8B5C-E1B50DD15057}"/>
              </a:ext>
            </a:extLst>
          </p:cNvPr>
          <p:cNvSpPr/>
          <p:nvPr userDrawn="1"/>
        </p:nvSpPr>
        <p:spPr>
          <a:xfrm flipH="1">
            <a:off x="4699115" y="2011304"/>
            <a:ext cx="2827109" cy="2819035"/>
          </a:xfrm>
          <a:prstGeom prst="rect">
            <a:avLst/>
          </a:prstGeom>
          <a:solidFill>
            <a:srgbClr val="003249"/>
          </a:solidFill>
          <a:ln w="9525">
            <a:solidFill>
              <a:srgbClr val="0032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72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9F16787-8A53-41D0-B7DB-805E3E72C17B}"/>
              </a:ext>
            </a:extLst>
          </p:cNvPr>
          <p:cNvSpPr txBox="1">
            <a:spLocks/>
          </p:cNvSpPr>
          <p:nvPr userDrawn="1"/>
        </p:nvSpPr>
        <p:spPr>
          <a:xfrm>
            <a:off x="4699115" y="4524207"/>
            <a:ext cx="2820471" cy="314495"/>
          </a:xfrm>
          <a:prstGeom prst="rect">
            <a:avLst/>
          </a:prstGeom>
        </p:spPr>
        <p:txBody>
          <a:bodyPr vert="horz" lIns="66151" tIns="33076" rIns="66151" bIns="33076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GB" sz="1013" dirty="0">
              <a:solidFill>
                <a:srgbClr val="8197A6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7BEF393-6511-46BA-9E6C-1CDE034CBF6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4699115" y="2041527"/>
            <a:ext cx="2827111" cy="235902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buNone/>
              <a:defRPr sz="2140" b="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 marL="330738" indent="0">
              <a:buNone/>
              <a:defRPr sz="1447" b="1"/>
            </a:lvl2pPr>
            <a:lvl3pPr marL="661477" indent="0">
              <a:buNone/>
              <a:defRPr sz="1302" b="1"/>
            </a:lvl3pPr>
            <a:lvl4pPr marL="992215" indent="0">
              <a:buNone/>
              <a:defRPr sz="1157" b="1"/>
            </a:lvl4pPr>
            <a:lvl5pPr marL="1322954" indent="0">
              <a:buNone/>
              <a:defRPr sz="1157" b="1"/>
            </a:lvl5pPr>
            <a:lvl6pPr marL="1653692" indent="0">
              <a:buNone/>
              <a:defRPr sz="1157" b="1"/>
            </a:lvl6pPr>
            <a:lvl7pPr marL="1984431" indent="0">
              <a:buNone/>
              <a:defRPr sz="1157" b="1"/>
            </a:lvl7pPr>
            <a:lvl8pPr marL="2315169" indent="0">
              <a:buNone/>
              <a:defRPr sz="1157" b="1"/>
            </a:lvl8pPr>
            <a:lvl9pPr marL="2645908" indent="0">
              <a:buNone/>
              <a:defRPr sz="1157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142739B0-932D-4E43-A871-586E86D63CDA}"/>
              </a:ext>
            </a:extLst>
          </p:cNvPr>
          <p:cNvSpPr txBox="1">
            <a:spLocks/>
          </p:cNvSpPr>
          <p:nvPr userDrawn="1"/>
        </p:nvSpPr>
        <p:spPr>
          <a:xfrm>
            <a:off x="4699115" y="1740025"/>
            <a:ext cx="2827111" cy="261521"/>
          </a:xfrm>
          <a:prstGeom prst="rect">
            <a:avLst/>
          </a:prstGeom>
        </p:spPr>
        <p:txBody>
          <a:bodyPr vert="horz" lIns="66151" tIns="33076" rIns="66151" bIns="33076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796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Produced by</a:t>
            </a:r>
            <a:endParaRPr lang="en-US" sz="796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95EE1E9-8C9C-4791-ADEC-8A6CB2EB49B2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4699115" y="4406774"/>
            <a:ext cx="2827111" cy="4235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>
              <a:buNone/>
              <a:defRPr sz="1500" b="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 marL="330738" indent="0">
              <a:buNone/>
              <a:defRPr sz="1447" b="1"/>
            </a:lvl2pPr>
            <a:lvl3pPr marL="661477" indent="0">
              <a:buNone/>
              <a:defRPr sz="1302" b="1"/>
            </a:lvl3pPr>
            <a:lvl4pPr marL="992215" indent="0">
              <a:buNone/>
              <a:defRPr sz="1157" b="1"/>
            </a:lvl4pPr>
            <a:lvl5pPr marL="1322954" indent="0">
              <a:buNone/>
              <a:defRPr sz="1157" b="1"/>
            </a:lvl5pPr>
            <a:lvl6pPr marL="1653692" indent="0">
              <a:buNone/>
              <a:defRPr sz="1157" b="1"/>
            </a:lvl6pPr>
            <a:lvl7pPr marL="1984431" indent="0">
              <a:buNone/>
              <a:defRPr sz="1157" b="1"/>
            </a:lvl7pPr>
            <a:lvl8pPr marL="2315169" indent="0">
              <a:buNone/>
              <a:defRPr sz="1157" b="1"/>
            </a:lvl8pPr>
            <a:lvl9pPr marL="2645908" indent="0">
              <a:buNone/>
              <a:defRPr sz="1157" b="1"/>
            </a:lvl9pPr>
          </a:lstStyle>
          <a:p>
            <a:pPr lv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359915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-subtitle-blank-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611267" y="419102"/>
            <a:ext cx="11002804" cy="342899"/>
          </a:xfrm>
        </p:spPr>
        <p:txBody>
          <a:bodyPr>
            <a:normAutofit/>
          </a:bodyPr>
          <a:lstStyle>
            <a:lvl1pPr>
              <a:defRPr sz="2792">
                <a:solidFill>
                  <a:srgbClr val="338DD8"/>
                </a:solidFill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11267" y="801380"/>
            <a:ext cx="11002804" cy="379720"/>
          </a:xfrm>
        </p:spPr>
        <p:txBody>
          <a:bodyPr>
            <a:normAutofit/>
          </a:bodyPr>
          <a:lstStyle>
            <a:lvl1pPr marL="0" indent="0">
              <a:buNone/>
              <a:defRPr sz="1995" baseline="0">
                <a:solidFill>
                  <a:schemeClr val="bg1"/>
                </a:solidFill>
              </a:defRPr>
            </a:lvl1pPr>
          </a:lstStyle>
          <a:p>
            <a:r>
              <a:rPr lang="en-US" sz="1995" b="0" dirty="0"/>
              <a:t>Click to add subtitle</a:t>
            </a:r>
            <a:endParaRPr lang="en-US" sz="1596" b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A88E80-023E-DD44-B6D8-CB90E457133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2216303-62A7-0F49-B01E-66276E58311E}" type="datetime3">
              <a:rPr lang="en-US" smtClean="0"/>
              <a:t>29 April 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28988F-B721-6D4D-895A-E502E5852E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DART – Double Asteroid Redirection Test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47EC0C-C125-A24E-A30A-2456F481512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EBCDCBD-78E1-0D41-A999-31B5EBF8E02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3977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EAR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7C0E3E-0D11-4538-8949-D8211CDC6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E7C54A7-24E4-4E66-907D-44DB138DAC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9600" y="882193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795"/>
            </a:lvl1pPr>
            <a:lvl2pPr>
              <a:defRPr sz="1795"/>
            </a:lvl2pPr>
            <a:lvl3pPr>
              <a:defRPr sz="1795"/>
            </a:lvl3pPr>
            <a:lvl4pPr>
              <a:defRPr sz="1795"/>
            </a:lvl4pPr>
            <a:lvl5pPr>
              <a:defRPr sz="1795"/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DDE0A18-E398-40EE-9B5C-EFF1AB1879B0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54FC899-091E-48CC-B4A2-B442B733582F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logo of a space station&#10;&#10;Description automatically generated">
            <a:extLst>
              <a:ext uri="{FF2B5EF4-FFF2-40B4-BE49-F238E27FC236}">
                <a16:creationId xmlns:a16="http://schemas.microsoft.com/office/drawing/2014/main" id="{8DEAE7A4-1586-A74D-2E3A-6E8CB825E7A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5805"/>
            <a:ext cx="1047751" cy="104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8963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rgbClr val="0032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2B2B2E7-BCE3-4EC1-AD51-3894C5284D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6000" y="154800"/>
            <a:ext cx="10108800" cy="565200"/>
          </a:xfrm>
        </p:spPr>
        <p:txBody>
          <a:bodyPr/>
          <a:lstStyle>
            <a:lvl1pPr algn="l">
              <a:defRPr sz="3000"/>
            </a:lvl1pPr>
          </a:lstStyle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918537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69">
            <a:extLst>
              <a:ext uri="{FF2B5EF4-FFF2-40B4-BE49-F238E27FC236}">
                <a16:creationId xmlns:a16="http://schemas.microsoft.com/office/drawing/2014/main" id="{62C2602F-BC1F-4AC9-8F8F-37D4246EC5C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229200" cy="6878925"/>
          </a:xfrm>
          <a:prstGeom prst="rect">
            <a:avLst/>
          </a:prstGeom>
        </p:spPr>
      </p:pic>
      <p:sp>
        <p:nvSpPr>
          <p:cNvPr id="90" name="Rectangle 4">
            <a:extLst>
              <a:ext uri="{FF2B5EF4-FFF2-40B4-BE49-F238E27FC236}">
                <a16:creationId xmlns:a16="http://schemas.microsoft.com/office/drawing/2014/main" id="{FBF93EDD-5149-43C3-AE03-E4F5F512FE93}"/>
              </a:ext>
            </a:extLst>
          </p:cNvPr>
          <p:cNvSpPr/>
          <p:nvPr userDrawn="1"/>
        </p:nvSpPr>
        <p:spPr>
          <a:xfrm>
            <a:off x="1" y="-2"/>
            <a:ext cx="12225338" cy="6878925"/>
          </a:xfrm>
          <a:prstGeom prst="rect">
            <a:avLst/>
          </a:prstGeom>
          <a:solidFill>
            <a:srgbClr val="003249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118699" y="5258117"/>
            <a:ext cx="10627380" cy="381451"/>
          </a:xfrm>
          <a:prstGeom prst="rect">
            <a:avLst/>
          </a:prstGeom>
        </p:spPr>
        <p:txBody>
          <a:bodyPr wrap="square">
            <a:spAutoFit/>
          </a:bodyPr>
          <a:lstStyle>
            <a:lvl1pPr marL="0" indent="0">
              <a:buFont typeface="Verdana" pitchFamily="34" charset="0"/>
              <a:buNone/>
              <a:defRPr sz="1736"/>
            </a:lvl1pPr>
          </a:lstStyle>
          <a:p>
            <a:pPr lvl="0"/>
            <a:r>
              <a:rPr lang="en-GB" noProof="0" dirty="0" err="1"/>
              <a:t>SubTitle</a:t>
            </a:r>
            <a:endParaRPr lang="en-GB" noProof="0" dirty="0"/>
          </a:p>
        </p:txBody>
      </p:sp>
      <p:sp>
        <p:nvSpPr>
          <p:cNvPr id="56325" name="Rectangle 6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126000" y="3351588"/>
            <a:ext cx="11865600" cy="707886"/>
          </a:xfrm>
          <a:prstGeom prst="rect">
            <a:avLst/>
          </a:prstGeom>
        </p:spPr>
        <p:txBody>
          <a:bodyPr/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noProof="0" dirty="0"/>
              <a:t>NAME YOUR PRESENTATION</a:t>
            </a:r>
          </a:p>
        </p:txBody>
      </p:sp>
      <p:sp>
        <p:nvSpPr>
          <p:cNvPr id="56347" name="Text Box 27"/>
          <p:cNvSpPr txBox="1">
            <a:spLocks noChangeArrowheads="1"/>
          </p:cNvSpPr>
          <p:nvPr userDrawn="1"/>
        </p:nvSpPr>
        <p:spPr bwMode="auto">
          <a:xfrm>
            <a:off x="844737" y="6429376"/>
            <a:ext cx="6706956" cy="21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772" noProof="0" dirty="0"/>
          </a:p>
        </p:txBody>
      </p:sp>
      <p:cxnSp>
        <p:nvCxnSpPr>
          <p:cNvPr id="121" name="Straight Connector 64">
            <a:extLst>
              <a:ext uri="{FF2B5EF4-FFF2-40B4-BE49-F238E27FC236}">
                <a16:creationId xmlns:a16="http://schemas.microsoft.com/office/drawing/2014/main" id="{6B88ADAB-0C9C-4BC9-A42C-A57312626145}"/>
              </a:ext>
            </a:extLst>
          </p:cNvPr>
          <p:cNvCxnSpPr>
            <a:cxnSpLocks/>
          </p:cNvCxnSpPr>
          <p:nvPr userDrawn="1"/>
        </p:nvCxnSpPr>
        <p:spPr>
          <a:xfrm>
            <a:off x="222041" y="6422971"/>
            <a:ext cx="11768092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152">
            <a:extLst>
              <a:ext uri="{FF2B5EF4-FFF2-40B4-BE49-F238E27FC236}">
                <a16:creationId xmlns:a16="http://schemas.microsoft.com/office/drawing/2014/main" id="{357F7D0F-2D50-4418-8EB4-564A4B2CEE5B}"/>
              </a:ext>
            </a:extLst>
          </p:cNvPr>
          <p:cNvCxnSpPr>
            <a:cxnSpLocks/>
          </p:cNvCxnSpPr>
          <p:nvPr userDrawn="1"/>
        </p:nvCxnSpPr>
        <p:spPr>
          <a:xfrm>
            <a:off x="223200" y="4106871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 Box 24">
            <a:extLst>
              <a:ext uri="{FF2B5EF4-FFF2-40B4-BE49-F238E27FC236}">
                <a16:creationId xmlns:a16="http://schemas.microsoft.com/office/drawing/2014/main" id="{7D33984A-D43C-428F-AB4A-04E5B59FAE7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833582" y="5406990"/>
            <a:ext cx="227947" cy="276999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/>
          <a:p>
            <a:pPr algn="r"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4" name="Text Box 25">
            <a:extLst>
              <a:ext uri="{FF2B5EF4-FFF2-40B4-BE49-F238E27FC236}">
                <a16:creationId xmlns:a16="http://schemas.microsoft.com/office/drawing/2014/main" id="{7AB46881-5DF0-4A35-AA27-0D32ECF8235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811453" y="6156809"/>
            <a:ext cx="227948" cy="276999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/>
          <a:p>
            <a:pPr algn="r"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5" name="Text Box 99">
            <a:extLst>
              <a:ext uri="{FF2B5EF4-FFF2-40B4-BE49-F238E27FC236}">
                <a16:creationId xmlns:a16="http://schemas.microsoft.com/office/drawing/2014/main" id="{D9FE3E1C-24B3-4F63-846C-260B4220AAC5}"/>
              </a:ext>
            </a:extLst>
          </p:cNvPr>
          <p:cNvSpPr/>
          <p:nvPr userDrawn="1"/>
        </p:nvSpPr>
        <p:spPr>
          <a:xfrm>
            <a:off x="11125001" y="5811879"/>
            <a:ext cx="914400" cy="217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it-I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Text Box 58"/>
          <p:cNvSpPr txBox="1">
            <a:spLocks noChangeArrowheads="1"/>
          </p:cNvSpPr>
          <p:nvPr userDrawn="1"/>
        </p:nvSpPr>
        <p:spPr bwMode="auto">
          <a:xfrm>
            <a:off x="223200" y="6213933"/>
            <a:ext cx="6706956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anchor="b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800" noProof="0" dirty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ESA UNCLASSIFIED - For ESA Official Use Only</a:t>
            </a:r>
          </a:p>
        </p:txBody>
      </p:sp>
      <p:sp>
        <p:nvSpPr>
          <p:cNvPr id="4" name="Text Box 34">
            <a:extLst>
              <a:ext uri="{FF2B5EF4-FFF2-40B4-BE49-F238E27FC236}">
                <a16:creationId xmlns:a16="http://schemas.microsoft.com/office/drawing/2014/main" id="{936521E2-36D7-4AF3-B70B-FA4D9649E46F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664495" y="6202800"/>
            <a:ext cx="29110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rIns="0">
            <a:spAutoFit/>
          </a:bodyPr>
          <a:lstStyle/>
          <a:p>
            <a:pPr algn="r">
              <a:spcBef>
                <a:spcPct val="50000"/>
              </a:spcBef>
            </a:pPr>
            <a:r>
              <a:rPr lang="it-IT" sz="800" noProof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fld id="{FDAC5C42-9B53-4063-AF51-A40D4C64F718}" type="slidenum">
              <a:rPr lang="it-IT" sz="800" noProof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GB" sz="800" noProof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3" name="Picture 62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pic>
        <p:nvPicPr>
          <p:cNvPr id="65" name="Picture 5">
            <a:extLst>
              <a:ext uri="{FF2B5EF4-FFF2-40B4-BE49-F238E27FC236}">
                <a16:creationId xmlns:a16="http://schemas.microsoft.com/office/drawing/2014/main" id="{BBC9EEE5-B210-445C-81EF-FEA569E56083}"/>
              </a:ext>
            </a:extLst>
          </p:cNvPr>
          <p:cNvPicPr>
            <a:picLocks/>
          </p:cNvPicPr>
          <p:nvPr userDrawn="1"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0" y="6584400"/>
            <a:ext cx="1641396" cy="10440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" y="6457664"/>
            <a:ext cx="10159937" cy="43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943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6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6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56323" grpId="0">
        <p:tmplLst>
          <p:tmpl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3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56323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56325" grpId="0"/>
      <p:bldP spid="43" grpId="0" build="allAtOnce"/>
      <p:bldP spid="44" grpId="0" build="allAtOnce"/>
      <p:bldP spid="45" grpId="0" build="allAtOnce"/>
      <p:bldP spid="10" grpId="0"/>
    </p:bldLst>
  </p:timing>
  <p:hf sldNum="0"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EAR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7">
            <a:extLst>
              <a:ext uri="{FF2B5EF4-FFF2-40B4-BE49-F238E27FC236}">
                <a16:creationId xmlns:a16="http://schemas.microsoft.com/office/drawing/2014/main" id="{DA6F988C-F9E9-488F-B04A-A6A5E348FB48}"/>
              </a:ext>
            </a:extLst>
          </p:cNvPr>
          <p:cNvSpPr/>
          <p:nvPr userDrawn="1"/>
        </p:nvSpPr>
        <p:spPr>
          <a:xfrm>
            <a:off x="0" y="0"/>
            <a:ext cx="12225338" cy="882193"/>
          </a:xfrm>
          <a:prstGeom prst="rect">
            <a:avLst/>
          </a:prstGeom>
          <a:solidFill>
            <a:srgbClr val="0032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1272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FB711613-D936-4B0D-87EB-6F0E6CE9086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8D686FA-69F1-452F-8A03-7EBE0FAEF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0" y="882196"/>
            <a:ext cx="11764800" cy="532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B0AC2C-C495-9D4C-B412-174B5899FD6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FD03D16-060D-4760-9512-2863FE01A681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9731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R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7C0E3E-0D11-4538-8949-D8211CDC6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E7C54A7-24E4-4E66-907D-44DB138DAC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8860" y="882193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A26AA14-B9DD-4FF8-8B2B-689FEBBACA1A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55185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R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7C0E3E-0D11-4538-8949-D8211CDC6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E7C54A7-24E4-4E66-907D-44DB138DAC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9600" y="882193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DDE0A18-E398-40EE-9B5C-EFF1AB1879B0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54FC899-091E-48CC-B4A2-B442B733582F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3511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R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7C0E3E-0D11-4538-8949-D8211CDC6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>
                <a:solidFill>
                  <a:srgbClr val="003249"/>
                </a:solidFill>
              </a:defRPr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9A1B071-1AF1-4E5C-847C-81B99F1817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859" y="1673225"/>
            <a:ext cx="5804673" cy="431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302"/>
            </a:lvl6pPr>
            <a:lvl7pPr>
              <a:defRPr sz="1302"/>
            </a:lvl7pPr>
            <a:lvl8pPr>
              <a:defRPr sz="1302"/>
            </a:lvl8pPr>
            <a:lvl9pPr>
              <a:defRPr sz="1302"/>
            </a:lvl9pPr>
          </a:lstStyle>
          <a:p>
            <a:pPr lvl="0"/>
            <a:r>
              <a:rPr lang="en-US" noProof="0" dirty="0"/>
              <a:t>Click to edit </a:t>
            </a:r>
            <a:r>
              <a:rPr lang="en-GB" noProof="0" dirty="0"/>
              <a:t>Master</a:t>
            </a:r>
            <a:r>
              <a:rPr lang="en-US" noProof="0" dirty="0"/>
              <a:t> text styles</a:t>
            </a:r>
          </a:p>
          <a:p>
            <a:pPr lvl="1"/>
            <a:r>
              <a:rPr lang="en-GB" noProof="0" dirty="0"/>
              <a:t>Second</a:t>
            </a:r>
            <a:r>
              <a:rPr lang="en-US" noProof="0" dirty="0"/>
              <a:t> level</a:t>
            </a:r>
          </a:p>
          <a:p>
            <a:pPr lvl="2"/>
            <a:r>
              <a:rPr lang="en-US" noProof="0" dirty="0"/>
              <a:t>Third </a:t>
            </a:r>
            <a:r>
              <a:rPr lang="en-GB" noProof="0" dirty="0"/>
              <a:t>level</a:t>
            </a:r>
          </a:p>
          <a:p>
            <a:pPr lvl="3"/>
            <a:r>
              <a:rPr lang="en-GB" noProof="0" dirty="0"/>
              <a:t>Fourth</a:t>
            </a:r>
            <a:r>
              <a:rPr lang="en-US" noProof="0" dirty="0"/>
              <a:t> level</a:t>
            </a:r>
          </a:p>
          <a:p>
            <a:pPr lvl="4"/>
            <a:r>
              <a:rPr lang="en-GB" noProof="0" dirty="0"/>
              <a:t>Fifth</a:t>
            </a:r>
            <a:r>
              <a:rPr lang="en-US" noProof="0" dirty="0"/>
              <a:t> level</a:t>
            </a:r>
            <a:endParaRPr lang="en-GB" noProof="0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FECB638-90E0-45FF-9E57-2E1BEA99D0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7279" y="1673225"/>
            <a:ext cx="5762854" cy="4318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302"/>
            </a:lvl6pPr>
            <a:lvl7pPr>
              <a:defRPr sz="1302"/>
            </a:lvl7pPr>
            <a:lvl8pPr>
              <a:defRPr sz="1302"/>
            </a:lvl8pPr>
            <a:lvl9pPr>
              <a:defRPr sz="1302"/>
            </a:lvl9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E92DEE-E179-466F-A2E3-A937D4BD20BC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69D56B-45C7-41CE-AF85-CFBD7346FBEF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29259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R_COLOUR_BG1">
    <p:bg>
      <p:bgPr>
        <a:solidFill>
          <a:srgbClr val="E8E9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7C0E3E-0D11-4538-8949-D8211CDC6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E7C54A7-24E4-4E66-907D-44DB138DAC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9600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993C77-CBED-4B2B-A114-59C4D8D6CE97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1B86A34-E450-424B-A07C-89D1870D3D25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5002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EAR_COLOUR_BG2">
    <p:bg>
      <p:bgPr>
        <a:solidFill>
          <a:srgbClr val="76C8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7C0E3E-0D11-4538-8949-D8211CDC6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770F7F7-54D2-419E-ACE8-1E20380299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8860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>
                <a:solidFill>
                  <a:srgbClr val="006762"/>
                </a:solidFill>
              </a:defRPr>
            </a:lvl1pPr>
            <a:lvl2pPr>
              <a:defRPr sz="1800">
                <a:solidFill>
                  <a:srgbClr val="006762"/>
                </a:solidFill>
              </a:defRPr>
            </a:lvl2pPr>
            <a:lvl3pPr>
              <a:defRPr sz="1800">
                <a:solidFill>
                  <a:srgbClr val="006762"/>
                </a:solidFill>
              </a:defRPr>
            </a:lvl3pPr>
            <a:lvl4pPr>
              <a:defRPr sz="1800">
                <a:solidFill>
                  <a:srgbClr val="006762"/>
                </a:solidFill>
              </a:defRPr>
            </a:lvl4pPr>
            <a:lvl5pPr>
              <a:defRPr sz="1800">
                <a:solidFill>
                  <a:srgbClr val="006762"/>
                </a:solidFill>
              </a:defRPr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CE16786-8A3C-4C82-B63C-69D03B24564C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128B05E-06E9-4FF8-9E34-30F8C9AD5155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81122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R_COLOUR_BG3">
    <p:bg>
      <p:bgPr>
        <a:solidFill>
          <a:srgbClr val="F166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7C0E3E-0D11-4538-8949-D8211CDC6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424FBA6A-9B37-4307-AF0B-2FB195B996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8860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>
                <a:solidFill>
                  <a:srgbClr val="960136"/>
                </a:solidFill>
              </a:defRPr>
            </a:lvl1pPr>
            <a:lvl2pPr>
              <a:defRPr sz="1800">
                <a:solidFill>
                  <a:srgbClr val="960136"/>
                </a:solidFill>
              </a:defRPr>
            </a:lvl2pPr>
            <a:lvl3pPr>
              <a:defRPr sz="1800">
                <a:solidFill>
                  <a:srgbClr val="960136"/>
                </a:solidFill>
              </a:defRPr>
            </a:lvl3pPr>
            <a:lvl4pPr>
              <a:defRPr sz="1800">
                <a:solidFill>
                  <a:srgbClr val="960136"/>
                </a:solidFill>
              </a:defRPr>
            </a:lvl4pPr>
            <a:lvl5pPr>
              <a:defRPr sz="1800">
                <a:solidFill>
                  <a:srgbClr val="960136"/>
                </a:solidFill>
              </a:defRPr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8935B88-E3A5-4B18-A1DA-E525414B3B33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9DC6253-9DAC-40B0-A41B-C4BC48EE2683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814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R_COLOUR_BG4">
    <p:bg>
      <p:bgPr>
        <a:solidFill>
          <a:srgbClr val="FFCC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BAD5E32-67F7-433E-80AC-7E81CA1D6C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7504A-25CB-4BBC-AA4B-1A27FA9225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8860" y="882192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>
                <a:solidFill>
                  <a:srgbClr val="A75534"/>
                </a:solidFill>
              </a:defRPr>
            </a:lvl1pPr>
            <a:lvl2pPr>
              <a:defRPr sz="1800">
                <a:solidFill>
                  <a:srgbClr val="A75534"/>
                </a:solidFill>
              </a:defRPr>
            </a:lvl2pPr>
            <a:lvl3pPr>
              <a:defRPr sz="1800">
                <a:solidFill>
                  <a:srgbClr val="A75534"/>
                </a:solidFill>
              </a:defRPr>
            </a:lvl3pPr>
            <a:lvl4pPr>
              <a:defRPr sz="1800">
                <a:solidFill>
                  <a:srgbClr val="A75534"/>
                </a:solidFill>
              </a:defRPr>
            </a:lvl4pPr>
            <a:lvl5pPr>
              <a:defRPr sz="1800">
                <a:solidFill>
                  <a:srgbClr val="A75534"/>
                </a:solidFill>
              </a:defRPr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3C96752-03D4-47C1-AF65-AB9BE9940335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99C38FE-3D95-4F29-9E13-19A29AD5EFC2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37691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R_COLOUR_BG5">
    <p:bg>
      <p:bgPr>
        <a:solidFill>
          <a:srgbClr val="6DCF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BAD5E32-67F7-433E-80AC-7E81CA1D6C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BA34D9EA-0CED-4E85-B2F0-17341F16C1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8860" y="882192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>
                <a:solidFill>
                  <a:srgbClr val="1E3378"/>
                </a:solidFill>
              </a:defRPr>
            </a:lvl1pPr>
            <a:lvl2pPr>
              <a:defRPr sz="1800">
                <a:solidFill>
                  <a:srgbClr val="1E3378"/>
                </a:solidFill>
              </a:defRPr>
            </a:lvl2pPr>
            <a:lvl3pPr>
              <a:defRPr sz="1800">
                <a:solidFill>
                  <a:srgbClr val="1E3378"/>
                </a:solidFill>
              </a:defRPr>
            </a:lvl3pPr>
            <a:lvl4pPr>
              <a:defRPr sz="1800">
                <a:solidFill>
                  <a:srgbClr val="1E3378"/>
                </a:solidFill>
              </a:defRPr>
            </a:lvl4pPr>
            <a:lvl5pPr>
              <a:defRPr sz="1800">
                <a:solidFill>
                  <a:srgbClr val="1E3378"/>
                </a:solidFill>
              </a:defRPr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F711926-946D-4031-95C0-4DF8DCFCC3F0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03F0612-5267-4585-B281-9C491C4E1A35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rgbClr val="0032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7368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_CLOSING1">
    <p:bg>
      <p:bgPr>
        <a:solidFill>
          <a:srgbClr val="6DCF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tangolo 2">
            <a:extLst>
              <a:ext uri="{FF2B5EF4-FFF2-40B4-BE49-F238E27FC236}">
                <a16:creationId xmlns:a16="http://schemas.microsoft.com/office/drawing/2014/main" id="{49F9D6BA-4369-4A77-B906-1DB3998CAEE6}"/>
              </a:ext>
            </a:extLst>
          </p:cNvPr>
          <p:cNvSpPr/>
          <p:nvPr userDrawn="1"/>
        </p:nvSpPr>
        <p:spPr>
          <a:xfrm>
            <a:off x="-369664" y="0"/>
            <a:ext cx="12595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D3BEF3-BA94-4314-8B5C-E1B50DD15057}"/>
              </a:ext>
            </a:extLst>
          </p:cNvPr>
          <p:cNvSpPr/>
          <p:nvPr userDrawn="1"/>
        </p:nvSpPr>
        <p:spPr>
          <a:xfrm flipH="1">
            <a:off x="4699115" y="2011304"/>
            <a:ext cx="2827109" cy="2819035"/>
          </a:xfrm>
          <a:prstGeom prst="rect">
            <a:avLst/>
          </a:prstGeom>
          <a:solidFill>
            <a:schemeClr val="bg1"/>
          </a:solidFill>
          <a:ln w="9525">
            <a:solidFill>
              <a:srgbClr val="0032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72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9F16787-8A53-41D0-B7DB-805E3E72C17B}"/>
              </a:ext>
            </a:extLst>
          </p:cNvPr>
          <p:cNvSpPr txBox="1">
            <a:spLocks/>
          </p:cNvSpPr>
          <p:nvPr userDrawn="1"/>
        </p:nvSpPr>
        <p:spPr>
          <a:xfrm>
            <a:off x="4699115" y="4524207"/>
            <a:ext cx="2820471" cy="314495"/>
          </a:xfrm>
          <a:prstGeom prst="rect">
            <a:avLst/>
          </a:prstGeom>
        </p:spPr>
        <p:txBody>
          <a:bodyPr vert="horz" lIns="66151" tIns="33076" rIns="66151" bIns="33076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GB" sz="1013" dirty="0">
              <a:solidFill>
                <a:srgbClr val="8197A6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7BEF393-6511-46BA-9E6C-1CDE034CBF6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4699115" y="2041527"/>
            <a:ext cx="2827111" cy="235902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buNone/>
              <a:defRPr sz="2140" b="0" baseline="0">
                <a:solidFill>
                  <a:srgbClr val="003249"/>
                </a:solidFill>
                <a:latin typeface="Arial" charset="0"/>
                <a:ea typeface="Arial" charset="0"/>
                <a:cs typeface="Arial" charset="0"/>
              </a:defRPr>
            </a:lvl1pPr>
            <a:lvl2pPr marL="330738" indent="0">
              <a:buNone/>
              <a:defRPr sz="1447" b="1"/>
            </a:lvl2pPr>
            <a:lvl3pPr marL="661477" indent="0">
              <a:buNone/>
              <a:defRPr sz="1302" b="1"/>
            </a:lvl3pPr>
            <a:lvl4pPr marL="992215" indent="0">
              <a:buNone/>
              <a:defRPr sz="1157" b="1"/>
            </a:lvl4pPr>
            <a:lvl5pPr marL="1322954" indent="0">
              <a:buNone/>
              <a:defRPr sz="1157" b="1"/>
            </a:lvl5pPr>
            <a:lvl6pPr marL="1653692" indent="0">
              <a:buNone/>
              <a:defRPr sz="1157" b="1"/>
            </a:lvl6pPr>
            <a:lvl7pPr marL="1984431" indent="0">
              <a:buNone/>
              <a:defRPr sz="1157" b="1"/>
            </a:lvl7pPr>
            <a:lvl8pPr marL="2315169" indent="0">
              <a:buNone/>
              <a:defRPr sz="1157" b="1"/>
            </a:lvl8pPr>
            <a:lvl9pPr marL="2645908" indent="0">
              <a:buNone/>
              <a:defRPr sz="1157" b="1"/>
            </a:lvl9pPr>
          </a:lstStyle>
          <a:p>
            <a:pPr lvl="0"/>
            <a:r>
              <a:rPr lang="en-GB" noProof="0" dirty="0"/>
              <a:t>Click to edit Master text styles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142739B0-932D-4E43-A871-586E86D63CDA}"/>
              </a:ext>
            </a:extLst>
          </p:cNvPr>
          <p:cNvSpPr txBox="1">
            <a:spLocks/>
          </p:cNvSpPr>
          <p:nvPr userDrawn="1"/>
        </p:nvSpPr>
        <p:spPr>
          <a:xfrm>
            <a:off x="4699115" y="1740025"/>
            <a:ext cx="2827111" cy="261521"/>
          </a:xfrm>
          <a:prstGeom prst="rect">
            <a:avLst/>
          </a:prstGeom>
        </p:spPr>
        <p:txBody>
          <a:bodyPr vert="horz" lIns="66151" tIns="33076" rIns="66151" bIns="33076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796" dirty="0">
                <a:solidFill>
                  <a:srgbClr val="8197A6"/>
                </a:solidFill>
                <a:latin typeface="Arial" charset="0"/>
                <a:ea typeface="Arial" charset="0"/>
                <a:cs typeface="Arial" charset="0"/>
              </a:rPr>
              <a:t>Produced by</a:t>
            </a:r>
            <a:endParaRPr lang="en-US" sz="796" dirty="0">
              <a:solidFill>
                <a:srgbClr val="8197A6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95EE1E9-8C9C-4791-ADEC-8A6CB2EB49B2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4699115" y="4406774"/>
            <a:ext cx="2827111" cy="4235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>
              <a:buNone/>
              <a:defRPr sz="1500" b="0" baseline="0">
                <a:solidFill>
                  <a:srgbClr val="003249"/>
                </a:solidFill>
                <a:latin typeface="Arial" charset="0"/>
                <a:ea typeface="Arial" charset="0"/>
                <a:cs typeface="Arial" charset="0"/>
              </a:defRPr>
            </a:lvl1pPr>
            <a:lvl2pPr marL="330738" indent="0">
              <a:buNone/>
              <a:defRPr sz="1447" b="1"/>
            </a:lvl2pPr>
            <a:lvl3pPr marL="661477" indent="0">
              <a:buNone/>
              <a:defRPr sz="1302" b="1"/>
            </a:lvl3pPr>
            <a:lvl4pPr marL="992215" indent="0">
              <a:buNone/>
              <a:defRPr sz="1157" b="1"/>
            </a:lvl4pPr>
            <a:lvl5pPr marL="1322954" indent="0">
              <a:buNone/>
              <a:defRPr sz="1157" b="1"/>
            </a:lvl5pPr>
            <a:lvl6pPr marL="1653692" indent="0">
              <a:buNone/>
              <a:defRPr sz="1157" b="1"/>
            </a:lvl6pPr>
            <a:lvl7pPr marL="1984431" indent="0">
              <a:buNone/>
              <a:defRPr sz="1157" b="1"/>
            </a:lvl7pPr>
            <a:lvl8pPr marL="2315169" indent="0">
              <a:buNone/>
              <a:defRPr sz="1157" b="1"/>
            </a:lvl8pPr>
            <a:lvl9pPr marL="2645908" indent="0">
              <a:buNone/>
              <a:defRPr sz="1157" b="1"/>
            </a:lvl9pPr>
          </a:lstStyle>
          <a:p>
            <a:pPr lv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57404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-subtitle-blank-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611267" y="419102"/>
            <a:ext cx="11002804" cy="342899"/>
          </a:xfrm>
        </p:spPr>
        <p:txBody>
          <a:bodyPr>
            <a:normAutofit/>
          </a:bodyPr>
          <a:lstStyle>
            <a:lvl1pPr>
              <a:defRPr sz="2792">
                <a:solidFill>
                  <a:srgbClr val="338DD8"/>
                </a:solidFill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11267" y="801380"/>
            <a:ext cx="11002804" cy="379720"/>
          </a:xfrm>
        </p:spPr>
        <p:txBody>
          <a:bodyPr>
            <a:normAutofit/>
          </a:bodyPr>
          <a:lstStyle>
            <a:lvl1pPr marL="0" indent="0">
              <a:buNone/>
              <a:defRPr sz="1995" baseline="0">
                <a:solidFill>
                  <a:schemeClr val="bg1"/>
                </a:solidFill>
              </a:defRPr>
            </a:lvl1pPr>
          </a:lstStyle>
          <a:p>
            <a:r>
              <a:rPr lang="en-US" sz="1995" b="0" dirty="0"/>
              <a:t>Click to add subtitle</a:t>
            </a:r>
            <a:endParaRPr lang="en-US" sz="1596" b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A88E80-023E-DD44-B6D8-CB90E457133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2216303-62A7-0F49-B01E-66276E58311E}" type="datetime3">
              <a:rPr lang="en-US" smtClean="0"/>
              <a:t>29 April 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28988F-B721-6D4D-895A-E502E5852E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DART – Double Asteroid Redirection Test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47EC0C-C125-A24E-A30A-2456F481512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EBCDCBD-78E1-0D41-A999-31B5EBF8E02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6655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ARK1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 descr="A picture containing dark, blur, night sky&#10;&#10;Description automatically generated">
            <a:extLst>
              <a:ext uri="{FF2B5EF4-FFF2-40B4-BE49-F238E27FC236}">
                <a16:creationId xmlns:a16="http://schemas.microsoft.com/office/drawing/2014/main" id="{355FC61D-3B39-F43F-9641-C874BCAA99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" y="5116"/>
            <a:ext cx="12225337" cy="6849440"/>
          </a:xfrm>
          <a:prstGeom prst="rect">
            <a:avLst/>
          </a:prstGeom>
        </p:spPr>
      </p:pic>
      <p:sp>
        <p:nvSpPr>
          <p:cNvPr id="34" name="Rectangle 38">
            <a:extLst>
              <a:ext uri="{FF2B5EF4-FFF2-40B4-BE49-F238E27FC236}">
                <a16:creationId xmlns:a16="http://schemas.microsoft.com/office/drawing/2014/main" id="{9C759BF4-95BD-4497-8F73-35566BC9CAF7}"/>
              </a:ext>
            </a:extLst>
          </p:cNvPr>
          <p:cNvSpPr/>
          <p:nvPr userDrawn="1"/>
        </p:nvSpPr>
        <p:spPr>
          <a:xfrm>
            <a:off x="-1" y="0"/>
            <a:ext cx="12225600" cy="6858000"/>
          </a:xfrm>
          <a:prstGeom prst="rect">
            <a:avLst/>
          </a:prstGeom>
          <a:solidFill>
            <a:srgbClr val="003249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lt1">
                  <a:alpha val="60000"/>
                </a:schemeClr>
              </a:solidFill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07D574C9-96B2-42EF-A9BC-D62E458D5C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09754-3A1E-461E-B289-FE7FC85C2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0" y="882000"/>
            <a:ext cx="11764800" cy="5328000"/>
          </a:xfrm>
        </p:spPr>
        <p:txBody>
          <a:bodyPr/>
          <a:lstStyle>
            <a:lvl1pPr>
              <a:defRPr sz="1795"/>
            </a:lvl1pPr>
            <a:lvl2pPr>
              <a:defRPr sz="1795"/>
            </a:lvl2pPr>
            <a:lvl3pPr>
              <a:defRPr sz="1795"/>
            </a:lvl3pPr>
            <a:lvl4pPr>
              <a:defRPr sz="1795"/>
            </a:lvl4pPr>
            <a:lvl5pPr>
              <a:defRPr sz="179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pic>
        <p:nvPicPr>
          <p:cNvPr id="93" name="Picture 58">
            <a:extLst>
              <a:ext uri="{FF2B5EF4-FFF2-40B4-BE49-F238E27FC236}">
                <a16:creationId xmlns:a16="http://schemas.microsoft.com/office/drawing/2014/main" id="{FACF339E-D219-4088-BAC1-2C9C82F8139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sp>
        <p:nvSpPr>
          <p:cNvPr id="31" name="Text Box 38">
            <a:extLst>
              <a:ext uri="{FF2B5EF4-FFF2-40B4-BE49-F238E27FC236}">
                <a16:creationId xmlns:a16="http://schemas.microsoft.com/office/drawing/2014/main" id="{877F5B03-CBC3-47CB-9BB2-474A78C4A2D4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8205940" y="6201716"/>
            <a:ext cx="375149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rIns="0">
            <a:spAutoFit/>
          </a:bodyPr>
          <a:lstStyle/>
          <a:p>
            <a:pPr lvl="2" algn="r">
              <a:spcBef>
                <a:spcPct val="50000"/>
              </a:spcBef>
            </a:pPr>
            <a:fld id="{BBA2E11D-44E1-43DD-A173-928128880055}" type="slidenum">
              <a:rPr lang="en-GB" sz="798" noProof="1" smtClean="0">
                <a:solidFill>
                  <a:srgbClr val="8197A6"/>
                </a:solidFill>
                <a:latin typeface="Arial" charset="0"/>
                <a:ea typeface="Arial" charset="0"/>
                <a:cs typeface="Arial" charset="0"/>
              </a:rPr>
              <a:pPr lvl="2" algn="r">
                <a:spcBef>
                  <a:spcPct val="50000"/>
                </a:spcBef>
              </a:pPr>
              <a:t>‹#›</a:t>
            </a:fld>
            <a:endParaRPr lang="en-GB" sz="798" b="0" i="0" noProof="0" dirty="0">
              <a:solidFill>
                <a:srgbClr val="8197A6"/>
              </a:solidFill>
              <a:latin typeface="Arial" charset="0"/>
              <a:ea typeface="Arial" charset="0"/>
              <a:cs typeface="Arial" charset="0"/>
            </a:endParaRP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29EE444F-6605-400F-BF7E-C6FB5D4308CE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D20DA465-76C5-4858-B030-FBB9CA538CD7}"/>
              </a:ext>
            </a:extLst>
          </p:cNvPr>
          <p:cNvCxnSpPr/>
          <p:nvPr userDrawn="1"/>
        </p:nvCxnSpPr>
        <p:spPr>
          <a:xfrm>
            <a:off x="218262" y="882193"/>
            <a:ext cx="117684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5">
            <a:extLst>
              <a:ext uri="{FF2B5EF4-FFF2-40B4-BE49-F238E27FC236}">
                <a16:creationId xmlns:a16="http://schemas.microsoft.com/office/drawing/2014/main" id="{75432A0F-AD37-4EDF-A3C9-9129332D7C90}"/>
              </a:ext>
            </a:extLst>
          </p:cNvPr>
          <p:cNvPicPr>
            <a:picLocks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1" y="6584400"/>
            <a:ext cx="1638000" cy="104400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/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34" y="6454648"/>
            <a:ext cx="9956800" cy="405130"/>
          </a:xfrm>
          <a:prstGeom prst="rect">
            <a:avLst/>
          </a:prstGeom>
        </p:spPr>
      </p:pic>
      <p:grpSp>
        <p:nvGrpSpPr>
          <p:cNvPr id="4" name="Group 35" hidden="1">
            <a:extLst>
              <a:ext uri="{FF2B5EF4-FFF2-40B4-BE49-F238E27FC236}">
                <a16:creationId xmlns:a16="http://schemas.microsoft.com/office/drawing/2014/main" id="{F49FFC1C-3741-4844-8C3F-E4F557524424}"/>
              </a:ext>
            </a:extLst>
          </p:cNvPr>
          <p:cNvGrpSpPr/>
          <p:nvPr userDrawn="1"/>
        </p:nvGrpSpPr>
        <p:grpSpPr>
          <a:xfrm>
            <a:off x="-6583" y="-3"/>
            <a:ext cx="12302859" cy="6858003"/>
            <a:chOff x="-6566" y="-2"/>
            <a:chExt cx="12269309" cy="6858002"/>
          </a:xfrm>
        </p:grpSpPr>
        <p:sp>
          <p:nvSpPr>
            <p:cNvPr id="5" name="Rectangle 36">
              <a:extLst>
                <a:ext uri="{FF2B5EF4-FFF2-40B4-BE49-F238E27FC236}">
                  <a16:creationId xmlns:a16="http://schemas.microsoft.com/office/drawing/2014/main" id="{0BD74276-8ED2-4824-9998-0BAA3955CD95}"/>
                </a:ext>
              </a:extLst>
            </p:cNvPr>
            <p:cNvSpPr/>
            <p:nvPr userDrawn="1"/>
          </p:nvSpPr>
          <p:spPr>
            <a:xfrm>
              <a:off x="-6566" y="-2"/>
              <a:ext cx="12198565" cy="6858002"/>
            </a:xfrm>
            <a:prstGeom prst="rect">
              <a:avLst/>
            </a:prstGeom>
            <a:solidFill>
              <a:srgbClr val="00324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 sz="1298" dirty="0"/>
            </a:p>
          </p:txBody>
        </p:sp>
        <p:grpSp>
          <p:nvGrpSpPr>
            <p:cNvPr id="6" name="Group 37">
              <a:extLst>
                <a:ext uri="{FF2B5EF4-FFF2-40B4-BE49-F238E27FC236}">
                  <a16:creationId xmlns:a16="http://schemas.microsoft.com/office/drawing/2014/main" id="{978F2107-068F-4327-9136-6EB3073A4403}"/>
                </a:ext>
              </a:extLst>
            </p:cNvPr>
            <p:cNvGrpSpPr/>
            <p:nvPr userDrawn="1"/>
          </p:nvGrpSpPr>
          <p:grpSpPr>
            <a:xfrm>
              <a:off x="442260" y="3456849"/>
              <a:ext cx="11820483" cy="2970388"/>
              <a:chOff x="442260" y="3600153"/>
              <a:chExt cx="11820483" cy="2970388"/>
            </a:xfrm>
          </p:grpSpPr>
          <p:cxnSp>
            <p:nvCxnSpPr>
              <p:cNvPr id="7" name="Straight Connector 38">
                <a:extLst>
                  <a:ext uri="{FF2B5EF4-FFF2-40B4-BE49-F238E27FC236}">
                    <a16:creationId xmlns:a16="http://schemas.microsoft.com/office/drawing/2014/main" id="{B5909EFF-FFE7-4DCA-BB35-2930538F8575}"/>
                  </a:ext>
                </a:extLst>
              </p:cNvPr>
              <p:cNvCxnSpPr/>
              <p:nvPr userDrawn="1"/>
            </p:nvCxnSpPr>
            <p:spPr>
              <a:xfrm flipV="1">
                <a:off x="930228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39">
                <a:extLst>
                  <a:ext uri="{FF2B5EF4-FFF2-40B4-BE49-F238E27FC236}">
                    <a16:creationId xmlns:a16="http://schemas.microsoft.com/office/drawing/2014/main" id="{BBF66BD5-8EBB-4321-AEA7-778A769BCD0F}"/>
                  </a:ext>
                </a:extLst>
              </p:cNvPr>
              <p:cNvCxnSpPr/>
              <p:nvPr userDrawn="1"/>
            </p:nvCxnSpPr>
            <p:spPr>
              <a:xfrm flipV="1">
                <a:off x="877305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40">
                <a:extLst>
                  <a:ext uri="{FF2B5EF4-FFF2-40B4-BE49-F238E27FC236}">
                    <a16:creationId xmlns:a16="http://schemas.microsoft.com/office/drawing/2014/main" id="{B6105F55-6F73-4EAC-A6FE-341C1EDD082D}"/>
                  </a:ext>
                </a:extLst>
              </p:cNvPr>
              <p:cNvCxnSpPr/>
              <p:nvPr userDrawn="1"/>
            </p:nvCxnSpPr>
            <p:spPr>
              <a:xfrm flipV="1">
                <a:off x="8235524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41">
                <a:extLst>
                  <a:ext uri="{FF2B5EF4-FFF2-40B4-BE49-F238E27FC236}">
                    <a16:creationId xmlns:a16="http://schemas.microsoft.com/office/drawing/2014/main" id="{231C4A1D-0D18-4C45-8CD2-9B482D211697}"/>
                  </a:ext>
                </a:extLst>
              </p:cNvPr>
              <p:cNvCxnSpPr/>
              <p:nvPr userDrawn="1"/>
            </p:nvCxnSpPr>
            <p:spPr>
              <a:xfrm flipV="1">
                <a:off x="78660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42">
                <a:extLst>
                  <a:ext uri="{FF2B5EF4-FFF2-40B4-BE49-F238E27FC236}">
                    <a16:creationId xmlns:a16="http://schemas.microsoft.com/office/drawing/2014/main" id="{887B699A-26D9-4993-847C-C919922EE7EC}"/>
                  </a:ext>
                </a:extLst>
              </p:cNvPr>
              <p:cNvCxnSpPr/>
              <p:nvPr userDrawn="1"/>
            </p:nvCxnSpPr>
            <p:spPr>
              <a:xfrm flipV="1">
                <a:off x="7498863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43">
                <a:extLst>
                  <a:ext uri="{FF2B5EF4-FFF2-40B4-BE49-F238E27FC236}">
                    <a16:creationId xmlns:a16="http://schemas.microsoft.com/office/drawing/2014/main" id="{2861B340-F5C1-4BA1-BA98-8D650473066B}"/>
                  </a:ext>
                </a:extLst>
              </p:cNvPr>
              <p:cNvCxnSpPr/>
              <p:nvPr userDrawn="1"/>
            </p:nvCxnSpPr>
            <p:spPr>
              <a:xfrm flipV="1">
                <a:off x="7127208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44">
                <a:extLst>
                  <a:ext uri="{FF2B5EF4-FFF2-40B4-BE49-F238E27FC236}">
                    <a16:creationId xmlns:a16="http://schemas.microsoft.com/office/drawing/2014/main" id="{C3568F9F-131F-4452-A304-F5E5399BCD8C}"/>
                  </a:ext>
                </a:extLst>
              </p:cNvPr>
              <p:cNvCxnSpPr/>
              <p:nvPr userDrawn="1"/>
            </p:nvCxnSpPr>
            <p:spPr>
              <a:xfrm flipV="1">
                <a:off x="675865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45">
                <a:extLst>
                  <a:ext uri="{FF2B5EF4-FFF2-40B4-BE49-F238E27FC236}">
                    <a16:creationId xmlns:a16="http://schemas.microsoft.com/office/drawing/2014/main" id="{CF836D01-B716-45B7-86B0-7412F0310BC3}"/>
                  </a:ext>
                </a:extLst>
              </p:cNvPr>
              <p:cNvCxnSpPr/>
              <p:nvPr userDrawn="1"/>
            </p:nvCxnSpPr>
            <p:spPr>
              <a:xfrm flipV="1">
                <a:off x="638946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46">
                <a:extLst>
                  <a:ext uri="{FF2B5EF4-FFF2-40B4-BE49-F238E27FC236}">
                    <a16:creationId xmlns:a16="http://schemas.microsoft.com/office/drawing/2014/main" id="{456D7560-3022-407D-A56A-387D1CF7CBBE}"/>
                  </a:ext>
                </a:extLst>
              </p:cNvPr>
              <p:cNvCxnSpPr/>
              <p:nvPr userDrawn="1"/>
            </p:nvCxnSpPr>
            <p:spPr>
              <a:xfrm flipV="1">
                <a:off x="6009868" y="3607282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47">
                <a:extLst>
                  <a:ext uri="{FF2B5EF4-FFF2-40B4-BE49-F238E27FC236}">
                    <a16:creationId xmlns:a16="http://schemas.microsoft.com/office/drawing/2014/main" id="{C7A0A529-063D-45DD-8385-C74DBDC59E7E}"/>
                  </a:ext>
                </a:extLst>
              </p:cNvPr>
              <p:cNvCxnSpPr/>
              <p:nvPr userDrawn="1"/>
            </p:nvCxnSpPr>
            <p:spPr>
              <a:xfrm flipV="1">
                <a:off x="56439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48">
                <a:extLst>
                  <a:ext uri="{FF2B5EF4-FFF2-40B4-BE49-F238E27FC236}">
                    <a16:creationId xmlns:a16="http://schemas.microsoft.com/office/drawing/2014/main" id="{A931E34D-B55F-40AD-83AF-7163B7D714F7}"/>
                  </a:ext>
                </a:extLst>
              </p:cNvPr>
              <p:cNvCxnSpPr/>
              <p:nvPr userDrawn="1"/>
            </p:nvCxnSpPr>
            <p:spPr>
              <a:xfrm flipV="1">
                <a:off x="5269261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49">
                <a:extLst>
                  <a:ext uri="{FF2B5EF4-FFF2-40B4-BE49-F238E27FC236}">
                    <a16:creationId xmlns:a16="http://schemas.microsoft.com/office/drawing/2014/main" id="{85C0AB43-36CD-4E1C-BBD6-F6E40C7E2D07}"/>
                  </a:ext>
                </a:extLst>
              </p:cNvPr>
              <p:cNvCxnSpPr/>
              <p:nvPr userDrawn="1"/>
            </p:nvCxnSpPr>
            <p:spPr>
              <a:xfrm flipV="1">
                <a:off x="48896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50">
                <a:extLst>
                  <a:ext uri="{FF2B5EF4-FFF2-40B4-BE49-F238E27FC236}">
                    <a16:creationId xmlns:a16="http://schemas.microsoft.com/office/drawing/2014/main" id="{78CD91FC-28C9-4AC7-87D2-3236ADA79432}"/>
                  </a:ext>
                </a:extLst>
              </p:cNvPr>
              <p:cNvCxnSpPr/>
              <p:nvPr userDrawn="1"/>
            </p:nvCxnSpPr>
            <p:spPr>
              <a:xfrm flipV="1">
                <a:off x="452332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51">
                <a:extLst>
                  <a:ext uri="{FF2B5EF4-FFF2-40B4-BE49-F238E27FC236}">
                    <a16:creationId xmlns:a16="http://schemas.microsoft.com/office/drawing/2014/main" id="{43CC5094-48A5-4786-A10E-9CE8FDA8F34F}"/>
                  </a:ext>
                </a:extLst>
              </p:cNvPr>
              <p:cNvCxnSpPr/>
              <p:nvPr userDrawn="1"/>
            </p:nvCxnSpPr>
            <p:spPr>
              <a:xfrm flipV="1">
                <a:off x="415592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52">
                <a:extLst>
                  <a:ext uri="{FF2B5EF4-FFF2-40B4-BE49-F238E27FC236}">
                    <a16:creationId xmlns:a16="http://schemas.microsoft.com/office/drawing/2014/main" id="{B1CF75A4-9F1F-48F6-AFDA-C7897F2C1B55}"/>
                  </a:ext>
                </a:extLst>
              </p:cNvPr>
              <p:cNvCxnSpPr/>
              <p:nvPr userDrawn="1"/>
            </p:nvCxnSpPr>
            <p:spPr>
              <a:xfrm flipV="1">
                <a:off x="3786582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53">
                <a:extLst>
                  <a:ext uri="{FF2B5EF4-FFF2-40B4-BE49-F238E27FC236}">
                    <a16:creationId xmlns:a16="http://schemas.microsoft.com/office/drawing/2014/main" id="{D8B3EC32-3BCC-4CF3-A8AB-D5695C387FB1}"/>
                  </a:ext>
                </a:extLst>
              </p:cNvPr>
              <p:cNvCxnSpPr/>
              <p:nvPr userDrawn="1"/>
            </p:nvCxnSpPr>
            <p:spPr>
              <a:xfrm flipV="1">
                <a:off x="342049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54">
                <a:extLst>
                  <a:ext uri="{FF2B5EF4-FFF2-40B4-BE49-F238E27FC236}">
                    <a16:creationId xmlns:a16="http://schemas.microsoft.com/office/drawing/2014/main" id="{646D2636-826F-4188-AECD-8E9F547C330E}"/>
                  </a:ext>
                </a:extLst>
              </p:cNvPr>
              <p:cNvCxnSpPr/>
              <p:nvPr userDrawn="1"/>
            </p:nvCxnSpPr>
            <p:spPr>
              <a:xfrm flipV="1">
                <a:off x="305109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55">
                <a:extLst>
                  <a:ext uri="{FF2B5EF4-FFF2-40B4-BE49-F238E27FC236}">
                    <a16:creationId xmlns:a16="http://schemas.microsoft.com/office/drawing/2014/main" id="{D5190618-4665-4F2E-8844-020AD30239F6}"/>
                  </a:ext>
                </a:extLst>
              </p:cNvPr>
              <p:cNvCxnSpPr/>
              <p:nvPr userDrawn="1"/>
            </p:nvCxnSpPr>
            <p:spPr>
              <a:xfrm flipV="1">
                <a:off x="2674287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56">
                <a:extLst>
                  <a:ext uri="{FF2B5EF4-FFF2-40B4-BE49-F238E27FC236}">
                    <a16:creationId xmlns:a16="http://schemas.microsoft.com/office/drawing/2014/main" id="{E501E497-7672-440E-967B-911C1D6B4B10}"/>
                  </a:ext>
                </a:extLst>
              </p:cNvPr>
              <p:cNvCxnSpPr/>
              <p:nvPr userDrawn="1"/>
            </p:nvCxnSpPr>
            <p:spPr>
              <a:xfrm flipV="1">
                <a:off x="230853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57">
                <a:extLst>
                  <a:ext uri="{FF2B5EF4-FFF2-40B4-BE49-F238E27FC236}">
                    <a16:creationId xmlns:a16="http://schemas.microsoft.com/office/drawing/2014/main" id="{8A688C29-83E0-4CC9-A8C5-B6B30A57710C}"/>
                  </a:ext>
                </a:extLst>
              </p:cNvPr>
              <p:cNvCxnSpPr/>
              <p:nvPr userDrawn="1"/>
            </p:nvCxnSpPr>
            <p:spPr>
              <a:xfrm flipV="1">
                <a:off x="193107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58">
                <a:extLst>
                  <a:ext uri="{FF2B5EF4-FFF2-40B4-BE49-F238E27FC236}">
                    <a16:creationId xmlns:a16="http://schemas.microsoft.com/office/drawing/2014/main" id="{8D3348AE-2C08-472A-92E4-12BF79B738D1}"/>
                  </a:ext>
                </a:extLst>
              </p:cNvPr>
              <p:cNvCxnSpPr/>
              <p:nvPr userDrawn="1"/>
            </p:nvCxnSpPr>
            <p:spPr>
              <a:xfrm flipV="1">
                <a:off x="1558445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59">
                <a:extLst>
                  <a:ext uri="{FF2B5EF4-FFF2-40B4-BE49-F238E27FC236}">
                    <a16:creationId xmlns:a16="http://schemas.microsoft.com/office/drawing/2014/main" id="{D93531AE-9D57-49CA-BC46-F7384685F786}"/>
                  </a:ext>
                </a:extLst>
              </p:cNvPr>
              <p:cNvCxnSpPr/>
              <p:nvPr userDrawn="1"/>
            </p:nvCxnSpPr>
            <p:spPr>
              <a:xfrm flipV="1">
                <a:off x="1188389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60">
                <a:extLst>
                  <a:ext uri="{FF2B5EF4-FFF2-40B4-BE49-F238E27FC236}">
                    <a16:creationId xmlns:a16="http://schemas.microsoft.com/office/drawing/2014/main" id="{6130565B-76F2-434C-8896-54E337D6B462}"/>
                  </a:ext>
                </a:extLst>
              </p:cNvPr>
              <p:cNvCxnSpPr/>
              <p:nvPr userDrawn="1"/>
            </p:nvCxnSpPr>
            <p:spPr>
              <a:xfrm flipV="1">
                <a:off x="814086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61">
                <a:extLst>
                  <a:ext uri="{FF2B5EF4-FFF2-40B4-BE49-F238E27FC236}">
                    <a16:creationId xmlns:a16="http://schemas.microsoft.com/office/drawing/2014/main" id="{A0D45B84-40CC-46CF-ACE4-C3A1732817B3}"/>
                  </a:ext>
                </a:extLst>
              </p:cNvPr>
              <p:cNvCxnSpPr/>
              <p:nvPr userDrawn="1"/>
            </p:nvCxnSpPr>
            <p:spPr>
              <a:xfrm flipV="1">
                <a:off x="442260" y="3600153"/>
                <a:ext cx="2960458" cy="2963259"/>
              </a:xfrm>
              <a:prstGeom prst="line">
                <a:avLst/>
              </a:prstGeom>
              <a:ln w="1270">
                <a:gradFill>
                  <a:gsLst>
                    <a:gs pos="89000">
                      <a:srgbClr val="003249">
                        <a:alpha val="0"/>
                      </a:srgbClr>
                    </a:gs>
                    <a:gs pos="0">
                      <a:srgbClr val="335E6F"/>
                    </a:gs>
                  </a:gsLst>
                  <a:lin ang="2700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1730579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F73144F-B6DA-43DE-8986-0AB5D2CDA4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6000" y="154800"/>
            <a:ext cx="10108800" cy="565200"/>
          </a:xfrm>
        </p:spPr>
        <p:txBody>
          <a:bodyPr/>
          <a:lstStyle>
            <a:lvl1pPr algn="l">
              <a:defRPr sz="3000"/>
            </a:lvl1pPr>
          </a:lstStyle>
          <a:p>
            <a:r>
              <a:rPr lang="en-GB" noProof="0" dirty="0"/>
              <a:t>CLICK TO EDIT MASTER TITLE STYLE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B4E70818-9563-4F06-956D-FEFEF00658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8262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61AD377-1350-4EFA-894B-5CEA5EA7AA40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rgbClr val="00324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652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5.sv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4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13" Type="http://schemas.openxmlformats.org/officeDocument/2006/relationships/slideLayout" Target="../slideLayouts/slideLayout33.xml"/><Relationship Id="rId18" Type="http://schemas.openxmlformats.org/officeDocument/2006/relationships/image" Target="../media/image5.svg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12" Type="http://schemas.openxmlformats.org/officeDocument/2006/relationships/slideLayout" Target="../slideLayouts/slideLayout3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2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slideLayout" Target="../slideLayouts/slideLayout31.xml"/><Relationship Id="rId5" Type="http://schemas.openxmlformats.org/officeDocument/2006/relationships/slideLayout" Target="../slideLayouts/slideLayout25.xml"/><Relationship Id="rId15" Type="http://schemas.openxmlformats.org/officeDocument/2006/relationships/image" Target="../media/image13.png"/><Relationship Id="rId10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.sv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4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532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Box 38"/>
          <p:cNvSpPr txBox="1">
            <a:spLocks noChangeArrowheads="1"/>
          </p:cNvSpPr>
          <p:nvPr userDrawn="1"/>
        </p:nvSpPr>
        <p:spPr bwMode="auto">
          <a:xfrm>
            <a:off x="221404" y="6202800"/>
            <a:ext cx="121187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800" noProof="0" dirty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" name="Picture 35" hidden="1">
            <a:extLst>
              <a:ext uri="{FF2B5EF4-FFF2-40B4-BE49-F238E27FC236}">
                <a16:creationId xmlns:a16="http://schemas.microsoft.com/office/drawing/2014/main" id="{C995CFAD-3BA1-4EC9-867D-60423D76AD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225338" cy="6858000"/>
          </a:xfrm>
          <a:prstGeom prst="rect">
            <a:avLst/>
          </a:prstGeom>
        </p:spPr>
      </p:pic>
      <p:sp>
        <p:nvSpPr>
          <p:cNvPr id="9" name="Text Box DG"/>
          <p:cNvSpPr txBox="1">
            <a:spLocks noChangeArrowheads="1"/>
          </p:cNvSpPr>
          <p:nvPr userDrawn="1"/>
        </p:nvSpPr>
        <p:spPr bwMode="auto">
          <a:xfrm>
            <a:off x="772995" y="447366"/>
            <a:ext cx="6706956" cy="21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772" noProof="0" dirty="0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23428" y="155372"/>
            <a:ext cx="10108800" cy="565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l" rt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72" name="Rectangle 2">
            <a:extLst>
              <a:ext uri="{FF2B5EF4-FFF2-40B4-BE49-F238E27FC236}">
                <a16:creationId xmlns:a16="http://schemas.microsoft.com/office/drawing/2014/main" id="{F152A04D-5063-4E95-9CB5-5C50E37A6E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19600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  <a:endParaRPr lang="en-GB" altLang="en-US" noProof="0" dirty="0"/>
          </a:p>
        </p:txBody>
      </p:sp>
      <p:sp>
        <p:nvSpPr>
          <p:cNvPr id="39" name="Text Box 34"/>
          <p:cNvSpPr txBox="1">
            <a:spLocks noChangeArrowheads="1"/>
          </p:cNvSpPr>
          <p:nvPr userDrawn="1"/>
        </p:nvSpPr>
        <p:spPr bwMode="auto">
          <a:xfrm>
            <a:off x="8204400" y="6202800"/>
            <a:ext cx="375120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rIns="0">
            <a:spAutoFit/>
          </a:bodyPr>
          <a:lstStyle/>
          <a:p>
            <a:pPr algn="r">
              <a:spcBef>
                <a:spcPct val="50000"/>
              </a:spcBef>
            </a:pPr>
            <a:r>
              <a:rPr lang="it-IT" sz="800" noProof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fld id="{FDAC5C42-9B53-4063-AF51-A40D4C64F718}" type="slidenum">
              <a:rPr lang="it-IT" sz="800" noProof="1" smtClean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GB" sz="800" noProof="1">
              <a:solidFill>
                <a:srgbClr val="8197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6C34021B-66EB-9E45-8BD1-64D5855A5802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E71E5B5-6921-4FB2-A9C4-9C2A029FF0B3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5">
            <a:extLst>
              <a:ext uri="{FF2B5EF4-FFF2-40B4-BE49-F238E27FC236}">
                <a16:creationId xmlns:a16="http://schemas.microsoft.com/office/drawing/2014/main" id="{7B88B654-6870-4EB8-A79A-306A0238640A}"/>
              </a:ext>
            </a:extLst>
          </p:cNvPr>
          <p:cNvPicPr>
            <a:picLocks/>
          </p:cNvPicPr>
          <p:nvPr userDrawn="1"/>
        </p:nvPicPr>
        <p:blipFill>
          <a:blip r:embed="rId2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0" y="6584400"/>
            <a:ext cx="1638000" cy="10440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rcRect/>
          <a:stretch/>
        </p:blipFill>
        <p:spPr>
          <a:xfrm>
            <a:off x="0" y="6454225"/>
            <a:ext cx="10159937" cy="430721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29" r:id="rId1"/>
    <p:sldLayoutId id="2147483945" r:id="rId2"/>
    <p:sldLayoutId id="2147483974" r:id="rId3"/>
    <p:sldLayoutId id="2147483975" r:id="rId4"/>
    <p:sldLayoutId id="2147483973" r:id="rId5"/>
    <p:sldLayoutId id="2147483930" r:id="rId6"/>
    <p:sldLayoutId id="2147483931" r:id="rId7"/>
    <p:sldLayoutId id="2147483932" r:id="rId8"/>
    <p:sldLayoutId id="2147483933" r:id="rId9"/>
    <p:sldLayoutId id="2147483935" r:id="rId10"/>
    <p:sldLayoutId id="2147483936" r:id="rId11"/>
    <p:sldLayoutId id="2147483937" r:id="rId12"/>
    <p:sldLayoutId id="2147483938" r:id="rId13"/>
    <p:sldLayoutId id="2147483939" r:id="rId14"/>
    <p:sldLayoutId id="2147483946" r:id="rId15"/>
    <p:sldLayoutId id="2147483947" r:id="rId16"/>
    <p:sldLayoutId id="2147483977" r:id="rId17"/>
    <p:sldLayoutId id="2147483978" r:id="rId18"/>
    <p:sldLayoutId id="2147483979" r:id="rId19"/>
  </p:sldLayoutIdLst>
  <p:hf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lang="en-GB" sz="3000" b="1" dirty="0" smtClean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5pPr>
      <a:lvl6pPr marL="441015"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6pPr>
      <a:lvl7pPr marL="882030"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7pPr>
      <a:lvl8pPr marL="1323045"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8pPr>
      <a:lvl9pPr marL="1764060" algn="l" rtl="0" eaLnBrk="1" fontAlgn="base" hangingPunct="1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9pPr>
    </p:titleStyle>
    <p:bodyStyle>
      <a:lvl1pPr marL="0" indent="0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rgbClr val="8197A6"/>
        </a:buClr>
        <a:buFont typeface="Arial" panose="020B0604020202020204" pitchFamily="34" charset="0"/>
        <a:buNone/>
        <a:defRPr lang="en-GB" sz="1800" dirty="0" smtClean="0">
          <a:solidFill>
            <a:srgbClr val="8197A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81326" indent="0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GB" sz="1800" dirty="0" smtClean="0">
          <a:solidFill>
            <a:srgbClr val="8197A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357771" indent="0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GB" sz="1800" dirty="0" smtClean="0">
          <a:solidFill>
            <a:srgbClr val="8197A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934216" indent="0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GB" sz="1800" dirty="0" smtClean="0">
          <a:solidFill>
            <a:srgbClr val="8197A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510661" indent="0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GB" sz="1800" dirty="0" smtClean="0">
          <a:solidFill>
            <a:srgbClr val="8197A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3356615" indent="-404264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6pPr>
      <a:lvl7pPr marL="3797630" indent="-404264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7pPr>
      <a:lvl8pPr marL="4238645" indent="-404264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8pPr>
      <a:lvl9pPr marL="4679660" indent="-404264" algn="l" rtl="0" eaLnBrk="1" fontAlgn="base" hangingPunct="1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9pPr>
    </p:bodyStyle>
    <p:otherStyle>
      <a:defPPr>
        <a:defRPr lang="en-US"/>
      </a:defPPr>
      <a:lvl1pPr marL="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1pPr>
      <a:lvl2pPr marL="44101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2pPr>
      <a:lvl3pPr marL="88203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3pPr>
      <a:lvl4pPr marL="132304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4pPr>
      <a:lvl5pPr marL="176406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5pPr>
      <a:lvl6pPr marL="220507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6pPr>
      <a:lvl7pPr marL="264609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7pPr>
      <a:lvl8pPr marL="308710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8pPr>
      <a:lvl9pPr marL="352812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51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DG"/>
          <p:cNvSpPr txBox="1">
            <a:spLocks noChangeArrowheads="1"/>
          </p:cNvSpPr>
          <p:nvPr userDrawn="1"/>
        </p:nvSpPr>
        <p:spPr bwMode="auto">
          <a:xfrm>
            <a:off x="772995" y="447366"/>
            <a:ext cx="6706956" cy="21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772" noProof="0" dirty="0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216000" y="154800"/>
            <a:ext cx="10108800" cy="565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l" rt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14" name="Text Box 38"/>
          <p:cNvSpPr txBox="1">
            <a:spLocks noChangeArrowheads="1"/>
          </p:cNvSpPr>
          <p:nvPr userDrawn="1"/>
        </p:nvSpPr>
        <p:spPr bwMode="auto">
          <a:xfrm>
            <a:off x="221404" y="6202800"/>
            <a:ext cx="121187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800" noProof="0" dirty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3" name="Rectangle 2">
            <a:extLst>
              <a:ext uri="{FF2B5EF4-FFF2-40B4-BE49-F238E27FC236}">
                <a16:creationId xmlns:a16="http://schemas.microsoft.com/office/drawing/2014/main" id="{0341B57B-D657-44D2-A69B-8571F2FEB2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18860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109A9530-2671-487F-A9F5-FDB35D172B87}"/>
              </a:ext>
            </a:extLst>
          </p:cNvPr>
          <p:cNvPicPr>
            <a:picLocks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42800" y="6584400"/>
            <a:ext cx="1638000" cy="104400"/>
          </a:xfrm>
          <a:prstGeom prst="rect">
            <a:avLst/>
          </a:prstGeom>
        </p:spPr>
      </p:pic>
      <p:sp>
        <p:nvSpPr>
          <p:cNvPr id="3" name="Text Box 34">
            <a:extLst>
              <a:ext uri="{FF2B5EF4-FFF2-40B4-BE49-F238E27FC236}">
                <a16:creationId xmlns:a16="http://schemas.microsoft.com/office/drawing/2014/main" id="{174566EC-B884-414A-9831-F2C2C01CAF72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8204400" y="6202800"/>
            <a:ext cx="375120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rIns="0">
            <a:spAutoFit/>
          </a:bodyPr>
          <a:lstStyle/>
          <a:p>
            <a:pPr algn="r">
              <a:spcBef>
                <a:spcPct val="50000"/>
              </a:spcBef>
            </a:pPr>
            <a:r>
              <a:rPr lang="it-IT" sz="800" noProof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fld id="{FDAC5C42-9B53-4063-AF51-A40D4C64F718}" type="slidenum">
              <a:rPr lang="it-IT" sz="800" noProof="1" smtClean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GB" sz="800" noProof="1">
              <a:solidFill>
                <a:srgbClr val="8197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68673324-7E47-2849-ABFE-CFCE924180D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1489" y="-216085"/>
            <a:ext cx="2093892" cy="1314000"/>
          </a:xfrm>
          <a:prstGeom prst="rect">
            <a:avLst/>
          </a:prstGeom>
        </p:spPr>
      </p:pic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B6E905FD-56C1-4FF6-A433-C72EFE86E9E9}"/>
              </a:ext>
            </a:extLst>
          </p:cNvPr>
          <p:cNvCxnSpPr>
            <a:cxnSpLocks/>
          </p:cNvCxnSpPr>
          <p:nvPr userDrawn="1"/>
        </p:nvCxnSpPr>
        <p:spPr>
          <a:xfrm>
            <a:off x="221435" y="6422971"/>
            <a:ext cx="11736000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" y="6457664"/>
            <a:ext cx="10159937" cy="43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798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</p:sldLayoutIdLst>
  <p:hf sldNum="0" hdr="0" dt="0"/>
  <p:txStyles>
    <p:titleStyle>
      <a:lvl1pPr algn="just" rtl="0" fontAlgn="base">
        <a:spcBef>
          <a:spcPct val="0"/>
        </a:spcBef>
        <a:spcAft>
          <a:spcPct val="0"/>
        </a:spcAft>
        <a:defRPr lang="en-GB" sz="3000" b="1" dirty="0" smtClean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5pPr>
      <a:lvl6pPr marL="441015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6pPr>
      <a:lvl7pPr marL="882030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7pPr>
      <a:lvl8pPr marL="1323045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8pPr>
      <a:lvl9pPr marL="1764060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9pPr>
    </p:titleStyle>
    <p:bodyStyle>
      <a:lvl1pPr marL="0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rgbClr val="8197A6"/>
        </a:buClr>
        <a:buFont typeface="Arial" panose="020B0604020202020204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1pPr>
      <a:lvl2pPr marL="781326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2pPr>
      <a:lvl3pPr marL="1357771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3pPr>
      <a:lvl4pPr marL="1934216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charset="0"/>
          <a:ea typeface="MS PGothic" pitchFamily="34" charset="-128"/>
          <a:cs typeface="Arial" charset="0"/>
        </a:defRPr>
      </a:lvl4pPr>
      <a:lvl5pPr marL="2510661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GB" altLang="en-US" sz="1800" dirty="0">
          <a:solidFill>
            <a:srgbClr val="8197A6"/>
          </a:solidFill>
          <a:latin typeface="Arial" charset="0"/>
          <a:ea typeface="MS PGothic" pitchFamily="34" charset="-128"/>
          <a:cs typeface="Arial" charset="0"/>
        </a:defRPr>
      </a:lvl5pPr>
      <a:lvl6pPr marL="3356615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6pPr>
      <a:lvl7pPr marL="3797630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7pPr>
      <a:lvl8pPr marL="4238645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8pPr>
      <a:lvl9pPr marL="4679660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9pPr>
    </p:bodyStyle>
    <p:otherStyle>
      <a:defPPr>
        <a:defRPr lang="en-US"/>
      </a:defPPr>
      <a:lvl1pPr marL="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1pPr>
      <a:lvl2pPr marL="44101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2pPr>
      <a:lvl3pPr marL="88203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3pPr>
      <a:lvl4pPr marL="132304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4pPr>
      <a:lvl5pPr marL="176406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5pPr>
      <a:lvl6pPr marL="220507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6pPr>
      <a:lvl7pPr marL="264609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7pPr>
      <a:lvl8pPr marL="308710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8pPr>
      <a:lvl9pPr marL="352812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51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DG"/>
          <p:cNvSpPr txBox="1">
            <a:spLocks noChangeArrowheads="1"/>
          </p:cNvSpPr>
          <p:nvPr userDrawn="1"/>
        </p:nvSpPr>
        <p:spPr bwMode="auto">
          <a:xfrm>
            <a:off x="772995" y="447366"/>
            <a:ext cx="6706956" cy="21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772" noProof="0" dirty="0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216000" y="154800"/>
            <a:ext cx="10108800" cy="565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l" rt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63" name="Rectangle 2">
            <a:extLst>
              <a:ext uri="{FF2B5EF4-FFF2-40B4-BE49-F238E27FC236}">
                <a16:creationId xmlns:a16="http://schemas.microsoft.com/office/drawing/2014/main" id="{0341B57B-D657-44D2-A69B-8571F2FEB2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19600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sp>
        <p:nvSpPr>
          <p:cNvPr id="67" name="Text Box DG">
            <a:extLst>
              <a:ext uri="{FF2B5EF4-FFF2-40B4-BE49-F238E27FC236}">
                <a16:creationId xmlns:a16="http://schemas.microsoft.com/office/drawing/2014/main" id="{041D4B4D-8C28-4798-BDA6-9AF59297F35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72995" y="447366"/>
            <a:ext cx="6706956" cy="21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772" noProof="0" dirty="0"/>
          </a:p>
        </p:txBody>
      </p:sp>
      <p:sp>
        <p:nvSpPr>
          <p:cNvPr id="14" name="Text Box 38"/>
          <p:cNvSpPr txBox="1">
            <a:spLocks noChangeArrowheads="1"/>
          </p:cNvSpPr>
          <p:nvPr userDrawn="1"/>
        </p:nvSpPr>
        <p:spPr bwMode="auto">
          <a:xfrm>
            <a:off x="221404" y="6202800"/>
            <a:ext cx="121187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800" noProof="0" dirty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" name="Text Box 34">
            <a:extLst>
              <a:ext uri="{FF2B5EF4-FFF2-40B4-BE49-F238E27FC236}">
                <a16:creationId xmlns:a16="http://schemas.microsoft.com/office/drawing/2014/main" id="{06E20340-F309-4C15-A091-9346422556E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8204400" y="6202800"/>
            <a:ext cx="375120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rIns="0">
            <a:spAutoFit/>
          </a:bodyPr>
          <a:lstStyle/>
          <a:p>
            <a:pPr algn="r">
              <a:spcBef>
                <a:spcPct val="50000"/>
              </a:spcBef>
            </a:pPr>
            <a:r>
              <a:rPr lang="it-IT" sz="800" noProof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fld id="{FDAC5C42-9B53-4063-AF51-A40D4C64F718}" type="slidenum">
              <a:rPr lang="it-IT" sz="800" noProof="1" smtClean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GB" sz="800" noProof="1">
              <a:solidFill>
                <a:srgbClr val="8197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AA5060D9-A09D-4130-9267-1E715CE49C5B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3245" y="6585917"/>
            <a:ext cx="1636920" cy="105918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4732B035-7DC9-457A-B11E-1F17E69F566A}"/>
              </a:ext>
            </a:extLst>
          </p:cNvPr>
          <p:cNvPicPr>
            <a:picLocks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489" y="-215904"/>
            <a:ext cx="2095200" cy="13140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/>
        </p:blipFill>
        <p:spPr>
          <a:xfrm>
            <a:off x="1" y="6457517"/>
            <a:ext cx="10159937" cy="43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391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72" r:id="rId7"/>
    <p:sldLayoutId id="2147483966" r:id="rId8"/>
    <p:sldLayoutId id="2147483967" r:id="rId9"/>
    <p:sldLayoutId id="2147483968" r:id="rId10"/>
    <p:sldLayoutId id="2147483969" r:id="rId11"/>
    <p:sldLayoutId id="2147483980" r:id="rId12"/>
    <p:sldLayoutId id="2147483981" r:id="rId13"/>
  </p:sldLayoutIdLst>
  <p:hf sldNum="0" hdr="0" dt="0"/>
  <p:txStyles>
    <p:titleStyle>
      <a:lvl1pPr algn="just" rtl="0" fontAlgn="base">
        <a:spcBef>
          <a:spcPct val="0"/>
        </a:spcBef>
        <a:spcAft>
          <a:spcPct val="0"/>
        </a:spcAft>
        <a:defRPr lang="en-GB" sz="3000" b="1" dirty="0" smtClean="0">
          <a:solidFill>
            <a:srgbClr val="003249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5pPr>
      <a:lvl6pPr marL="441015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6pPr>
      <a:lvl7pPr marL="882030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7pPr>
      <a:lvl8pPr marL="1323045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8pPr>
      <a:lvl9pPr marL="1764060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9pPr>
    </p:titleStyle>
    <p:bodyStyle>
      <a:lvl1pPr marL="0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rgbClr val="8197A6"/>
        </a:buClr>
        <a:buFont typeface="Arial" panose="020B0604020202020204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1pPr>
      <a:lvl2pPr marL="781326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2pPr>
      <a:lvl3pPr marL="1357771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3pPr>
      <a:lvl4pPr marL="1934216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charset="0"/>
          <a:ea typeface="MS PGothic" pitchFamily="34" charset="-128"/>
          <a:cs typeface="Arial" charset="0"/>
        </a:defRPr>
      </a:lvl4pPr>
      <a:lvl5pPr marL="2510661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GB" altLang="en-US" sz="1800" dirty="0">
          <a:solidFill>
            <a:srgbClr val="8197A6"/>
          </a:solidFill>
          <a:latin typeface="Arial" charset="0"/>
          <a:ea typeface="MS PGothic" pitchFamily="34" charset="-128"/>
          <a:cs typeface="Arial" charset="0"/>
        </a:defRPr>
      </a:lvl5pPr>
      <a:lvl6pPr marL="3356615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6pPr>
      <a:lvl7pPr marL="3797630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7pPr>
      <a:lvl8pPr marL="4238645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8pPr>
      <a:lvl9pPr marL="4679660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9pPr>
    </p:bodyStyle>
    <p:otherStyle>
      <a:defPPr>
        <a:defRPr lang="en-US"/>
      </a:defPPr>
      <a:lvl1pPr marL="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1pPr>
      <a:lvl2pPr marL="44101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2pPr>
      <a:lvl3pPr marL="88203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3pPr>
      <a:lvl4pPr marL="132304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4pPr>
      <a:lvl5pPr marL="176406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5pPr>
      <a:lvl6pPr marL="220507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6pPr>
      <a:lvl7pPr marL="264609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7pPr>
      <a:lvl8pPr marL="308710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8pPr>
      <a:lvl9pPr marL="352812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51" userDrawn="1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DG"/>
          <p:cNvSpPr txBox="1">
            <a:spLocks noChangeArrowheads="1"/>
          </p:cNvSpPr>
          <p:nvPr userDrawn="1"/>
        </p:nvSpPr>
        <p:spPr bwMode="auto">
          <a:xfrm>
            <a:off x="772995" y="447366"/>
            <a:ext cx="6706956" cy="21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772" noProof="0" dirty="0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216000" y="154800"/>
            <a:ext cx="9748800" cy="565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l" rt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14" name="Text Box 38"/>
          <p:cNvSpPr txBox="1">
            <a:spLocks noChangeArrowheads="1"/>
          </p:cNvSpPr>
          <p:nvPr userDrawn="1"/>
        </p:nvSpPr>
        <p:spPr bwMode="auto">
          <a:xfrm>
            <a:off x="221404" y="6202800"/>
            <a:ext cx="121187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800" noProof="0" dirty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34" name="Straight Connector 64">
            <a:extLst>
              <a:ext uri="{FF2B5EF4-FFF2-40B4-BE49-F238E27FC236}">
                <a16:creationId xmlns:a16="http://schemas.microsoft.com/office/drawing/2014/main" id="{8F972EA9-1462-4B0E-A09A-25D9F39ABE44}"/>
              </a:ext>
            </a:extLst>
          </p:cNvPr>
          <p:cNvCxnSpPr>
            <a:cxnSpLocks/>
          </p:cNvCxnSpPr>
          <p:nvPr userDrawn="1"/>
        </p:nvCxnSpPr>
        <p:spPr>
          <a:xfrm>
            <a:off x="222041" y="6411947"/>
            <a:ext cx="11768092" cy="0"/>
          </a:xfrm>
          <a:prstGeom prst="line">
            <a:avLst/>
          </a:prstGeom>
          <a:ln w="9525" cmpd="sng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5">
            <a:extLst>
              <a:ext uri="{FF2B5EF4-FFF2-40B4-BE49-F238E27FC236}">
                <a16:creationId xmlns:a16="http://schemas.microsoft.com/office/drawing/2014/main" id="{5217072E-26F2-4536-B7A4-4922A861EFC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71529" y="6578011"/>
            <a:ext cx="1641396" cy="113828"/>
          </a:xfrm>
          <a:prstGeom prst="rect">
            <a:avLst/>
          </a:prstGeom>
        </p:spPr>
      </p:pic>
      <p:sp>
        <p:nvSpPr>
          <p:cNvPr id="63" name="Rectangle 2">
            <a:extLst>
              <a:ext uri="{FF2B5EF4-FFF2-40B4-BE49-F238E27FC236}">
                <a16:creationId xmlns:a16="http://schemas.microsoft.com/office/drawing/2014/main" id="{0341B57B-D657-44D2-A69B-8571F2FEB2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18859" y="882000"/>
            <a:ext cx="117648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sp>
        <p:nvSpPr>
          <p:cNvPr id="5" name="Text Box 34">
            <a:extLst>
              <a:ext uri="{FF2B5EF4-FFF2-40B4-BE49-F238E27FC236}">
                <a16:creationId xmlns:a16="http://schemas.microsoft.com/office/drawing/2014/main" id="{3DFCB740-7646-4EBC-AD20-3EBB6A01A79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8204400" y="6202800"/>
            <a:ext cx="375120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rIns="0">
            <a:spAutoFit/>
          </a:bodyPr>
          <a:lstStyle/>
          <a:p>
            <a:pPr algn="r">
              <a:spcBef>
                <a:spcPct val="50000"/>
              </a:spcBef>
            </a:pPr>
            <a:r>
              <a:rPr lang="it-IT" sz="800" noProof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fld id="{FDAC5C42-9B53-4063-AF51-A40D4C64F718}" type="slidenum">
              <a:rPr lang="it-IT" sz="800" noProof="1" smtClean="0">
                <a:solidFill>
                  <a:srgbClr val="8197A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GB" sz="800" noProof="1">
              <a:solidFill>
                <a:srgbClr val="8197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CEC1D1E1-F167-4275-B0D3-2DDB714BE63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3245" y="6585917"/>
            <a:ext cx="1636920" cy="105918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EE9226E0-2BA4-4DC2-994B-AD70CB993B22}"/>
              </a:ext>
            </a:extLst>
          </p:cNvPr>
          <p:cNvPicPr>
            <a:picLocks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489" y="-215904"/>
            <a:ext cx="2095200" cy="13140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EBB965BA-5FAA-5543-9444-B14F3D19DD2B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" y="6457664"/>
            <a:ext cx="10159937" cy="43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336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1" r:id="rId1"/>
  </p:sldLayoutIdLst>
  <p:hf sldNum="0" hdr="0" dt="0"/>
  <p:txStyles>
    <p:titleStyle>
      <a:lvl1pPr algn="just" rtl="0" fontAlgn="base">
        <a:spcBef>
          <a:spcPct val="0"/>
        </a:spcBef>
        <a:spcAft>
          <a:spcPct val="0"/>
        </a:spcAft>
        <a:defRPr lang="en-GB" sz="3000" b="1" dirty="0" smtClean="0">
          <a:solidFill>
            <a:srgbClr val="003249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5pPr>
      <a:lvl6pPr marL="441015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6pPr>
      <a:lvl7pPr marL="882030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7pPr>
      <a:lvl8pPr marL="1323045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8pPr>
      <a:lvl9pPr marL="1764060" algn="l" rtl="0" fontAlgn="base">
        <a:spcBef>
          <a:spcPct val="0"/>
        </a:spcBef>
        <a:spcAft>
          <a:spcPct val="0"/>
        </a:spcAft>
        <a:defRPr sz="2122" b="1">
          <a:solidFill>
            <a:schemeClr val="bg1"/>
          </a:solidFill>
          <a:latin typeface="Verdana" pitchFamily="34" charset="0"/>
        </a:defRPr>
      </a:lvl9pPr>
    </p:titleStyle>
    <p:bodyStyle>
      <a:lvl1pPr marL="0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rgbClr val="8197A6"/>
        </a:buClr>
        <a:buFont typeface="Arial" panose="020B0604020202020204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1pPr>
      <a:lvl2pPr marL="781326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2pPr>
      <a:lvl3pPr marL="1357771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panose="020B0604020202020204" pitchFamily="34" charset="0"/>
          <a:ea typeface="MS PGothic" pitchFamily="34" charset="-128"/>
          <a:cs typeface="Arial" panose="020B0604020202020204" pitchFamily="34" charset="0"/>
        </a:defRPr>
      </a:lvl3pPr>
      <a:lvl4pPr marL="1934216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US" altLang="en-US" sz="1800" dirty="0">
          <a:solidFill>
            <a:srgbClr val="8197A6"/>
          </a:solidFill>
          <a:latin typeface="Arial" charset="0"/>
          <a:ea typeface="MS PGothic" pitchFamily="34" charset="-128"/>
          <a:cs typeface="Arial" charset="0"/>
        </a:defRPr>
      </a:lvl4pPr>
      <a:lvl5pPr marL="2510661" indent="0" algn="l" rtl="0" eaLnBrk="0" fontAlgn="base" hangingPunct="0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None/>
        <a:defRPr lang="en-GB" altLang="en-US" sz="1800" dirty="0">
          <a:solidFill>
            <a:srgbClr val="8197A6"/>
          </a:solidFill>
          <a:latin typeface="Arial" charset="0"/>
          <a:ea typeface="MS PGothic" pitchFamily="34" charset="-128"/>
          <a:cs typeface="Arial" charset="0"/>
        </a:defRPr>
      </a:lvl5pPr>
      <a:lvl6pPr marL="3356615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6pPr>
      <a:lvl7pPr marL="3797630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7pPr>
      <a:lvl8pPr marL="4238645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8pPr>
      <a:lvl9pPr marL="4679660" indent="-404264" algn="l" rtl="0" fontAlgn="base">
        <a:lnSpc>
          <a:spcPct val="119000"/>
        </a:lnSpc>
        <a:spcBef>
          <a:spcPct val="20000"/>
        </a:spcBef>
        <a:spcAft>
          <a:spcPct val="0"/>
        </a:spcAft>
        <a:buClr>
          <a:schemeClr val="accent1"/>
        </a:buClr>
        <a:buFont typeface="Verdana" pitchFamily="34" charset="0"/>
        <a:buChar char="–"/>
        <a:defRPr sz="1543">
          <a:solidFill>
            <a:schemeClr val="bg2"/>
          </a:solidFill>
          <a:latin typeface="+mn-lt"/>
        </a:defRPr>
      </a:lvl9pPr>
    </p:bodyStyle>
    <p:otherStyle>
      <a:defPPr>
        <a:defRPr lang="en-US"/>
      </a:defPPr>
      <a:lvl1pPr marL="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1pPr>
      <a:lvl2pPr marL="44101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2pPr>
      <a:lvl3pPr marL="88203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3pPr>
      <a:lvl4pPr marL="1323045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4pPr>
      <a:lvl5pPr marL="1764060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5pPr>
      <a:lvl6pPr marL="220507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6pPr>
      <a:lvl7pPr marL="264609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7pPr>
      <a:lvl8pPr marL="3087106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8pPr>
      <a:lvl9pPr marL="3528121" algn="l" defTabSz="882030" rtl="0" eaLnBrk="1" latinLnBrk="0" hangingPunct="1">
        <a:defRPr sz="173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5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6.jpeg"/><Relationship Id="rId3" Type="http://schemas.openxmlformats.org/officeDocument/2006/relationships/image" Target="../media/image19.png"/><Relationship Id="rId7" Type="http://schemas.microsoft.com/office/2007/relationships/hdphoto" Target="../media/hdphoto2.wdp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1.png"/><Relationship Id="rId11" Type="http://schemas.openxmlformats.org/officeDocument/2006/relationships/image" Target="../media/image24.tiff"/><Relationship Id="rId5" Type="http://schemas.microsoft.com/office/2007/relationships/hdphoto" Target="../media/hdphoto1.wdp"/><Relationship Id="rId10" Type="http://schemas.openxmlformats.org/officeDocument/2006/relationships/image" Target="../media/image23.png"/><Relationship Id="rId4" Type="http://schemas.openxmlformats.org/officeDocument/2006/relationships/image" Target="../media/image20.pn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3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3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 txBox="1">
            <a:spLocks noChangeArrowheads="1"/>
          </p:cNvSpPr>
          <p:nvPr/>
        </p:nvSpPr>
        <p:spPr bwMode="auto">
          <a:xfrm>
            <a:off x="62937" y="916516"/>
            <a:ext cx="11913401" cy="2058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8202" tIns="44101" rIns="88202" bIns="44101" numCol="1" anchor="b" anchorCtr="0" compatLnSpc="1">
            <a:prstTxWarp prst="textNoShape">
              <a:avLst/>
            </a:prstTxWarp>
            <a:spAutoFit/>
          </a:bodyPr>
          <a:lstStyle/>
          <a:p>
            <a:endParaRPr lang="en-GB" sz="4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</a:rPr>
              <a:t>The ESA Hera mission to Asteroid (65803) Didymos: On route to its target 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7" name="Text Box 24"/>
          <p:cNvSpPr txBox="1">
            <a:spLocks noChangeArrowheads="1"/>
          </p:cNvSpPr>
          <p:nvPr/>
        </p:nvSpPr>
        <p:spPr bwMode="auto">
          <a:xfrm>
            <a:off x="4966208" y="5224144"/>
            <a:ext cx="7073194" cy="30777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ts val="0"/>
              </a:spcBef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Michael Küppers</a:t>
            </a:r>
            <a:r>
              <a:rPr lang="en-GB" sz="14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Patrick Michel</a:t>
            </a:r>
            <a:r>
              <a:rPr lang="en-GB" sz="14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Ian Carnelli</a:t>
            </a:r>
            <a:r>
              <a:rPr lang="en-GB" sz="14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Paolo Martino</a:t>
            </a:r>
            <a:r>
              <a:rPr lang="en-GB" sz="14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Hera Team</a:t>
            </a:r>
          </a:p>
        </p:txBody>
      </p:sp>
      <p:sp>
        <p:nvSpPr>
          <p:cNvPr id="8" name="Text Box 25"/>
          <p:cNvSpPr txBox="1">
            <a:spLocks noChangeArrowheads="1"/>
          </p:cNvSpPr>
          <p:nvPr/>
        </p:nvSpPr>
        <p:spPr bwMode="auto">
          <a:xfrm>
            <a:off x="5815584" y="5885467"/>
            <a:ext cx="6223817" cy="30777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ts val="0"/>
              </a:spcBef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Planetary Defence Conference 2025, Stellenbosch, South Africa, 06/05/2025</a:t>
            </a:r>
          </a:p>
        </p:txBody>
      </p:sp>
      <p:sp>
        <p:nvSpPr>
          <p:cNvPr id="2" name="Text Box 99">
            <a:extLst>
              <a:ext uri="{FF2B5EF4-FFF2-40B4-BE49-F238E27FC236}">
                <a16:creationId xmlns:a16="http://schemas.microsoft.com/office/drawing/2014/main" id="{B06A49EE-0921-4A0E-99D9-29F5A2AC6E1F}"/>
              </a:ext>
            </a:extLst>
          </p:cNvPr>
          <p:cNvSpPr/>
          <p:nvPr/>
        </p:nvSpPr>
        <p:spPr>
          <a:xfrm>
            <a:off x="5722112" y="5412013"/>
            <a:ext cx="6317289" cy="5933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ESA ESAC, </a:t>
            </a:r>
            <a:r>
              <a:rPr lang="en-GB" sz="1400" baseline="30000" dirty="0"/>
              <a:t>2</a:t>
            </a:r>
            <a:r>
              <a:rPr lang="fr-FR" sz="1400" i="1" dirty="0"/>
              <a:t>Observatoire de la Côte d’Azur, </a:t>
            </a:r>
            <a:r>
              <a:rPr lang="fr-FR" sz="1400" i="1" baseline="30000" dirty="0"/>
              <a:t>3</a:t>
            </a:r>
            <a:r>
              <a:rPr lang="fr-FR" sz="1400" i="1" dirty="0"/>
              <a:t>ESA/ESTEC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allAtOnce"/>
      <p:bldP spid="8" grpId="0" build="allAtOnce"/>
      <p:bldP spid="2" grpId="0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0540D4-1098-C0CC-1D8E-47C6F6217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NL">
                <a:solidFill>
                  <a:srgbClr val="FFFF00"/>
                </a:solidFill>
              </a:rPr>
              <a:t>AIDA collaboration for planetary defense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5A9CE8-711F-683F-CBA3-35808056D1F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2081" y="992099"/>
            <a:ext cx="6265639" cy="34463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CA191A-4B3C-4853-A207-5FF8D08BACAE}"/>
              </a:ext>
            </a:extLst>
          </p:cNvPr>
          <p:cNvSpPr txBox="1"/>
          <p:nvPr/>
        </p:nvSpPr>
        <p:spPr>
          <a:xfrm>
            <a:off x="6597863" y="951703"/>
            <a:ext cx="5610809" cy="1565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1939">
              <a:defRPr/>
            </a:pPr>
            <a:r>
              <a:rPr lang="en-NL" sz="2393">
                <a:solidFill>
                  <a:prstClr val="white"/>
                </a:solidFill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  <a:sym typeface="Verdana"/>
              </a:rPr>
              <a:t>Successful impact </a:t>
            </a:r>
            <a:r>
              <a:rPr lang="fr-FR" sz="2393" dirty="0">
                <a:solidFill>
                  <a:prstClr val="white"/>
                </a:solidFill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  <a:sym typeface="Verdana"/>
              </a:rPr>
              <a:t>by DART</a:t>
            </a:r>
            <a:endParaRPr lang="en-US" sz="2393" dirty="0">
              <a:solidFill>
                <a:prstClr val="white"/>
              </a:solidFill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  <a:sym typeface="Verdana"/>
            </a:endParaRPr>
          </a:p>
          <a:p>
            <a:pPr defTabSz="911939">
              <a:defRPr/>
            </a:pPr>
            <a:endParaRPr lang="en-US" sz="2393" dirty="0">
              <a:solidFill>
                <a:prstClr val="white"/>
              </a:solidFill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 defTabSz="911939">
              <a:defRPr/>
            </a:pPr>
            <a:endParaRPr lang="en-US" sz="2393" dirty="0">
              <a:solidFill>
                <a:prstClr val="white"/>
              </a:solidFill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 defTabSz="911939">
              <a:defRPr/>
            </a:pPr>
            <a:endParaRPr lang="en-US" sz="2393" dirty="0">
              <a:solidFill>
                <a:prstClr val="white"/>
              </a:solidFill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EC0C72-8844-30F8-9539-01B245E514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2081" y="4600413"/>
            <a:ext cx="2487515" cy="17863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4AAA3C1-32AF-B79E-091F-B64741E33D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95398" y="4580279"/>
            <a:ext cx="3385635" cy="18000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D99F0A-284B-B08E-EF80-78AD6CF8DE1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506797" y="4580279"/>
            <a:ext cx="2424451" cy="1782624"/>
          </a:xfrm>
          <a:prstGeom prst="rect">
            <a:avLst/>
          </a:prstGeom>
        </p:spPr>
      </p:pic>
      <p:pic>
        <p:nvPicPr>
          <p:cNvPr id="11" name="Image 10" descr="Une image contenant stéréo, boule, assis, pièce&#10;&#10;Description générée automatiquement">
            <a:extLst>
              <a:ext uri="{FF2B5EF4-FFF2-40B4-BE49-F238E27FC236}">
                <a16:creationId xmlns:a16="http://schemas.microsoft.com/office/drawing/2014/main" id="{637D3275-A172-291E-A200-712CA7CE93E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3929" y="-72718"/>
            <a:ext cx="1404747" cy="1404747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26F63673-A5BE-1825-5CE2-5F8AED42C0F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26816" y="305700"/>
            <a:ext cx="1757113" cy="58518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751F0B4A-C23A-1DA5-7CE5-870A4B2B1B51}"/>
              </a:ext>
            </a:extLst>
          </p:cNvPr>
          <p:cNvSpPr txBox="1"/>
          <p:nvPr/>
        </p:nvSpPr>
        <p:spPr>
          <a:xfrm>
            <a:off x="3834764" y="4105388"/>
            <a:ext cx="1551900" cy="2974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333" dirty="0" err="1"/>
              <a:t>Arrival</a:t>
            </a:r>
            <a:r>
              <a:rPr lang="fr-FR" sz="1333" dirty="0"/>
              <a:t> </a:t>
            </a:r>
            <a:r>
              <a:rPr lang="fr-FR" sz="1333" dirty="0" err="1"/>
              <a:t>fall</a:t>
            </a:r>
            <a:r>
              <a:rPr lang="fr-FR" sz="1333" dirty="0"/>
              <a:t> 2026</a:t>
            </a:r>
          </a:p>
        </p:txBody>
      </p:sp>
      <p:pic>
        <p:nvPicPr>
          <p:cNvPr id="15" name="Image 14" descr="Une image contenant texte, livre, affiche, capture d’écran&#10;&#10;Description générée automatiquement">
            <a:extLst>
              <a:ext uri="{FF2B5EF4-FFF2-40B4-BE49-F238E27FC236}">
                <a16:creationId xmlns:a16="http://schemas.microsoft.com/office/drawing/2014/main" id="{47C5474C-7158-29AD-90ED-F736B8D6B3D8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242" y="1463905"/>
            <a:ext cx="2153881" cy="2868824"/>
          </a:xfrm>
          <a:prstGeom prst="rect">
            <a:avLst/>
          </a:prstGeom>
        </p:spPr>
      </p:pic>
      <p:pic>
        <p:nvPicPr>
          <p:cNvPr id="7" name="Image 6" descr="Une image contenant habits, personne, homme, Visage humain&#10;&#10;Description générée automatiquement">
            <a:extLst>
              <a:ext uri="{FF2B5EF4-FFF2-40B4-BE49-F238E27FC236}">
                <a16:creationId xmlns:a16="http://schemas.microsoft.com/office/drawing/2014/main" id="{606ED9BA-0F37-8B64-F618-B96CFD6D749D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5138" y="4600412"/>
            <a:ext cx="2350933" cy="1763200"/>
          </a:xfrm>
          <a:prstGeom prst="rect">
            <a:avLst/>
          </a:prstGeo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CDA55901-EC51-DD54-9E91-D66AF0AC89DB}"/>
              </a:ext>
            </a:extLst>
          </p:cNvPr>
          <p:cNvSpPr txBox="1"/>
          <p:nvPr/>
        </p:nvSpPr>
        <p:spPr>
          <a:xfrm>
            <a:off x="2183906" y="2571851"/>
            <a:ext cx="1475084" cy="2974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333" dirty="0"/>
              <a:t>Sept. 26, 2022</a:t>
            </a:r>
          </a:p>
        </p:txBody>
      </p:sp>
    </p:spTree>
    <p:extLst>
      <p:ext uri="{BB962C8B-B14F-4D97-AF65-F5344CB8AC3E}">
        <p14:creationId xmlns:p14="http://schemas.microsoft.com/office/powerpoint/2010/main" val="2902549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3F0ED-314E-6E99-F0F9-13DEC38CC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Hera Mission Profile</a:t>
            </a:r>
            <a:endParaRPr lang="es-ES" dirty="0"/>
          </a:p>
        </p:txBody>
      </p:sp>
      <p:pic>
        <p:nvPicPr>
          <p:cNvPr id="5" name="Content Placeholder 4" descr="A screenshot of a space map&#10;&#10;Description automatically generated">
            <a:extLst>
              <a:ext uri="{FF2B5EF4-FFF2-40B4-BE49-F238E27FC236}">
                <a16:creationId xmlns:a16="http://schemas.microsoft.com/office/drawing/2014/main" id="{915E1F00-7FEF-CAF1-611B-BA4ECD6AFC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3" y="871950"/>
            <a:ext cx="10003671" cy="5521230"/>
          </a:xfrm>
        </p:spPr>
      </p:pic>
    </p:spTree>
    <p:extLst>
      <p:ext uri="{BB962C8B-B14F-4D97-AF65-F5344CB8AC3E}">
        <p14:creationId xmlns:p14="http://schemas.microsoft.com/office/powerpoint/2010/main" val="1722672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D59A1-4327-6202-91D0-47DC074F6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Hera launch – Oct 7</a:t>
            </a:r>
            <a:r>
              <a:rPr lang="en-GB" baseline="30000" dirty="0"/>
              <a:t>th </a:t>
            </a:r>
            <a:r>
              <a:rPr lang="en-GB" dirty="0"/>
              <a:t>2024 </a:t>
            </a:r>
          </a:p>
        </p:txBody>
      </p:sp>
      <p:pic>
        <p:nvPicPr>
          <p:cNvPr id="4" name="launch.mov">
            <a:hlinkClick r:id="" action="ppaction://media"/>
            <a:extLst>
              <a:ext uri="{FF2B5EF4-FFF2-40B4-BE49-F238E27FC236}">
                <a16:creationId xmlns:a16="http://schemas.microsoft.com/office/drawing/2014/main" id="{2AC05FE4-59CC-004C-3AF5-F60E053405E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90070" y="940825"/>
            <a:ext cx="9445198" cy="5313122"/>
          </a:xfrm>
        </p:spPr>
      </p:pic>
    </p:spTree>
    <p:extLst>
      <p:ext uri="{BB962C8B-B14F-4D97-AF65-F5344CB8AC3E}">
        <p14:creationId xmlns:p14="http://schemas.microsoft.com/office/powerpoint/2010/main" val="417909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D782A-3918-DF8E-E8F7-AA76171EB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SpaceX Hera Deploy">
            <a:hlinkClick r:id="" action="ppaction://media"/>
            <a:extLst>
              <a:ext uri="{FF2B5EF4-FFF2-40B4-BE49-F238E27FC236}">
                <a16:creationId xmlns:a16="http://schemas.microsoft.com/office/drawing/2014/main" id="{73033EAA-4D12-134C-D63E-E92CAE37F62B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6951.6031" end="44948.069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669" y="9350"/>
            <a:ext cx="12192000" cy="6858256"/>
          </a:xfrm>
        </p:spPr>
      </p:pic>
    </p:spTree>
    <p:extLst>
      <p:ext uri="{BB962C8B-B14F-4D97-AF65-F5344CB8AC3E}">
        <p14:creationId xmlns:p14="http://schemas.microsoft.com/office/powerpoint/2010/main" val="272562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A7B71DC-28BD-4E2F-9E89-C4253A80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000" y="-70431"/>
            <a:ext cx="10523120" cy="1015663"/>
          </a:xfrm>
        </p:spPr>
        <p:txBody>
          <a:bodyPr/>
          <a:lstStyle/>
          <a:p>
            <a:pPr algn="ctr"/>
            <a:r>
              <a:rPr lang="en-GB" dirty="0"/>
              <a:t>Post-launch Commissioning and Early Cruise activities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C819FE-71DD-4432-ACCA-09AB45CF9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sz="2200" b="1" dirty="0">
                <a:solidFill>
                  <a:srgbClr val="00B050"/>
                </a:solidFill>
              </a:rPr>
              <a:t>Spacecraft systems tested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 Thermal characterization of the Spacecraft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 Delta DDOR (Accurate measurement of spacecraft position using quasars) was exercised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 Commissioning of Asteroid Framing Cameras (AFC), </a:t>
            </a:r>
            <a:r>
              <a:rPr lang="en-GB" sz="2200" b="1" dirty="0" err="1">
                <a:solidFill>
                  <a:srgbClr val="00B050"/>
                </a:solidFill>
              </a:rPr>
              <a:t>Hyperscout</a:t>
            </a:r>
            <a:r>
              <a:rPr lang="en-GB" sz="2200" b="1" dirty="0">
                <a:solidFill>
                  <a:srgbClr val="00B050"/>
                </a:solidFill>
              </a:rPr>
              <a:t>-H imaging spectrometer and Thermal Infrared Imager (TIRI) including imaging of Earth and Moon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 First test of Autonomous attitude guidance utilizing Earth and Moon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 Deep Space Manoeuvre 1 executed successfully  23/10 - 20/11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 </a:t>
            </a:r>
            <a:r>
              <a:rPr lang="en-GB" sz="2200" b="1" dirty="0" err="1">
                <a:solidFill>
                  <a:srgbClr val="00B050"/>
                </a:solidFill>
              </a:rPr>
              <a:t>Cubesat</a:t>
            </a:r>
            <a:r>
              <a:rPr lang="en-GB" sz="2200" b="1" dirty="0">
                <a:solidFill>
                  <a:srgbClr val="00B050"/>
                </a:solidFill>
              </a:rPr>
              <a:t> commissioning successful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 </a:t>
            </a:r>
            <a:r>
              <a:rPr lang="en-GB" sz="2200" b="1" dirty="0" err="1">
                <a:solidFill>
                  <a:srgbClr val="00B050"/>
                </a:solidFill>
              </a:rPr>
              <a:t>Cubesat</a:t>
            </a:r>
            <a:r>
              <a:rPr lang="en-GB" sz="2200" b="1" dirty="0">
                <a:solidFill>
                  <a:srgbClr val="00B050"/>
                </a:solidFill>
              </a:rPr>
              <a:t> checkouts every 2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</a:rPr>
              <a:t>AFC, </a:t>
            </a:r>
            <a:r>
              <a:rPr lang="en-GB" sz="2200" b="1" dirty="0" err="1">
                <a:solidFill>
                  <a:srgbClr val="00B050"/>
                </a:solidFill>
              </a:rPr>
              <a:t>Hyperscout</a:t>
            </a:r>
            <a:r>
              <a:rPr lang="en-GB" sz="2200" b="1" dirty="0">
                <a:solidFill>
                  <a:srgbClr val="00B050"/>
                </a:solidFill>
              </a:rPr>
              <a:t>-H And TIRI checkouts before Mars flyby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81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Une image contenant lune, obscurité, noir, objet astronomique&#10;&#10;Description générée automatiquement">
            <a:extLst>
              <a:ext uri="{FF2B5EF4-FFF2-40B4-BE49-F238E27FC236}">
                <a16:creationId xmlns:a16="http://schemas.microsoft.com/office/drawing/2014/main" id="{A33717C1-EA8A-FCAD-260B-4D8F3D5E25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0" y="9352"/>
            <a:ext cx="6839299" cy="6839299"/>
          </a:xfrm>
          <a:prstGeom prst="rect">
            <a:avLst/>
          </a:prstGeom>
        </p:spPr>
      </p:pic>
      <p:pic>
        <p:nvPicPr>
          <p:cNvPr id="7" name="Image 6" descr="Une image contenant lune, objet astronomique, sphère, planète&#10;&#10;Description générée automatiquement">
            <a:extLst>
              <a:ext uri="{FF2B5EF4-FFF2-40B4-BE49-F238E27FC236}">
                <a16:creationId xmlns:a16="http://schemas.microsoft.com/office/drawing/2014/main" id="{893CC0FD-011D-E38E-0C2C-B6B27B87E3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249" y="82968"/>
            <a:ext cx="6692064" cy="6692064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316EC191-76DA-8F37-DAC8-CF836D1A42D5}"/>
              </a:ext>
            </a:extLst>
          </p:cNvPr>
          <p:cNvSpPr txBox="1"/>
          <p:nvPr/>
        </p:nvSpPr>
        <p:spPr>
          <a:xfrm>
            <a:off x="9905156" y="6164720"/>
            <a:ext cx="2130159" cy="521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396" b="1" dirty="0">
                <a:solidFill>
                  <a:srgbClr val="8197A6"/>
                </a:solidFill>
                <a:latin typeface="Arial" panose="020B0604020202020204" pitchFamily="34" charset="0"/>
              </a:rPr>
              <a:t>CREDIT</a:t>
            </a:r>
            <a:br>
              <a:rPr lang="fr-FR" sz="1396" dirty="0">
                <a:solidFill>
                  <a:srgbClr val="8197A6"/>
                </a:solidFill>
                <a:latin typeface="Arial" panose="020B0604020202020204" pitchFamily="34" charset="0"/>
              </a:rPr>
            </a:br>
            <a:r>
              <a:rPr lang="fr-FR" sz="1396" dirty="0">
                <a:solidFill>
                  <a:srgbClr val="8197A6"/>
                </a:solidFill>
                <a:latin typeface="Arial" panose="020B0604020202020204" pitchFamily="34" charset="0"/>
              </a:rPr>
              <a:t>ESA-Science Office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43D26683-89D3-A20A-BF90-7F580E0337EF}"/>
              </a:ext>
            </a:extLst>
          </p:cNvPr>
          <p:cNvSpPr txBox="1"/>
          <p:nvPr/>
        </p:nvSpPr>
        <p:spPr>
          <a:xfrm>
            <a:off x="657855" y="280075"/>
            <a:ext cx="5098319" cy="4605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393" dirty="0" err="1">
                <a:solidFill>
                  <a:srgbClr val="FFFF00"/>
                </a:solidFill>
              </a:rPr>
              <a:t>Asteroid</a:t>
            </a:r>
            <a:r>
              <a:rPr lang="fr-FR" sz="2393" dirty="0">
                <a:solidFill>
                  <a:srgbClr val="FFFF00"/>
                </a:solidFill>
              </a:rPr>
              <a:t> Framing Camera (AFC)</a:t>
            </a: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FBEF6ECD-B4C0-B69E-E24D-578B0F682E42}"/>
              </a:ext>
            </a:extLst>
          </p:cNvPr>
          <p:cNvSpPr txBox="1"/>
          <p:nvPr/>
        </p:nvSpPr>
        <p:spPr>
          <a:xfrm>
            <a:off x="5194994" y="6261851"/>
            <a:ext cx="4857997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67" dirty="0" err="1">
                <a:solidFill>
                  <a:schemeClr val="bg1"/>
                </a:solidFill>
              </a:rPr>
              <a:t>Dist</a:t>
            </a:r>
            <a:r>
              <a:rPr lang="fr-FR" sz="1867" dirty="0">
                <a:solidFill>
                  <a:schemeClr val="bg1"/>
                </a:solidFill>
              </a:rPr>
              <a:t>.: 1.6 million km, </a:t>
            </a:r>
            <a:r>
              <a:rPr lang="fr-FR" sz="1867" dirty="0" err="1">
                <a:solidFill>
                  <a:schemeClr val="bg1"/>
                </a:solidFill>
              </a:rPr>
              <a:t>Res</a:t>
            </a:r>
            <a:r>
              <a:rPr lang="fr-FR" sz="1867" dirty="0">
                <a:solidFill>
                  <a:schemeClr val="bg1"/>
                </a:solidFill>
              </a:rPr>
              <a:t>.: 150 km/px</a:t>
            </a:r>
          </a:p>
        </p:txBody>
      </p:sp>
    </p:spTree>
    <p:extLst>
      <p:ext uri="{BB962C8B-B14F-4D97-AF65-F5344CB8AC3E}">
        <p14:creationId xmlns:p14="http://schemas.microsoft.com/office/powerpoint/2010/main" val="373447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598A3511-54AA-B1E0-8CE2-AE9D6A9520B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498" y="-11114"/>
            <a:ext cx="10320342" cy="6880227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3C0F3CE3-F77C-7EA2-A374-B9C34A4095E5}"/>
              </a:ext>
            </a:extLst>
          </p:cNvPr>
          <p:cNvSpPr txBox="1"/>
          <p:nvPr/>
        </p:nvSpPr>
        <p:spPr>
          <a:xfrm>
            <a:off x="9905156" y="6250211"/>
            <a:ext cx="2123033" cy="521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396" b="1" dirty="0">
                <a:solidFill>
                  <a:srgbClr val="8197A6"/>
                </a:solidFill>
                <a:latin typeface="Arial" panose="020B0604020202020204" pitchFamily="34" charset="0"/>
              </a:rPr>
              <a:t>CREDIT</a:t>
            </a:r>
            <a:br>
              <a:rPr lang="fr-FR" sz="1396" dirty="0">
                <a:solidFill>
                  <a:srgbClr val="8197A6"/>
                </a:solidFill>
                <a:latin typeface="Arial" panose="020B0604020202020204" pitchFamily="34" charset="0"/>
              </a:rPr>
            </a:br>
            <a:r>
              <a:rPr lang="fr-FR" sz="1396" dirty="0">
                <a:solidFill>
                  <a:srgbClr val="8197A6"/>
                </a:solidFill>
                <a:latin typeface="Arial" panose="020B0604020202020204" pitchFamily="34" charset="0"/>
              </a:rPr>
              <a:t>ESA-Science Office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A2499848-6E7A-8CBD-3B05-AA11A87369FC}"/>
              </a:ext>
            </a:extLst>
          </p:cNvPr>
          <p:cNvSpPr txBox="1"/>
          <p:nvPr/>
        </p:nvSpPr>
        <p:spPr>
          <a:xfrm>
            <a:off x="900548" y="1335511"/>
            <a:ext cx="3535968" cy="828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393" dirty="0">
                <a:solidFill>
                  <a:srgbClr val="FFFF00"/>
                </a:solidFill>
              </a:rPr>
              <a:t>Hyperspectral Imager</a:t>
            </a:r>
          </a:p>
          <a:p>
            <a:r>
              <a:rPr lang="fr-FR" sz="2393" dirty="0">
                <a:solidFill>
                  <a:srgbClr val="FFFF00"/>
                </a:solidFill>
              </a:rPr>
              <a:t>(</a:t>
            </a:r>
            <a:r>
              <a:rPr lang="fr-FR" sz="2393" dirty="0" err="1">
                <a:solidFill>
                  <a:srgbClr val="FFFF00"/>
                </a:solidFill>
              </a:rPr>
              <a:t>Hyperscout</a:t>
            </a:r>
            <a:r>
              <a:rPr lang="fr-FR" sz="2393" dirty="0">
                <a:solidFill>
                  <a:srgbClr val="FFFF00"/>
                </a:solidFill>
              </a:rPr>
              <a:t>-H)</a:t>
            </a:r>
          </a:p>
        </p:txBody>
      </p:sp>
    </p:spTree>
    <p:extLst>
      <p:ext uri="{BB962C8B-B14F-4D97-AF65-F5344CB8AC3E}">
        <p14:creationId xmlns:p14="http://schemas.microsoft.com/office/powerpoint/2010/main" val="4049861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ACCF7-BA61-3E90-3638-EB8B43DB1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B572E9EB-4400-7E8A-8A19-C57E693FDD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101" y="163653"/>
            <a:ext cx="8811139" cy="6608353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A4552640-CEA2-45A2-B543-8FAB35D7EA69}"/>
              </a:ext>
            </a:extLst>
          </p:cNvPr>
          <p:cNvSpPr txBox="1"/>
          <p:nvPr/>
        </p:nvSpPr>
        <p:spPr>
          <a:xfrm>
            <a:off x="9905156" y="6250212"/>
            <a:ext cx="2123033" cy="307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396" dirty="0" err="1">
                <a:solidFill>
                  <a:srgbClr val="8197A6"/>
                </a:solidFill>
                <a:latin typeface="Arial" panose="020B0604020202020204" pitchFamily="34" charset="0"/>
              </a:rPr>
              <a:t>Credit</a:t>
            </a:r>
            <a:r>
              <a:rPr lang="fr-FR" sz="1396" dirty="0">
                <a:solidFill>
                  <a:srgbClr val="8197A6"/>
                </a:solidFill>
                <a:latin typeface="Arial" panose="020B0604020202020204" pitchFamily="34" charset="0"/>
              </a:rPr>
              <a:t>: ESA/JAXA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24E8AA54-A635-CC5B-2CBA-243FE580CC5A}"/>
              </a:ext>
            </a:extLst>
          </p:cNvPr>
          <p:cNvSpPr txBox="1"/>
          <p:nvPr/>
        </p:nvSpPr>
        <p:spPr>
          <a:xfrm>
            <a:off x="657855" y="280076"/>
            <a:ext cx="5076454" cy="706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393" dirty="0">
                <a:solidFill>
                  <a:srgbClr val="FFFF00"/>
                </a:solidFill>
              </a:rPr>
              <a:t>Thermal </a:t>
            </a:r>
            <a:r>
              <a:rPr lang="fr-FR" sz="2393" dirty="0" err="1">
                <a:solidFill>
                  <a:srgbClr val="FFFF00"/>
                </a:solidFill>
              </a:rPr>
              <a:t>Infrared</a:t>
            </a:r>
            <a:r>
              <a:rPr lang="fr-FR" sz="2393" dirty="0">
                <a:solidFill>
                  <a:srgbClr val="FFFF00"/>
                </a:solidFill>
              </a:rPr>
              <a:t> Imager (TIRI)</a:t>
            </a:r>
          </a:p>
          <a:p>
            <a:endParaRPr lang="fr-FR" sz="1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8495B-B45D-FCD2-78AB-00B0BA767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566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795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37740" algn="ctr">
              <a:spcBef>
                <a:spcPts val="100"/>
              </a:spcBef>
            </a:pPr>
            <a:r>
              <a:rPr dirty="0"/>
              <a:t>Hera Mars </a:t>
            </a:r>
            <a:r>
              <a:rPr dirty="0" err="1"/>
              <a:t>Swingby</a:t>
            </a:r>
            <a:r>
              <a:rPr spc="-125" dirty="0"/>
              <a:t> </a:t>
            </a:r>
            <a:r>
              <a:rPr spc="-10" dirty="0"/>
              <a:t>Geometry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4294967295"/>
          </p:nvPr>
        </p:nvSpPr>
        <p:spPr>
          <a:xfrm>
            <a:off x="0" y="1588"/>
            <a:ext cx="0" cy="125412"/>
          </a:xfrm>
          <a:prstGeom prst="rect">
            <a:avLst/>
          </a:prstGeom>
        </p:spPr>
        <p:txBody>
          <a:bodyPr vert="horz" wrap="square" lIns="0" tIns="3174" rIns="0" bIns="0" rtlCol="0">
            <a:spAutoFit/>
          </a:bodyPr>
          <a:lstStyle/>
          <a:p>
            <a:pPr marL="38085">
              <a:spcBef>
                <a:spcPts val="25"/>
              </a:spcBef>
            </a:pPr>
            <a:fld id="{81D60167-4931-47E6-BA6A-407CBD079E47}" type="slidenum">
              <a:rPr spc="-50" dirty="0"/>
              <a:pPr marL="38085">
                <a:spcBef>
                  <a:spcPts val="25"/>
                </a:spcBef>
              </a:pPr>
              <a:t>10</a:t>
            </a:fld>
            <a:endParaRPr spc="-50"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4425" y="1157847"/>
            <a:ext cx="6582439" cy="344363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34205" y="1075464"/>
            <a:ext cx="4344888" cy="452345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0399490" y="2761053"/>
            <a:ext cx="797249" cy="299603"/>
          </a:xfrm>
          <a:prstGeom prst="rect">
            <a:avLst/>
          </a:prstGeom>
        </p:spPr>
        <p:txBody>
          <a:bodyPr vert="horz" wrap="square" lIns="0" tIns="12695" rIns="0" bIns="0" rtlCol="0">
            <a:spAutoFit/>
          </a:bodyPr>
          <a:lstStyle/>
          <a:p>
            <a:pPr marL="12695">
              <a:spcBef>
                <a:spcPts val="100"/>
              </a:spcBef>
            </a:pPr>
            <a:r>
              <a:rPr sz="1799" spc="-10" dirty="0">
                <a:solidFill>
                  <a:srgbClr val="00AF50"/>
                </a:solidFill>
                <a:latin typeface="Arial"/>
                <a:cs typeface="Arial"/>
              </a:rPr>
              <a:t>Phobos</a:t>
            </a:r>
            <a:endParaRPr sz="1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111531" y="1645005"/>
            <a:ext cx="797249" cy="299603"/>
          </a:xfrm>
          <a:prstGeom prst="rect">
            <a:avLst/>
          </a:prstGeom>
        </p:spPr>
        <p:txBody>
          <a:bodyPr vert="horz" wrap="square" lIns="0" tIns="12695" rIns="0" bIns="0" rtlCol="0">
            <a:spAutoFit/>
          </a:bodyPr>
          <a:lstStyle/>
          <a:p>
            <a:pPr marL="12695">
              <a:spcBef>
                <a:spcPts val="100"/>
              </a:spcBef>
            </a:pPr>
            <a:r>
              <a:rPr sz="1799" spc="-10" dirty="0">
                <a:solidFill>
                  <a:srgbClr val="F8B100"/>
                </a:solidFill>
                <a:latin typeface="Arial"/>
                <a:cs typeface="Arial"/>
              </a:rPr>
              <a:t>Deimos</a:t>
            </a:r>
            <a:endParaRPr sz="1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021040" y="5082496"/>
            <a:ext cx="658873" cy="299603"/>
          </a:xfrm>
          <a:prstGeom prst="rect">
            <a:avLst/>
          </a:prstGeom>
        </p:spPr>
        <p:txBody>
          <a:bodyPr vert="horz" wrap="square" lIns="0" tIns="12695" rIns="0" bIns="0" rtlCol="0">
            <a:spAutoFit/>
          </a:bodyPr>
          <a:lstStyle/>
          <a:p>
            <a:pPr marL="12695">
              <a:spcBef>
                <a:spcPts val="100"/>
              </a:spcBef>
            </a:pPr>
            <a:r>
              <a:rPr sz="1799" spc="-20" dirty="0">
                <a:solidFill>
                  <a:srgbClr val="007CB6"/>
                </a:solidFill>
                <a:latin typeface="Arial"/>
                <a:cs typeface="Arial"/>
              </a:rPr>
              <a:t>HERA</a:t>
            </a:r>
            <a:endParaRPr sz="1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130798" y="3785696"/>
            <a:ext cx="1393282" cy="299603"/>
          </a:xfrm>
          <a:prstGeom prst="rect">
            <a:avLst/>
          </a:prstGeom>
        </p:spPr>
        <p:txBody>
          <a:bodyPr vert="horz" wrap="square" lIns="0" tIns="12695" rIns="0" bIns="0" rtlCol="0">
            <a:spAutoFit/>
          </a:bodyPr>
          <a:lstStyle/>
          <a:p>
            <a:pPr marL="12695">
              <a:spcBef>
                <a:spcPts val="100"/>
              </a:spcBef>
            </a:pPr>
            <a:r>
              <a:rPr sz="1799" dirty="0">
                <a:solidFill>
                  <a:srgbClr val="FFDF93"/>
                </a:solidFill>
                <a:latin typeface="Arial"/>
                <a:cs typeface="Arial"/>
              </a:rPr>
              <a:t>Sun</a:t>
            </a:r>
            <a:r>
              <a:rPr sz="1799" spc="-20" dirty="0">
                <a:solidFill>
                  <a:srgbClr val="FFDF93"/>
                </a:solidFill>
                <a:latin typeface="Arial"/>
                <a:cs typeface="Arial"/>
              </a:rPr>
              <a:t> </a:t>
            </a:r>
            <a:r>
              <a:rPr sz="1799" spc="-10" dirty="0">
                <a:solidFill>
                  <a:srgbClr val="FFDF93"/>
                </a:solidFill>
                <a:latin typeface="Arial"/>
                <a:cs typeface="Arial"/>
              </a:rPr>
              <a:t>Direction</a:t>
            </a:r>
            <a:endParaRPr sz="1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28829" y="4946089"/>
            <a:ext cx="8907843" cy="1120302"/>
          </a:xfrm>
          <a:prstGeom prst="rect">
            <a:avLst/>
          </a:prstGeom>
        </p:spPr>
        <p:txBody>
          <a:bodyPr vert="horz" wrap="square" lIns="0" tIns="12695" rIns="0" bIns="0" rtlCol="0">
            <a:spAutoFit/>
          </a:bodyPr>
          <a:lstStyle/>
          <a:p>
            <a:pPr marL="298965" indent="-286270">
              <a:spcBef>
                <a:spcPts val="100"/>
              </a:spcBef>
              <a:buChar char="•"/>
              <a:tabLst>
                <a:tab pos="298965" algn="l"/>
              </a:tabLst>
            </a:pP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Mars</a:t>
            </a:r>
            <a:r>
              <a:rPr sz="1799" spc="-3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Closest</a:t>
            </a:r>
            <a:r>
              <a:rPr sz="1799" spc="-15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distance</a:t>
            </a:r>
            <a:r>
              <a:rPr sz="1799" spc="-2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(surface)</a:t>
            </a:r>
            <a:r>
              <a:rPr sz="1799" spc="-25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spc="-3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~5.600</a:t>
            </a:r>
            <a:r>
              <a:rPr sz="1799" spc="-3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spc="-25" dirty="0">
                <a:solidFill>
                  <a:srgbClr val="8196A6"/>
                </a:solidFill>
                <a:latin typeface="Arial"/>
                <a:cs typeface="Arial"/>
              </a:rPr>
              <a:t>km</a:t>
            </a:r>
            <a:endParaRPr sz="1799" dirty="0">
              <a:latin typeface="Arial"/>
              <a:cs typeface="Arial"/>
            </a:endParaRPr>
          </a:p>
          <a:p>
            <a:pPr marL="298965" indent="-286270">
              <a:buChar char="•"/>
              <a:tabLst>
                <a:tab pos="298965" algn="l"/>
              </a:tabLst>
            </a:pPr>
            <a:r>
              <a:rPr lang="en-GB" sz="1799" dirty="0">
                <a:solidFill>
                  <a:srgbClr val="8196A6"/>
                </a:solidFill>
                <a:latin typeface="Arial"/>
                <a:cs typeface="Arial"/>
              </a:rPr>
              <a:t>F</a:t>
            </a:r>
            <a:r>
              <a:rPr sz="1799" dirty="0" err="1">
                <a:solidFill>
                  <a:srgbClr val="8196A6"/>
                </a:solidFill>
                <a:latin typeface="Arial"/>
                <a:cs typeface="Arial"/>
              </a:rPr>
              <a:t>ast</a:t>
            </a:r>
            <a:r>
              <a:rPr sz="1799" spc="-4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flyby</a:t>
            </a:r>
            <a:r>
              <a:rPr sz="1799" spc="-1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with</a:t>
            </a:r>
            <a:r>
              <a:rPr sz="1799" spc="-1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speed</a:t>
            </a:r>
            <a:r>
              <a:rPr sz="1799" spc="-25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of</a:t>
            </a:r>
            <a:r>
              <a:rPr sz="1799" spc="-3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9</a:t>
            </a:r>
            <a:r>
              <a:rPr sz="1799" spc="-4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spc="-20" dirty="0">
                <a:solidFill>
                  <a:srgbClr val="8196A6"/>
                </a:solidFill>
                <a:latin typeface="Arial"/>
                <a:cs typeface="Arial"/>
              </a:rPr>
              <a:t>km/s</a:t>
            </a:r>
            <a:endParaRPr sz="1799" dirty="0">
              <a:latin typeface="Arial"/>
              <a:cs typeface="Arial"/>
            </a:endParaRPr>
          </a:p>
          <a:p>
            <a:pPr marL="298965" indent="-286270">
              <a:buChar char="•"/>
              <a:tabLst>
                <a:tab pos="298965" algn="l"/>
              </a:tabLst>
            </a:pPr>
            <a:r>
              <a:rPr lang="en-GB" sz="1799" dirty="0">
                <a:solidFill>
                  <a:srgbClr val="8196A6"/>
                </a:solidFill>
                <a:latin typeface="Arial"/>
                <a:cs typeface="Arial"/>
              </a:rPr>
              <a:t>Deimos Closest approach 295 km</a:t>
            </a:r>
            <a:endParaRPr sz="1799" dirty="0">
              <a:latin typeface="Arial"/>
              <a:cs typeface="Arial"/>
            </a:endParaRPr>
          </a:p>
          <a:p>
            <a:pPr marL="298965" indent="-286270">
              <a:buChar char="•"/>
              <a:tabLst>
                <a:tab pos="298965" algn="l"/>
              </a:tabLst>
            </a:pPr>
            <a:r>
              <a:rPr lang="en-GB" sz="1799" dirty="0">
                <a:solidFill>
                  <a:srgbClr val="8196A6"/>
                </a:solidFill>
                <a:latin typeface="Arial"/>
                <a:cs typeface="Arial"/>
              </a:rPr>
              <a:t>O</a:t>
            </a:r>
            <a:r>
              <a:rPr sz="1799" dirty="0" err="1">
                <a:solidFill>
                  <a:srgbClr val="8196A6"/>
                </a:solidFill>
                <a:latin typeface="Arial"/>
                <a:cs typeface="Arial"/>
              </a:rPr>
              <a:t>bservation</a:t>
            </a:r>
            <a:r>
              <a:rPr sz="1799" spc="-15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of</a:t>
            </a:r>
            <a:r>
              <a:rPr sz="1799" spc="-2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Deimos</a:t>
            </a:r>
            <a:r>
              <a:rPr sz="1799" spc="-15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lang="en-GB" sz="1799" spc="-15" dirty="0">
                <a:solidFill>
                  <a:srgbClr val="8196A6"/>
                </a:solidFill>
                <a:latin typeface="Arial"/>
                <a:cs typeface="Arial"/>
              </a:rPr>
              <a:t>little observed </a:t>
            </a:r>
            <a:r>
              <a:rPr sz="1799" spc="-10" dirty="0">
                <a:solidFill>
                  <a:srgbClr val="8196A6"/>
                </a:solidFill>
                <a:latin typeface="Arial"/>
                <a:cs typeface="Arial"/>
              </a:rPr>
              <a:t>“far-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side”</a:t>
            </a:r>
            <a:r>
              <a:rPr sz="1799" spc="-1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(side</a:t>
            </a:r>
            <a:r>
              <a:rPr sz="1799" spc="-3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not</a:t>
            </a:r>
            <a:r>
              <a:rPr sz="1799" spc="-20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dirty="0">
                <a:solidFill>
                  <a:srgbClr val="8196A6"/>
                </a:solidFill>
                <a:latin typeface="Arial"/>
                <a:cs typeface="Arial"/>
              </a:rPr>
              <a:t>facing</a:t>
            </a:r>
            <a:r>
              <a:rPr sz="1799" spc="-15" dirty="0">
                <a:solidFill>
                  <a:srgbClr val="8196A6"/>
                </a:solidFill>
                <a:latin typeface="Arial"/>
                <a:cs typeface="Arial"/>
              </a:rPr>
              <a:t> </a:t>
            </a:r>
            <a:r>
              <a:rPr sz="1799" spc="-10" dirty="0">
                <a:solidFill>
                  <a:srgbClr val="8196A6"/>
                </a:solidFill>
                <a:latin typeface="Arial"/>
                <a:cs typeface="Arial"/>
              </a:rPr>
              <a:t>Mars)</a:t>
            </a:r>
            <a:r>
              <a:rPr lang="en-GB" sz="1799" spc="-10" dirty="0">
                <a:solidFill>
                  <a:srgbClr val="8196A6"/>
                </a:solidFill>
                <a:latin typeface="Arial"/>
                <a:cs typeface="Arial"/>
              </a:rPr>
              <a:t> from ~900 km</a:t>
            </a:r>
            <a:endParaRPr sz="1799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3AC1C56-526D-76D7-1010-B94FEFCE1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Mars </a:t>
            </a:r>
            <a:r>
              <a:rPr lang="en-GB" dirty="0" err="1"/>
              <a:t>swingby</a:t>
            </a:r>
            <a:r>
              <a:rPr lang="en-GB" dirty="0"/>
              <a:t> as seen by AFC (colouring artificial!)</a:t>
            </a:r>
          </a:p>
        </p:txBody>
      </p:sp>
      <p:pic>
        <p:nvPicPr>
          <p:cNvPr id="6" name="msb_full_coloured_v04">
            <a:hlinkClick r:id="" action="ppaction://media"/>
            <a:extLst>
              <a:ext uri="{FF2B5EF4-FFF2-40B4-BE49-F238E27FC236}">
                <a16:creationId xmlns:a16="http://schemas.microsoft.com/office/drawing/2014/main" id="{093B5C53-E5D9-7E7E-652B-0A856EB45E9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36938" y="882650"/>
            <a:ext cx="5327650" cy="5327650"/>
          </a:xfrm>
        </p:spPr>
      </p:pic>
    </p:spTree>
    <p:extLst>
      <p:ext uri="{BB962C8B-B14F-4D97-AF65-F5344CB8AC3E}">
        <p14:creationId xmlns:p14="http://schemas.microsoft.com/office/powerpoint/2010/main" val="385021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58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BB986-8373-B320-F3D4-89371854C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99" y="-70431"/>
            <a:ext cx="10551849" cy="1015663"/>
          </a:xfrm>
        </p:spPr>
        <p:txBody>
          <a:bodyPr/>
          <a:lstStyle/>
          <a:p>
            <a:r>
              <a:rPr lang="en-GB" dirty="0"/>
              <a:t>Blue Mars and Deimos with </a:t>
            </a:r>
            <a:r>
              <a:rPr lang="en-GB" dirty="0" err="1"/>
              <a:t>Hyperscout</a:t>
            </a:r>
            <a:r>
              <a:rPr lang="en-GB" dirty="0"/>
              <a:t>-H (650 – 950 nm)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13696C-0755-67C1-8D3A-C580A80B69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28" y="1011162"/>
            <a:ext cx="10227165" cy="543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841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13338-9A36-DBFD-15ED-50A9A4315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Mars and Deimos with TIRI in thermal infrared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D2EC7B-00EA-A4D2-AD8A-A181642A5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095" y="890210"/>
            <a:ext cx="5607580" cy="5967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677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954D0-C73C-47FC-60EC-61F08E8B9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 until arrival at Didymos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41B26-8781-5273-0257-CF1707D29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10000"/>
                  </a:schemeClr>
                </a:solidFill>
              </a:rPr>
              <a:t>Summer 2025: Commissioning of Laser Altimeter</a:t>
            </a:r>
            <a:endParaRPr lang="en-GB" sz="22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September 2025: Hera payload checkout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February 2026: Deep Space Manoeuvre 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April 2026: Hera payload checkout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July 2026:  Hera Payload checkout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err="1">
                <a:solidFill>
                  <a:schemeClr val="tx1"/>
                </a:solidFill>
              </a:rPr>
              <a:t>Cubesat</a:t>
            </a:r>
            <a:r>
              <a:rPr lang="en-GB" sz="2200" dirty="0">
                <a:solidFill>
                  <a:schemeClr val="tx1"/>
                </a:solidFill>
              </a:rPr>
              <a:t> checkouts every 2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October – November 2026:  Arrival Manoeuvre sequence at Didymos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December 2026: Early Characterization Phase </a:t>
            </a:r>
          </a:p>
          <a:p>
            <a:endParaRPr lang="en-GB" sz="2200" dirty="0">
              <a:solidFill>
                <a:schemeClr val="tx1"/>
              </a:solidFill>
            </a:endParaRPr>
          </a:p>
          <a:p>
            <a:pPr algn="ctr"/>
            <a:r>
              <a:rPr lang="en-GB" sz="2200" b="1" dirty="0">
                <a:solidFill>
                  <a:schemeClr val="tx1"/>
                </a:solidFill>
              </a:rPr>
              <a:t>Remaining Cruise is relatively quiet  =&gt; Focus on Asteroid phase preparation</a:t>
            </a:r>
            <a:r>
              <a:rPr lang="en-GB" sz="2200" dirty="0">
                <a:solidFill>
                  <a:schemeClr val="tx1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467180398"/>
      </p:ext>
    </p:extLst>
  </p:cSld>
  <p:clrMapOvr>
    <a:masterClrMapping/>
  </p:clrMapOvr>
</p:sld>
</file>

<file path=ppt/theme/theme1.xml><?xml version="1.0" encoding="utf-8"?>
<a:theme xmlns:a="http://schemas.openxmlformats.org/drawingml/2006/main" name="ESA_Presentation_DARK">
  <a:themeElements>
    <a:clrScheme name="ESA Presentation 2020 Dark">
      <a:dk1>
        <a:srgbClr val="003249"/>
      </a:dk1>
      <a:lt1>
        <a:srgbClr val="FEFFFF"/>
      </a:lt1>
      <a:dk2>
        <a:srgbClr val="335E6E"/>
      </a:dk2>
      <a:lt2>
        <a:srgbClr val="E7E8E3"/>
      </a:lt2>
      <a:accent1>
        <a:srgbClr val="00AE9C"/>
      </a:accent1>
      <a:accent2>
        <a:srgbClr val="EC1A2F"/>
      </a:accent2>
      <a:accent3>
        <a:srgbClr val="FBAB18"/>
      </a:accent3>
      <a:accent4>
        <a:srgbClr val="009BDA"/>
      </a:accent4>
      <a:accent5>
        <a:srgbClr val="8096A6"/>
      </a:accent5>
      <a:accent6>
        <a:srgbClr val="E7E8E3"/>
      </a:accent6>
      <a:hlink>
        <a:srgbClr val="6DCFF6"/>
      </a:hlink>
      <a:folHlink>
        <a:srgbClr val="009BDA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>
            <a:solidFill>
              <a:srgbClr val="8197A6"/>
            </a:solidFill>
            <a:latin typeface="Arial" panose="020B0604020202020204" pitchFamily="34" charset="0"/>
            <a:ea typeface="MS PGothic" pitchFamily="34" charset="-128"/>
            <a:cs typeface="Arial" panose="020B0604020202020204" pitchFamily="34" charset="0"/>
          </a:defRPr>
        </a:defPPr>
      </a:lstStyle>
    </a:txDef>
  </a:objectDefaults>
  <a:extraClrSchemeLst>
    <a:extraClrScheme>
      <a:clrScheme name="Esa presentation 1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338D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ADC5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2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98DB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CAEA"/>
        </a:accent5>
        <a:accent6>
          <a:srgbClr val="00783B"/>
        </a:accent6>
        <a:hlink>
          <a:srgbClr val="E37222"/>
        </a:hlink>
        <a:folHlink>
          <a:srgbClr val="00338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3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8542"/>
        </a:accent1>
        <a:accent2>
          <a:srgbClr val="003397"/>
        </a:accent2>
        <a:accent3>
          <a:srgbClr val="FFFFFF"/>
        </a:accent3>
        <a:accent4>
          <a:srgbClr val="404246"/>
        </a:accent4>
        <a:accent5>
          <a:srgbClr val="AAC2B0"/>
        </a:accent5>
        <a:accent6>
          <a:srgbClr val="002D88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4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E37222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FBCAB"/>
        </a:accent5>
        <a:accent6>
          <a:srgbClr val="00783B"/>
        </a:accent6>
        <a:hlink>
          <a:srgbClr val="00338D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5">
        <a:dk1>
          <a:srgbClr val="4D4F53"/>
        </a:dk1>
        <a:lt1>
          <a:srgbClr val="FFFFFF"/>
        </a:lt1>
        <a:dk2>
          <a:srgbClr val="00338D"/>
        </a:dk2>
        <a:lt2>
          <a:srgbClr val="000000"/>
        </a:lt2>
        <a:accent1>
          <a:srgbClr val="D0103A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4AAAE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6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338D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ADC5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7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98DB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AEA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8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854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2B0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9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E3722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FBCAB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0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D0103A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4AAAE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1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8B8D8E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C4C5C6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1" id="{5B9979CE-F6D6-4CDA-8589-F8B43FE72354}" vid="{343751ED-C8BE-41FE-9861-56AE543A0A1D}"/>
    </a:ext>
  </a:extLst>
</a:theme>
</file>

<file path=ppt/theme/theme2.xml><?xml version="1.0" encoding="utf-8"?>
<a:theme xmlns:a="http://schemas.openxmlformats.org/drawingml/2006/main" name="ESA_Presentation_DARK_BG">
  <a:themeElements>
    <a:clrScheme name="ESA Presentation 2020 Dark">
      <a:dk1>
        <a:srgbClr val="003249"/>
      </a:dk1>
      <a:lt1>
        <a:srgbClr val="FEFFFF"/>
      </a:lt1>
      <a:dk2>
        <a:srgbClr val="335E6E"/>
      </a:dk2>
      <a:lt2>
        <a:srgbClr val="E7E8E3"/>
      </a:lt2>
      <a:accent1>
        <a:srgbClr val="00AE9C"/>
      </a:accent1>
      <a:accent2>
        <a:srgbClr val="EC1A2F"/>
      </a:accent2>
      <a:accent3>
        <a:srgbClr val="FBAB18"/>
      </a:accent3>
      <a:accent4>
        <a:srgbClr val="009BDA"/>
      </a:accent4>
      <a:accent5>
        <a:srgbClr val="8096A6"/>
      </a:accent5>
      <a:accent6>
        <a:srgbClr val="E7E8E3"/>
      </a:accent6>
      <a:hlink>
        <a:srgbClr val="6DCFF6"/>
      </a:hlink>
      <a:folHlink>
        <a:srgbClr val="009BDA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 err="1">
            <a:solidFill>
              <a:srgbClr val="8197A6"/>
            </a:solidFill>
            <a:latin typeface="Arial" panose="020B0604020202020204" pitchFamily="34" charset="0"/>
            <a:ea typeface="MS PGothic" pitchFamily="34" charset="-128"/>
            <a:cs typeface="Arial" panose="020B0604020202020204" pitchFamily="34" charset="0"/>
          </a:defRPr>
        </a:defPPr>
      </a:lstStyle>
    </a:txDef>
  </a:objectDefaults>
  <a:extraClrSchemeLst>
    <a:extraClrScheme>
      <a:clrScheme name="Esa presentation 1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338D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ADC5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2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98DB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CAEA"/>
        </a:accent5>
        <a:accent6>
          <a:srgbClr val="00783B"/>
        </a:accent6>
        <a:hlink>
          <a:srgbClr val="E37222"/>
        </a:hlink>
        <a:folHlink>
          <a:srgbClr val="00338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3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8542"/>
        </a:accent1>
        <a:accent2>
          <a:srgbClr val="003397"/>
        </a:accent2>
        <a:accent3>
          <a:srgbClr val="FFFFFF"/>
        </a:accent3>
        <a:accent4>
          <a:srgbClr val="404246"/>
        </a:accent4>
        <a:accent5>
          <a:srgbClr val="AAC2B0"/>
        </a:accent5>
        <a:accent6>
          <a:srgbClr val="002D88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4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E37222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FBCAB"/>
        </a:accent5>
        <a:accent6>
          <a:srgbClr val="00783B"/>
        </a:accent6>
        <a:hlink>
          <a:srgbClr val="00338D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5">
        <a:dk1>
          <a:srgbClr val="4D4F53"/>
        </a:dk1>
        <a:lt1>
          <a:srgbClr val="FFFFFF"/>
        </a:lt1>
        <a:dk2>
          <a:srgbClr val="00338D"/>
        </a:dk2>
        <a:lt2>
          <a:srgbClr val="000000"/>
        </a:lt2>
        <a:accent1>
          <a:srgbClr val="D0103A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4AAAE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6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338D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ADC5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7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98DB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AEA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8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854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2B0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9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E3722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FBCAB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0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D0103A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4AAAE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1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8B8D8E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C4C5C6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1" id="{5B9979CE-F6D6-4CDA-8589-F8B43FE72354}" vid="{AD79EE79-A995-4046-BA78-7E1194A8FF29}"/>
    </a:ext>
  </a:extLst>
</a:theme>
</file>

<file path=ppt/theme/theme3.xml><?xml version="1.0" encoding="utf-8"?>
<a:theme xmlns:a="http://schemas.openxmlformats.org/drawingml/2006/main" name="ESA_Presentation_CLEAR">
  <a:themeElements>
    <a:clrScheme name="ESA Presentation 2020 Light">
      <a:dk1>
        <a:srgbClr val="003249"/>
      </a:dk1>
      <a:lt1>
        <a:srgbClr val="FEFFFF"/>
      </a:lt1>
      <a:dk2>
        <a:srgbClr val="335E6E"/>
      </a:dk2>
      <a:lt2>
        <a:srgbClr val="E7E8E3"/>
      </a:lt2>
      <a:accent1>
        <a:srgbClr val="75C8AE"/>
      </a:accent1>
      <a:accent2>
        <a:srgbClr val="F06669"/>
      </a:accent2>
      <a:accent3>
        <a:srgbClr val="FFCC4D"/>
      </a:accent3>
      <a:accent4>
        <a:srgbClr val="6DCFF6"/>
      </a:accent4>
      <a:accent5>
        <a:srgbClr val="8096A6"/>
      </a:accent5>
      <a:accent6>
        <a:srgbClr val="E7E8E3"/>
      </a:accent6>
      <a:hlink>
        <a:srgbClr val="009BDA"/>
      </a:hlink>
      <a:folHlink>
        <a:srgbClr val="75C8AE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>
            <a:solidFill>
              <a:srgbClr val="8197A6"/>
            </a:solidFill>
            <a:latin typeface="Arial" panose="020B0604020202020204" pitchFamily="34" charset="0"/>
            <a:ea typeface="MS PGothic" pitchFamily="34" charset="-128"/>
            <a:cs typeface="Arial" panose="020B0604020202020204" pitchFamily="34" charset="0"/>
          </a:defRPr>
        </a:defPPr>
      </a:lstStyle>
    </a:txDef>
  </a:objectDefaults>
  <a:extraClrSchemeLst>
    <a:extraClrScheme>
      <a:clrScheme name="Esa presentation 1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338D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ADC5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2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98DB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CAEA"/>
        </a:accent5>
        <a:accent6>
          <a:srgbClr val="00783B"/>
        </a:accent6>
        <a:hlink>
          <a:srgbClr val="E37222"/>
        </a:hlink>
        <a:folHlink>
          <a:srgbClr val="00338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3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8542"/>
        </a:accent1>
        <a:accent2>
          <a:srgbClr val="003397"/>
        </a:accent2>
        <a:accent3>
          <a:srgbClr val="FFFFFF"/>
        </a:accent3>
        <a:accent4>
          <a:srgbClr val="404246"/>
        </a:accent4>
        <a:accent5>
          <a:srgbClr val="AAC2B0"/>
        </a:accent5>
        <a:accent6>
          <a:srgbClr val="002D88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4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E37222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FBCAB"/>
        </a:accent5>
        <a:accent6>
          <a:srgbClr val="00783B"/>
        </a:accent6>
        <a:hlink>
          <a:srgbClr val="00338D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5">
        <a:dk1>
          <a:srgbClr val="4D4F53"/>
        </a:dk1>
        <a:lt1>
          <a:srgbClr val="FFFFFF"/>
        </a:lt1>
        <a:dk2>
          <a:srgbClr val="00338D"/>
        </a:dk2>
        <a:lt2>
          <a:srgbClr val="000000"/>
        </a:lt2>
        <a:accent1>
          <a:srgbClr val="D0103A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4AAAE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6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338D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ADC5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7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98DB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AEA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8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854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2B0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9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E3722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FBCAB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0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D0103A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4AAAE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1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8B8D8E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C4C5C6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1" id="{5B9979CE-F6D6-4CDA-8589-F8B43FE72354}" vid="{6B3D98F0-8F27-4BB1-98E2-0EFA105C5170}"/>
    </a:ext>
  </a:extLst>
</a:theme>
</file>

<file path=ppt/theme/theme4.xml><?xml version="1.0" encoding="utf-8"?>
<a:theme xmlns:a="http://schemas.openxmlformats.org/drawingml/2006/main" name="ESA_Presentation_CLEAR_BG">
  <a:themeElements>
    <a:clrScheme name="ESA Presentation 2020 Light">
      <a:dk1>
        <a:srgbClr val="003249"/>
      </a:dk1>
      <a:lt1>
        <a:srgbClr val="FEFFFF"/>
      </a:lt1>
      <a:dk2>
        <a:srgbClr val="335E6E"/>
      </a:dk2>
      <a:lt2>
        <a:srgbClr val="E7E8E3"/>
      </a:lt2>
      <a:accent1>
        <a:srgbClr val="75C8AE"/>
      </a:accent1>
      <a:accent2>
        <a:srgbClr val="F06669"/>
      </a:accent2>
      <a:accent3>
        <a:srgbClr val="FFCC4D"/>
      </a:accent3>
      <a:accent4>
        <a:srgbClr val="6DCFF6"/>
      </a:accent4>
      <a:accent5>
        <a:srgbClr val="8096A6"/>
      </a:accent5>
      <a:accent6>
        <a:srgbClr val="E7E8E3"/>
      </a:accent6>
      <a:hlink>
        <a:srgbClr val="009BDA"/>
      </a:hlink>
      <a:folHlink>
        <a:srgbClr val="75C8AE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sa presentation 1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338D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ADC5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2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98DB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AACAEA"/>
        </a:accent5>
        <a:accent6>
          <a:srgbClr val="00783B"/>
        </a:accent6>
        <a:hlink>
          <a:srgbClr val="E37222"/>
        </a:hlink>
        <a:folHlink>
          <a:srgbClr val="00338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3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008542"/>
        </a:accent1>
        <a:accent2>
          <a:srgbClr val="003397"/>
        </a:accent2>
        <a:accent3>
          <a:srgbClr val="FFFFFF"/>
        </a:accent3>
        <a:accent4>
          <a:srgbClr val="404246"/>
        </a:accent4>
        <a:accent5>
          <a:srgbClr val="AAC2B0"/>
        </a:accent5>
        <a:accent6>
          <a:srgbClr val="002D88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4">
        <a:dk1>
          <a:srgbClr val="4D4F53"/>
        </a:dk1>
        <a:lt1>
          <a:srgbClr val="FFFFFF"/>
        </a:lt1>
        <a:dk2>
          <a:srgbClr val="D0103A"/>
        </a:dk2>
        <a:lt2>
          <a:srgbClr val="000000"/>
        </a:lt2>
        <a:accent1>
          <a:srgbClr val="E37222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FBCAB"/>
        </a:accent5>
        <a:accent6>
          <a:srgbClr val="00783B"/>
        </a:accent6>
        <a:hlink>
          <a:srgbClr val="00338D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5">
        <a:dk1>
          <a:srgbClr val="4D4F53"/>
        </a:dk1>
        <a:lt1>
          <a:srgbClr val="FFFFFF"/>
        </a:lt1>
        <a:dk2>
          <a:srgbClr val="00338D"/>
        </a:dk2>
        <a:lt2>
          <a:srgbClr val="000000"/>
        </a:lt2>
        <a:accent1>
          <a:srgbClr val="D0103A"/>
        </a:accent1>
        <a:accent2>
          <a:srgbClr val="008542"/>
        </a:accent2>
        <a:accent3>
          <a:srgbClr val="FFFFFF"/>
        </a:accent3>
        <a:accent4>
          <a:srgbClr val="404246"/>
        </a:accent4>
        <a:accent5>
          <a:srgbClr val="E4AAAE"/>
        </a:accent5>
        <a:accent6>
          <a:srgbClr val="00783B"/>
        </a:accent6>
        <a:hlink>
          <a:srgbClr val="E37222"/>
        </a:hlink>
        <a:folHlink>
          <a:srgbClr val="0098D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6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338D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ADC5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7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98DB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AEA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8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00854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AAC2B0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9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E37222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FBCAB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0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D0103A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E4AAAE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a presentation 11">
        <a:dk1>
          <a:srgbClr val="000000"/>
        </a:dk1>
        <a:lt1>
          <a:srgbClr val="FFFFFF"/>
        </a:lt1>
        <a:dk2>
          <a:srgbClr val="747678"/>
        </a:dk2>
        <a:lt2>
          <a:srgbClr val="4D4F53"/>
        </a:lt2>
        <a:accent1>
          <a:srgbClr val="8B8D8E"/>
        </a:accent1>
        <a:accent2>
          <a:srgbClr val="D5D6D2"/>
        </a:accent2>
        <a:accent3>
          <a:srgbClr val="FFFFFF"/>
        </a:accent3>
        <a:accent4>
          <a:srgbClr val="000000"/>
        </a:accent4>
        <a:accent5>
          <a:srgbClr val="C4C5C6"/>
        </a:accent5>
        <a:accent6>
          <a:srgbClr val="C1C2BE"/>
        </a:accent6>
        <a:hlink>
          <a:srgbClr val="8B8D8E"/>
        </a:hlink>
        <a:folHlink>
          <a:srgbClr val="9A9B9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1" id="{5B9979CE-F6D6-4CDA-8589-F8B43FE72354}" vid="{EF168943-AA5F-4FD6-96A2-54A85FF01414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ESA_Documents" ma:contentTypeID="0x010100B93108F87DD4F24BAE6D0E809C37974D000FC206F40FA8F44792B0B25BFFF4A9D0" ma:contentTypeVersion="43" ma:contentTypeDescription="" ma:contentTypeScope="" ma:versionID="9b1703045571109d1041c6f1d6402cb6">
  <xsd:schema xmlns:xsd="http://www.w3.org/2001/XMLSchema" xmlns:xs="http://www.w3.org/2001/XMLSchema" xmlns:p="http://schemas.microsoft.com/office/2006/metadata/properties" xmlns:ns2="ddc99d1b-0883-4f2c-a8e6-6d8ebaa0e5d6" xmlns:ns3="http://schemas.microsoft.com/sharepoint/v3/fields" xmlns:ns4="http://schemas.microsoft.com/sharepoint/v4" targetNamespace="http://schemas.microsoft.com/office/2006/metadata/properties" ma:root="true" ma:fieldsID="8aee6ade98337e03742b7c59ef1ca971" ns2:_="" ns3:_="" ns4:_="">
    <xsd:import namespace="ddc99d1b-0883-4f2c-a8e6-6d8ebaa0e5d6"/>
    <xsd:import namespace="http://schemas.microsoft.com/sharepoint/v3/fields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ocument_x0020_Type" minOccurs="0"/>
                <xsd:element ref="ns2:Reference" minOccurs="0"/>
                <xsd:element ref="ns2:Assign_x0020_document_x0020_reference" minOccurs="0"/>
                <xsd:element ref="ns2:Classification" minOccurs="0"/>
                <xsd:element ref="ns2:Classification_x0020_Caveat" minOccurs="0"/>
                <xsd:element ref="ns2:Issue_x0020_Date" minOccurs="0"/>
                <xsd:element ref="ns2:Issue" minOccurs="0"/>
                <xsd:element ref="ns3:Revision" minOccurs="0"/>
                <xsd:element ref="ns3:Status" minOccurs="0"/>
                <xsd:element ref="ns2:Distribution" minOccurs="0"/>
                <xsd:element ref="ns2:Organisational_x0020_entity" minOccurs="0"/>
                <xsd:element ref="ns2:_dlc_DocId" minOccurs="0"/>
                <xsd:element ref="ns2:_dlc_DocIdUrl" minOccurs="0"/>
                <xsd:element ref="ns2:_dlc_DocIdPersistId" minOccurs="0"/>
                <xsd:element ref="ns2:In_iShare" minOccurs="0"/>
                <xsd:element ref="ns2:AutoSync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c99d1b-0883-4f2c-a8e6-6d8ebaa0e5d6" elementFormDefault="qualified">
    <xsd:import namespace="http://schemas.microsoft.com/office/2006/documentManagement/types"/>
    <xsd:import namespace="http://schemas.microsoft.com/office/infopath/2007/PartnerControls"/>
    <xsd:element name="Document_x0020_Type" ma:index="2" nillable="true" ma:displayName="Document Type" ma:format="Dropdown" ma:internalName="Document_x0020_Type">
      <xsd:simpleType>
        <xsd:restriction base="dms:Choice">
          <xsd:enumeration value="AD - Assumption Document"/>
          <xsd:enumeration value="AN - Analysis"/>
          <xsd:enumeration value="AO - Announcement of Opportunity"/>
          <xsd:enumeration value="AR - Article"/>
          <xsd:enumeration value="BR - Brochure"/>
          <xsd:enumeration value="CCN - Contract Change Notice"/>
          <xsd:enumeration value="CE - Certificate (Certificate / Statement of Conformance, etc.)"/>
          <xsd:enumeration value="CO - Contract / Rider"/>
          <xsd:enumeration value="CP - Change Proposal (Engineering / Document)"/>
          <xsd:enumeration value="CR - Change Request (Engineering / Configuration)"/>
          <xsd:enumeration value="CT - Cost Documents (Estimate / CaC / CtC, etc)"/>
          <xsd:enumeration value="DCR - Cost Documents (Estimate / CaC / CtC, etc)"/>
          <xsd:enumeration value="DD - Design Description / Document"/>
          <xsd:enumeration value="DEC - Declaration"/>
          <xsd:enumeration value="DN - Delivery Notice / Release Notice / Transfer Notice"/>
          <xsd:enumeration value="DP - Data Package"/>
          <xsd:enumeration value="DRD - Document Requirements Definition"/>
          <xsd:enumeration value="DW - Drawing / Diagram"/>
          <xsd:enumeration value="EM - E-mail"/>
          <xsd:enumeration value="EX - Executive Summary"/>
          <xsd:enumeration value="FAX - Fax"/>
          <xsd:enumeration value="FI - File (Software / Configuration / Network)"/>
          <xsd:enumeration value="HO - Handout / Presentation"/>
          <xsd:enumeration value="IF - Interface Requirement / Specification / Interface Control Document / EID"/>
          <xsd:enumeration value="INS - Instruction"/>
          <xsd:enumeration value="ITT - Invitation to Tender"/>
          <xsd:enumeration value="LB - Logbook"/>
          <xsd:enumeration value="LE - Letter"/>
          <xsd:enumeration value="LEG - Legal Text"/>
          <xsd:enumeration value="LI - List"/>
          <xsd:enumeration value="MAN - Manual / User Guide / Handbook"/>
          <xsd:enumeration value="MIN - Minutes of Meeting"/>
          <xsd:enumeration value="ML - Model"/>
          <xsd:enumeration value="MO - Memorandum"/>
          <xsd:enumeration value="MOU - Agreement / Memorandum of Understanding"/>
          <xsd:enumeration value="MX - Matrix / Compliance"/>
          <xsd:enumeration value="NC - Non-Conformance"/>
          <xsd:enumeration value="NDA - Non-disclosure agreement"/>
          <xsd:enumeration value="OD - Operations Document"/>
          <xsd:enumeration value="OJ - Agenda"/>
          <xsd:enumeration value="PG - Progress Report / Status Report"/>
          <xsd:enumeration value="PL - Plan"/>
          <xsd:enumeration value="PO - Proposal"/>
          <xsd:enumeration value="POL - Policy Document"/>
          <xsd:enumeration value="PR - Procedure"/>
          <xsd:enumeration value="PT - Product Tree"/>
          <xsd:enumeration value="RD - Request for Deviation"/>
          <xsd:enumeration value="REC - Record"/>
          <xsd:enumeration value="REG - Regulation"/>
          <xsd:enumeration value="RES - Resolution"/>
          <xsd:enumeration value="RFQ - Request for Quotation"/>
          <xsd:enumeration value="RP - Report (Technical, Budget, Cost, Manpower, Travel, Audit, etc.)"/>
          <xsd:enumeration value="RS - Requirement Document / Specification (System, Subsystem, Unit, Equipment level)"/>
          <xsd:enumeration value="RW - Request for Waiver"/>
          <xsd:enumeration value="SC - Schedule / Network / Barchart / Chart"/>
          <xsd:enumeration value="SLA - Service Level Agreement"/>
          <xsd:enumeration value="SOW - Statement of Work"/>
          <xsd:enumeration value="SP - Specifications"/>
          <xsd:enumeration value="ST - Standards"/>
          <xsd:enumeration value="TC - Tender Conditions"/>
          <xsd:enumeration value="TN - Technical Note"/>
          <xsd:enumeration value="TOR - Terms of Reference"/>
          <xsd:enumeration value="TP - Test Procedure/Test Plan"/>
          <xsd:enumeration value="TR - Test Report / Test Result"/>
          <xsd:enumeration value="TS - Test Specification"/>
          <xsd:enumeration value="VC - Verification Control Document"/>
          <xsd:enumeration value="WBS - Work Breakdown Structure"/>
          <xsd:enumeration value="WI - Work Instruction"/>
          <xsd:enumeration value="WP - Working Paper"/>
          <xsd:enumeration value="WPD - Work Package Description"/>
          <xsd:enumeration value="AD"/>
          <xsd:enumeration value="AN"/>
          <xsd:enumeration value="AO"/>
          <xsd:enumeration value="AR"/>
          <xsd:enumeration value="BR"/>
          <xsd:enumeration value="CE"/>
          <xsd:enumeration value="CCN"/>
          <xsd:enumeration value="CO"/>
          <xsd:enumeration value="CP"/>
          <xsd:enumeration value="CR"/>
          <xsd:enumeration value="CT"/>
          <xsd:enumeration value="DEC"/>
          <xsd:enumeration value="DCR"/>
          <xsd:enumeration value="DD"/>
          <xsd:enumeration value="DN"/>
          <xsd:enumeration value="DP"/>
          <xsd:enumeration value="DRD"/>
          <xsd:enumeration value="DW"/>
          <xsd:enumeration value="EM"/>
          <xsd:enumeration value="EX"/>
          <xsd:enumeration value="FI"/>
          <xsd:enumeration value="FAX"/>
          <xsd:enumeration value="HO"/>
          <xsd:enumeration value="IF"/>
          <xsd:enumeration value="INS"/>
          <xsd:enumeration value="ITT"/>
          <xsd:enumeration value="LB"/>
          <xsd:enumeration value="LE"/>
          <xsd:enumeration value="LEG"/>
          <xsd:enumeration value="LI"/>
          <xsd:enumeration value="MAN"/>
          <xsd:enumeration value="ML"/>
          <xsd:enumeration value="MIN"/>
          <xsd:enumeration value="MO"/>
          <xsd:enumeration value="MOU"/>
          <xsd:enumeration value="MX"/>
          <xsd:enumeration value="NC"/>
          <xsd:enumeration value="NDA"/>
          <xsd:enumeration value="OD"/>
          <xsd:enumeration value="OJ"/>
          <xsd:enumeration value="POL"/>
          <xsd:enumeration value="PG"/>
          <xsd:enumeration value="PL"/>
          <xsd:enumeration value="PO"/>
          <xsd:enumeration value="PR"/>
          <xsd:enumeration value="PT"/>
          <xsd:enumeration value="REG"/>
          <xsd:enumeration value="RD"/>
          <xsd:enumeration value="REC"/>
          <xsd:enumeration value="RP"/>
          <xsd:enumeration value="RFQ"/>
          <xsd:enumeration value="RS"/>
          <xsd:enumeration value="RW"/>
          <xsd:enumeration value="RES"/>
          <xsd:enumeration value="SC"/>
          <xsd:enumeration value="SLA"/>
          <xsd:enumeration value="SP"/>
          <xsd:enumeration value="ST"/>
          <xsd:enumeration value="SOW"/>
          <xsd:enumeration value="TC"/>
          <xsd:enumeration value="TOR"/>
          <xsd:enumeration value="TN"/>
          <xsd:enumeration value="TP"/>
          <xsd:enumeration value="TR"/>
          <xsd:enumeration value="TS"/>
          <xsd:enumeration value="VC"/>
          <xsd:enumeration value="WBS"/>
          <xsd:enumeration value="WI"/>
          <xsd:enumeration value="WP"/>
          <xsd:enumeration value="WPD"/>
        </xsd:restriction>
      </xsd:simpleType>
    </xsd:element>
    <xsd:element name="Reference" ma:index="3" nillable="true" ma:displayName="Reference" ma:internalName="Reference">
      <xsd:simpleType>
        <xsd:restriction base="dms:Text">
          <xsd:maxLength value="255"/>
        </xsd:restriction>
      </xsd:simpleType>
    </xsd:element>
    <xsd:element name="Assign_x0020_document_x0020_reference" ma:index="4" nillable="true" ma:displayName="Assign document reference" ma:default="0" ma:internalName="Assign_x0020_document_x0020_reference">
      <xsd:simpleType>
        <xsd:restriction base="dms:Boolean"/>
      </xsd:simpleType>
    </xsd:element>
    <xsd:element name="Classification" ma:index="6" nillable="true" ma:displayName="Classification" ma:format="Dropdown" ma:internalName="Classification" ma:readOnly="false">
      <xsd:simpleType>
        <xsd:restriction base="dms:Choice">
          <xsd:enumeration value="ESA UNCLASSIFIED – Releasable to the Public"/>
          <xsd:enumeration value="ESA UNCLASSIFIED – For ESA Official Use Only"/>
          <xsd:enumeration value="ESA UNCLASSIFIED – Limited Distribution"/>
          <xsd:enumeration value="ESA UNCLASSIFIED – Sensitive Personal Data"/>
          <xsd:enumeration value="ESA UNCLASSIFIED - For Official Use"/>
          <xsd:enumeration value="ESA UNCLASSIFIED - For Internal Use"/>
          <xsd:enumeration value="ESA UNCLASSIFIED - Proprietary Information"/>
          <xsd:enumeration value="ESA UNCLASSIFIED - Personnel in Confidence"/>
          <xsd:enumeration value="ESA UNCLASSIFIED - Medical in Confidence"/>
          <xsd:enumeration value="ESA UNCLASSIFIED ITT - For Internal Use - Limited Distribution"/>
          <xsd:enumeration value="ESA UNCLASSIFIED TEB - For Internal Use - Limited Distribution"/>
          <xsd:enumeration value="ESA UNCLASSIFIED - Proprietary Information - Limited Distribution"/>
          <xsd:enumeration value="ESA Unclassified – For Official Use – Privileged – OBSOLETE"/>
          <xsd:enumeration value="ESA Unclassified – For Internal Use – Privileged – OBSOLETE"/>
          <xsd:enumeration value="ESA Unclassified – Proprietary Information – Privileged – OBSOLETE"/>
          <xsd:enumeration value="Non-ESA document"/>
          <xsd:enumeration value="Non-ESA document - Proprietary Information"/>
          <xsd:enumeration value="ESA Restricted – OBSOLETE"/>
          <xsd:enumeration value="ESA Confidential – OBSOLETE"/>
          <xsd:enumeration value="ESA Secret – OBSOLETE"/>
        </xsd:restriction>
      </xsd:simpleType>
    </xsd:element>
    <xsd:element name="Classification_x0020_Caveat" ma:index="7" nillable="true" ma:displayName="Classification Caveat" ma:description="Please use this field only in case of documents classified as &quot;For Internal Use&quot; and &quot;Proprietary Information&quot;" ma:internalName="Classification_x0020_Caveat">
      <xsd:simpleType>
        <xsd:restriction base="dms:Text">
          <xsd:maxLength value="255"/>
        </xsd:restriction>
      </xsd:simpleType>
    </xsd:element>
    <xsd:element name="Issue_x0020_Date" ma:index="8" nillable="true" ma:displayName="Issue Date" ma:format="DateOnly" ma:internalName="Issue_x0020_Date">
      <xsd:simpleType>
        <xsd:restriction base="dms:DateTime"/>
      </xsd:simpleType>
    </xsd:element>
    <xsd:element name="Issue" ma:index="9" nillable="true" ma:displayName="Issue" ma:internalName="Issue">
      <xsd:simpleType>
        <xsd:restriction base="dms:Text">
          <xsd:maxLength value="4"/>
        </xsd:restriction>
      </xsd:simpleType>
    </xsd:element>
    <xsd:element name="Distribution" ma:index="12" nillable="true" ma:displayName="Distribution" ma:internalName="Distribution">
      <xsd:simpleType>
        <xsd:restriction base="dms:Text">
          <xsd:maxLength value="255"/>
        </xsd:restriction>
      </xsd:simpleType>
    </xsd:element>
    <xsd:element name="Organisational_x0020_entity" ma:index="13" nillable="true" ma:displayName="Organisational entity" ma:internalName="Organisational_x0020_entity">
      <xsd:simpleType>
        <xsd:restriction base="dms:Text">
          <xsd:maxLength value="255"/>
        </xsd:restriction>
      </xsd:simpleType>
    </xsd:element>
    <xsd:element name="_dlc_DocId" ma:index="2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In_iShare" ma:index="25" nillable="true" ma:displayName="In_iShare" ma:default="0" ma:internalName="In_iShare">
      <xsd:simpleType>
        <xsd:restriction base="dms:Boolean"/>
      </xsd:simpleType>
    </xsd:element>
    <xsd:element name="AutoSync" ma:index="26" nillable="true" ma:displayName="AutoSync" ma:default="0" ma:internalName="AutoSync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Revision" ma:index="10" nillable="true" ma:displayName="Revision" ma:internalName="Revision">
      <xsd:simpleType>
        <xsd:restriction base="dms:Text">
          <xsd:maxLength value="4"/>
        </xsd:restriction>
      </xsd:simpleType>
    </xsd:element>
    <xsd:element name="Status" ma:index="11" nillable="true" ma:displayName="Status" ma:format="Dropdown" ma:internalName="Status">
      <xsd:simpleType>
        <xsd:restriction base="dms:Choice">
          <xsd:enumeration value="N/A"/>
          <xsd:enumeration value="For Information Only"/>
          <xsd:enumeration value="Draft"/>
          <xsd:enumeration value="Under Review"/>
          <xsd:enumeration value="Approved"/>
          <xsd:enumeration value="ESA Approved"/>
          <xsd:enumeration value="Issued"/>
          <xsd:enumeration value="Rejected"/>
          <xsd:enumeration value="Withdrawn"/>
          <xsd:enumeration value="Supersed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5" ma:displayName="Author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 ma:index="15" ma:displayName="Comments"/>
        <xsd:element name="keywords" minOccurs="0" maxOccurs="1" type="xsd:string" ma:index="14" ma:displayName="Keywords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stribution xmlns="ddc99d1b-0883-4f2c-a8e6-6d8ebaa0e5d6" xsi:nil="true"/>
    <Organisational_x0020_entity xmlns="ddc99d1b-0883-4f2c-a8e6-6d8ebaa0e5d6" xsi:nil="true"/>
    <Document_x0020_Type xmlns="ddc99d1b-0883-4f2c-a8e6-6d8ebaa0e5d6">HO - Handout / Presentation</Document_x0020_Type>
    <Revision xmlns="http://schemas.microsoft.com/sharepoint/v3/fields">0</Revision>
    <IconOverlay xmlns="http://schemas.microsoft.com/sharepoint/v4" xsi:nil="true"/>
    <In_iShare xmlns="ddc99d1b-0883-4f2c-a8e6-6d8ebaa0e5d6">false</In_iShare>
    <Classification xmlns="ddc99d1b-0883-4f2c-a8e6-6d8ebaa0e5d6">ESA UNCLASSIFIED – Releasable to the Public</Classification>
    <Issue_x0020_Date xmlns="ddc99d1b-0883-4f2c-a8e6-6d8ebaa0e5d6">2025-04-06T22:00:00+00:00</Issue_x0020_Date>
    <Issue xmlns="ddc99d1b-0883-4f2c-a8e6-6d8ebaa0e5d6">1</Issue>
    <Reference xmlns="ddc99d1b-0883-4f2c-a8e6-6d8ebaa0e5d6" xsi:nil="true"/>
    <Assign_x0020_document_x0020_reference xmlns="ddc99d1b-0883-4f2c-a8e6-6d8ebaa0e5d6">false</Assign_x0020_document_x0020_reference>
    <Classification_x0020_Caveat xmlns="ddc99d1b-0883-4f2c-a8e6-6d8ebaa0e5d6" xsi:nil="true"/>
    <AutoSync xmlns="ddc99d1b-0883-4f2c-a8e6-6d8ebaa0e5d6">false</AutoSync>
    <Status xmlns="http://schemas.microsoft.com/sharepoint/v3/fields">N/A</Status>
    <_dlc_DocId xmlns="ddc99d1b-0883-4f2c-a8e6-6d8ebaa0e5d6">PKKMWAM5UKCP-1108600927-1303</_dlc_DocId>
    <_dlc_DocIdUrl xmlns="ddc99d1b-0883-4f2c-a8e6-6d8ebaa0e5d6">
      <Url>https://esateamsite.sso.esa.int/support/EOT2018/_layouts/15/DocIdRedir.aspx?ID=PKKMWAM5UKCP-1108600927-1303</Url>
      <Description>PKKMWAM5UKCP-1108600927-1303</Description>
    </_dlc_DocIdUrl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32253E4B-BB15-4AC1-82DB-CDDE390D88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c99d1b-0883-4f2c-a8e6-6d8ebaa0e5d6"/>
    <ds:schemaRef ds:uri="http://schemas.microsoft.com/sharepoint/v3/fields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22279E-2C4C-4C93-8498-455A58D1433E}">
  <ds:schemaRefs>
    <ds:schemaRef ds:uri="http://purl.org/dc/dcmitype/"/>
    <ds:schemaRef ds:uri="http://purl.org/dc/terms/"/>
    <ds:schemaRef ds:uri="http://www.w3.org/XML/1998/namespace"/>
    <ds:schemaRef ds:uri="http://schemas.microsoft.com/office/infopath/2007/PartnerControls"/>
    <ds:schemaRef ds:uri="http://schemas.microsoft.com/sharepoint/v4"/>
    <ds:schemaRef ds:uri="ddc99d1b-0883-4f2c-a8e6-6d8ebaa0e5d6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schemas.microsoft.com/sharepoint/v3/field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48D79E0-F545-4A75-B39D-7B8AF1D9BA8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2B14A63-63A1-4694-A9CB-C52F3967F032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3976fa30-1907-4356-8241-62ea5e1c0256}" enabled="1" method="Standard" siteId="{9a5cacd0-2bef-4dd7-ac5c-7ebe1f54f495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ESA Presentation</Template>
  <TotalTime>350</TotalTime>
  <Words>372</Words>
  <Application>Microsoft Office PowerPoint</Application>
  <PresentationFormat>Custom</PresentationFormat>
  <Paragraphs>58</Paragraphs>
  <Slides>14</Slides>
  <Notes>2</Notes>
  <HiddenSlides>0</HiddenSlides>
  <MMClips>3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ESA_Presentation_DARK</vt:lpstr>
      <vt:lpstr>ESA_Presentation_DARK_BG</vt:lpstr>
      <vt:lpstr>ESA_Presentation_CLEAR</vt:lpstr>
      <vt:lpstr>ESA_Presentation_CLEAR_BG</vt:lpstr>
      <vt:lpstr>PowerPoint Presentation</vt:lpstr>
      <vt:lpstr>AIDA collaboration for planetary defense</vt:lpstr>
      <vt:lpstr>Hera Mission Profile</vt:lpstr>
      <vt:lpstr>Hera launch – Oct 7th 2024 </vt:lpstr>
      <vt:lpstr>PowerPoint Presentation</vt:lpstr>
      <vt:lpstr>Post-launch Commissioning and Early Cruise activities</vt:lpstr>
      <vt:lpstr>PowerPoint Presentation</vt:lpstr>
      <vt:lpstr>PowerPoint Presentation</vt:lpstr>
      <vt:lpstr>PowerPoint Presentation</vt:lpstr>
      <vt:lpstr>Hera Mars Swingby Geometry</vt:lpstr>
      <vt:lpstr>Mars swingby as seen by AFC (colouring artificial!)</vt:lpstr>
      <vt:lpstr>Blue Mars and Deimos with Hyperscout-H (650 – 950 nm)</vt:lpstr>
      <vt:lpstr>Mars and Deimos with TIRI in thermal infrared </vt:lpstr>
      <vt:lpstr>Activities until arrival at Didymos</vt:lpstr>
    </vt:vector>
  </TitlesOfParts>
  <Manager/>
  <Company>ESA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Hera status update</dc:title>
  <dc:subject>Hera status update</dc:subject>
  <dc:creator>Michael Kueppers</dc:creator>
  <cp:keywords/>
  <dc:description/>
  <cp:lastModifiedBy>Michael Kueppers</cp:lastModifiedBy>
  <cp:revision>4</cp:revision>
  <cp:lastPrinted>2008-08-26T16:26:23Z</cp:lastPrinted>
  <dcterms:created xsi:type="dcterms:W3CDTF">2025-04-04T10:13:43Z</dcterms:created>
  <dcterms:modified xsi:type="dcterms:W3CDTF">2025-04-29T18:35:15Z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Title">
    <vt:lpwstr>TITLE OF PRESENTATION</vt:lpwstr>
  </property>
  <property fmtid="{D5CDD505-2E9C-101B-9397-08002B2CF9AE}" pid="3" name="PSubtitle">
    <vt:lpwstr>TITLE OF PRESENTATION</vt:lpwstr>
  </property>
  <property fmtid="{D5CDD505-2E9C-101B-9397-08002B2CF9AE}" pid="4" name="PAuthor">
    <vt:lpwstr>Michael Kueppers</vt:lpwstr>
  </property>
  <property fmtid="{D5CDD505-2E9C-101B-9397-08002B2CF9AE}" pid="5" name="PPlace">
    <vt:lpwstr/>
  </property>
  <property fmtid="{D5CDD505-2E9C-101B-9397-08002B2CF9AE}" pid="6" name="PDate">
    <vt:lpwstr>DD/MM/YYYY</vt:lpwstr>
  </property>
  <property fmtid="{D5CDD505-2E9C-101B-9397-08002B2CF9AE}" pid="7" name="PProgramme">
    <vt:lpwstr/>
  </property>
  <property fmtid="{D5CDD505-2E9C-101B-9397-08002B2CF9AE}" pid="8" name="PEmail">
    <vt:lpwstr/>
  </property>
  <property fmtid="{D5CDD505-2E9C-101B-9397-08002B2CF9AE}" pid="9" name="PClassification">
    <vt:lpwstr>ESA UNCLASSIFIED – For Official Use</vt:lpwstr>
  </property>
  <property fmtid="{D5CDD505-2E9C-101B-9397-08002B2CF9AE}" pid="10" name="POptionButton1">
    <vt:bool>true</vt:bool>
  </property>
  <property fmtid="{D5CDD505-2E9C-101B-9397-08002B2CF9AE}" pid="11" name="POptionButton2">
    <vt:bool>false</vt:bool>
  </property>
  <property fmtid="{D5CDD505-2E9C-101B-9397-08002B2CF9AE}" pid="12" name="ESAVersion">
    <vt:lpwstr>5GV2.0</vt:lpwstr>
  </property>
  <property fmtid="{D5CDD505-2E9C-101B-9397-08002B2CF9AE}" pid="13" name="ShowESADialog1">
    <vt:bool>true</vt:bool>
  </property>
  <property fmtid="{D5CDD505-2E9C-101B-9397-08002B2CF9AE}" pid="14" name="ContentTypeId">
    <vt:lpwstr>0x010100B93108F87DD4F24BAE6D0E809C37974D000FC206F40FA8F44792B0B25BFFF4A9D0</vt:lpwstr>
  </property>
  <property fmtid="{D5CDD505-2E9C-101B-9397-08002B2CF9AE}" pid="15" name="Document Type">
    <vt:lpwstr>HO - Handout / Presentation</vt:lpwstr>
  </property>
  <property fmtid="{D5CDD505-2E9C-101B-9397-08002B2CF9AE}" pid="16" name="Reference">
    <vt:lpwstr/>
  </property>
  <property fmtid="{D5CDD505-2E9C-101B-9397-08002B2CF9AE}" pid="17" name="Classification">
    <vt:lpwstr>ESA UNCLASSIFIED – Releasable to the Public</vt:lpwstr>
  </property>
  <property fmtid="{D5CDD505-2E9C-101B-9397-08002B2CF9AE}" pid="18" name="Classification Caveat">
    <vt:lpwstr/>
  </property>
  <property fmtid="{D5CDD505-2E9C-101B-9397-08002B2CF9AE}" pid="19" name="Status">
    <vt:lpwstr>N/A</vt:lpwstr>
  </property>
  <property fmtid="{D5CDD505-2E9C-101B-9397-08002B2CF9AE}" pid="20" name="bmsSiteName">
    <vt:lpwstr>ESA ESAC</vt:lpwstr>
  </property>
  <property fmtid="{D5CDD505-2E9C-101B-9397-08002B2CF9AE}" pid="21" name="Originating Organisation">
    <vt:lpwstr/>
  </property>
  <property fmtid="{D5CDD505-2E9C-101B-9397-08002B2CF9AE}" pid="22" name="Distribution">
    <vt:lpwstr/>
  </property>
  <property fmtid="{D5CDD505-2E9C-101B-9397-08002B2CF9AE}" pid="23" name="bmsSitename2">
    <vt:lpwstr>ESA ESAC</vt:lpwstr>
  </property>
  <property fmtid="{D5CDD505-2E9C-101B-9397-08002B2CF9AE}" pid="24" name="bmsAddress">
    <vt:lpwstr>Camino bajo del Castillo, s/n -  28692 Villanueva de la Cañada - Madrid - Spain</vt:lpwstr>
  </property>
  <property fmtid="{D5CDD505-2E9C-101B-9397-08002B2CF9AE}" pid="25" name="bmsPlace">
    <vt:lpwstr>Madrid</vt:lpwstr>
  </property>
  <property fmtid="{D5CDD505-2E9C-101B-9397-08002B2CF9AE}" pid="26" name="bmsPhoneFax">
    <vt:lpwstr/>
  </property>
  <property fmtid="{D5CDD505-2E9C-101B-9397-08002B2CF9AE}" pid="27" name="Issue">
    <vt:i4>1</vt:i4>
  </property>
  <property fmtid="{D5CDD505-2E9C-101B-9397-08002B2CF9AE}" pid="28" name="Revision">
    <vt:i4>0</vt:i4>
  </property>
  <property fmtid="{D5CDD505-2E9C-101B-9397-08002B2CF9AE}" pid="29" name="Issue Date">
    <vt:filetime>2025-04-06T22:00:00Z</vt:filetime>
  </property>
  <property fmtid="{D5CDD505-2E9C-101B-9397-08002B2CF9AE}" pid="30" name="Organisational_x0020_entity">
    <vt:lpwstr/>
  </property>
  <property fmtid="{D5CDD505-2E9C-101B-9397-08002B2CF9AE}" pid="31" name="_dlc_DocIdItemGuid">
    <vt:lpwstr>5f0bab48-4ce0-4eab-83cc-d71b5b88219f</vt:lpwstr>
  </property>
  <property fmtid="{D5CDD505-2E9C-101B-9397-08002B2CF9AE}" pid="32" name="Organisational entity">
    <vt:lpwstr/>
  </property>
  <property fmtid="{D5CDD505-2E9C-101B-9397-08002B2CF9AE}" pid="33" name="IconOverlay">
    <vt:lpwstr/>
  </property>
  <property fmtid="{D5CDD505-2E9C-101B-9397-08002B2CF9AE}" pid="34" name="Document ID Value">
    <vt:lpwstr>PKKMWAM5UKCP-1108600927-1303</vt:lpwstr>
  </property>
  <property fmtid="{D5CDD505-2E9C-101B-9397-08002B2CF9AE}" pid="35" name="MSIP_Label_3976fa30-1907-4356-8241-62ea5e1c0256_Enabled">
    <vt:lpwstr>true</vt:lpwstr>
  </property>
  <property fmtid="{D5CDD505-2E9C-101B-9397-08002B2CF9AE}" pid="36" name="MSIP_Label_3976fa30-1907-4356-8241-62ea5e1c0256_SetDate">
    <vt:lpwstr>2020-09-30T12:03:24Z</vt:lpwstr>
  </property>
  <property fmtid="{D5CDD505-2E9C-101B-9397-08002B2CF9AE}" pid="37" name="MSIP_Label_3976fa30-1907-4356-8241-62ea5e1c0256_Method">
    <vt:lpwstr>Standard</vt:lpwstr>
  </property>
  <property fmtid="{D5CDD505-2E9C-101B-9397-08002B2CF9AE}" pid="38" name="MSIP_Label_3976fa30-1907-4356-8241-62ea5e1c0256_Name">
    <vt:lpwstr>ESA UNCLASSIFIED – For ESA Official Use Only</vt:lpwstr>
  </property>
  <property fmtid="{D5CDD505-2E9C-101B-9397-08002B2CF9AE}" pid="39" name="MSIP_Label_3976fa30-1907-4356-8241-62ea5e1c0256_SiteId">
    <vt:lpwstr>9a5cacd0-2bef-4dd7-ac5c-7ebe1f54f495</vt:lpwstr>
  </property>
  <property fmtid="{D5CDD505-2E9C-101B-9397-08002B2CF9AE}" pid="40" name="MSIP_Label_3976fa30-1907-4356-8241-62ea5e1c0256_ActionId">
    <vt:lpwstr>12cffb5a-e4fd-4993-a937-3b8906224a24</vt:lpwstr>
  </property>
  <property fmtid="{D5CDD505-2E9C-101B-9397-08002B2CF9AE}" pid="41" name="MSIP_Label_3976fa30-1907-4356-8241-62ea5e1c0256_ContentBits">
    <vt:lpwstr>0</vt:lpwstr>
  </property>
</Properties>
</file>