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33"/>
  </p:notesMasterIdLst>
  <p:sldIdLst>
    <p:sldId id="256" r:id="rId5"/>
    <p:sldId id="303" r:id="rId6"/>
    <p:sldId id="306" r:id="rId7"/>
    <p:sldId id="302" r:id="rId8"/>
    <p:sldId id="323" r:id="rId9"/>
    <p:sldId id="324" r:id="rId10"/>
    <p:sldId id="317" r:id="rId11"/>
    <p:sldId id="318" r:id="rId12"/>
    <p:sldId id="319" r:id="rId13"/>
    <p:sldId id="321" r:id="rId14"/>
    <p:sldId id="336" r:id="rId15"/>
    <p:sldId id="328" r:id="rId16"/>
    <p:sldId id="261" r:id="rId17"/>
    <p:sldId id="325" r:id="rId18"/>
    <p:sldId id="326" r:id="rId19"/>
    <p:sldId id="337" r:id="rId20"/>
    <p:sldId id="266" r:id="rId21"/>
    <p:sldId id="267" r:id="rId22"/>
    <p:sldId id="268" r:id="rId23"/>
    <p:sldId id="338" r:id="rId24"/>
    <p:sldId id="330" r:id="rId25"/>
    <p:sldId id="280" r:id="rId26"/>
    <p:sldId id="281" r:id="rId27"/>
    <p:sldId id="332" r:id="rId28"/>
    <p:sldId id="334" r:id="rId29"/>
    <p:sldId id="335" r:id="rId30"/>
    <p:sldId id="312" r:id="rId31"/>
    <p:sldId id="333" r:id="rId32"/>
  </p:sldIdLst>
  <p:sldSz cx="12192000" cy="6858000"/>
  <p:notesSz cx="6858000" cy="9144000"/>
  <p:embeddedFontLst>
    <p:embeddedFont>
      <p:font typeface="Cambria" panose="02040503050406030204" pitchFamily="18" charset="0"/>
      <p:regular r:id="rId34"/>
      <p:bold r:id="rId35"/>
      <p:italic r:id="rId36"/>
      <p:boldItalic r:id="rId37"/>
    </p:embeddedFont>
    <p:embeddedFont>
      <p:font typeface="Cambria Math" panose="02040503050406030204" pitchFamily="18" charset="0"/>
      <p:regular r:id="rId38"/>
    </p:embeddedFont>
    <p:embeddedFont>
      <p:font typeface="Cascadia Code SemiBold" panose="020B0604020202020204" charset="0"/>
      <p:bold r:id="rId39"/>
      <p:boldItalic r:id="rId40"/>
    </p:embeddedFont>
    <p:embeddedFont>
      <p:font typeface="Daytona" panose="020B0604030500040204" pitchFamily="34" charset="0"/>
      <p:regular r:id="rId41"/>
      <p:bold r:id="rId42"/>
      <p:italic r:id="rId43"/>
      <p:boldItalic r:id="rId44"/>
    </p:embeddedFont>
    <p:embeddedFont>
      <p:font typeface="Kapra Neue" panose="020B0604020202020204" charset="0"/>
      <p:regular r:id="rId45"/>
    </p:embeddedFont>
    <p:embeddedFont>
      <p:font typeface="Kapra Neue SemiBold" panose="020B0604020202020204" charset="0"/>
      <p:bold r:id="rId46"/>
      <p:boldItalic r:id="rId4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8949"/>
    <a:srgbClr val="43773F"/>
    <a:srgbClr val="205A21"/>
    <a:srgbClr val="256927"/>
    <a:srgbClr val="358531"/>
    <a:srgbClr val="213E58"/>
    <a:srgbClr val="2B4864"/>
    <a:srgbClr val="575C61"/>
    <a:srgbClr val="46617C"/>
    <a:srgbClr val="1E38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A558E5-E8B7-4A4E-A289-19E90528E4E3}" v="3" dt="2025-04-29T02:59:27.3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47" autoAdjust="0"/>
  </p:normalViewPr>
  <p:slideViewPr>
    <p:cSldViewPr snapToGrid="0">
      <p:cViewPr>
        <p:scale>
          <a:sx n="70" d="100"/>
          <a:sy n="70" d="100"/>
        </p:scale>
        <p:origin x="512" y="-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6.fntdata"/><Relationship Id="rId21" Type="http://schemas.openxmlformats.org/officeDocument/2006/relationships/slide" Target="slides/slide17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11.fntdata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0" Type="http://schemas.openxmlformats.org/officeDocument/2006/relationships/slide" Target="slides/slide16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A4531E-B441-4042-90A4-6DE48D5CAA85}" type="datetimeFigureOut">
              <a:rPr lang="en-AU" smtClean="0"/>
              <a:t>28/04/2025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2D7F5B-0253-4935-9414-896CFF23D64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93011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D7F5B-0253-4935-9414-896CFF23D646}" type="slidenum">
              <a:rPr lang="en-AU" smtClean="0"/>
              <a:t>21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90737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D7F5B-0253-4935-9414-896CFF23D646}" type="slidenum">
              <a:rPr lang="en-AU" smtClean="0"/>
              <a:t>24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35783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155FA371-561D-1E15-2A54-D971D7B1ED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" r="61"/>
          <a:stretch/>
        </p:blipFill>
        <p:spPr>
          <a:xfrm>
            <a:off x="0" y="0"/>
            <a:ext cx="12192000" cy="2883876"/>
          </a:xfrm>
          <a:prstGeom prst="rect">
            <a:avLst/>
          </a:prstGeom>
        </p:spPr>
      </p:pic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F0A20A1E-1B02-E849-D1BB-AC47EE7BAD6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-600"/>
            <a:ext cx="12192000" cy="28838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AU"/>
              <a:t>Click on icon in centre of image to change picture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6DD9AA6-A767-1D4D-3EBF-60B489DF8B6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5EE15-C7C2-22F6-081E-C8061F4BBB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429000"/>
            <a:ext cx="8173915" cy="906462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DA2A2D-47D8-5175-6C7A-B6FE81FEB2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342798"/>
            <a:ext cx="6905625" cy="819150"/>
          </a:xfrm>
        </p:spPr>
        <p:txBody>
          <a:bodyPr>
            <a:normAutofit/>
          </a:bodyPr>
          <a:lstStyle>
            <a:lvl1pPr marL="0" indent="0" algn="l">
              <a:buNone/>
              <a:defRPr sz="2700" cap="all" baseline="0">
                <a:solidFill>
                  <a:srgbClr val="C2970A"/>
                </a:solidFill>
                <a:latin typeface="Kapra Neue" panose="000006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grpSp>
        <p:nvGrpSpPr>
          <p:cNvPr id="19" name="Group">
            <a:extLst>
              <a:ext uri="{FF2B5EF4-FFF2-40B4-BE49-F238E27FC236}">
                <a16:creationId xmlns:a16="http://schemas.microsoft.com/office/drawing/2014/main" id="{627FE782-E3BD-B9EB-AF42-1F4DC449CF9F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20" name="SPACE SCIENCE AND TECHNOLOGY CENTRE">
              <a:extLst>
                <a:ext uri="{FF2B5EF4-FFF2-40B4-BE49-F238E27FC236}">
                  <a16:creationId xmlns:a16="http://schemas.microsoft.com/office/drawing/2014/main" id="{4B02863E-BD19-6E4F-094F-BC2E7D37152C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21" name="Curtin Logo Colour Keyline.jpg" descr="Curtin Logo Colour Keyline.jpg">
              <a:extLst>
                <a:ext uri="{FF2B5EF4-FFF2-40B4-BE49-F238E27FC236}">
                  <a16:creationId xmlns:a16="http://schemas.microsoft.com/office/drawing/2014/main" id="{AEE2B1AC-85CD-FA7D-C864-ADAEFCFF90E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04A467FC-99FE-CC0A-D55C-46ED5B2D35F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1815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9339-0C55-85F2-145D-F1E7609B2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1341-702A-40FE-C2AF-AF62DCB23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592"/>
            <a:ext cx="10515600" cy="4283972"/>
          </a:xfrm>
        </p:spPr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A866A569-9241-6376-5592-036A6690B84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4" name="Group">
            <a:extLst>
              <a:ext uri="{FF2B5EF4-FFF2-40B4-BE49-F238E27FC236}">
                <a16:creationId xmlns:a16="http://schemas.microsoft.com/office/drawing/2014/main" id="{F539B514-16E0-7CE5-1866-7D8319697487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5" name="SPACE SCIENCE AND TECHNOLOGY CENTRE">
              <a:extLst>
                <a:ext uri="{FF2B5EF4-FFF2-40B4-BE49-F238E27FC236}">
                  <a16:creationId xmlns:a16="http://schemas.microsoft.com/office/drawing/2014/main" id="{38847ED3-1166-AAD8-FD49-C5BCCC133CEE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6" name="Curtin Logo Colour Keyline.jpg" descr="Curtin Logo Colour Keyline.jpg">
              <a:extLst>
                <a:ext uri="{FF2B5EF4-FFF2-40B4-BE49-F238E27FC236}">
                  <a16:creationId xmlns:a16="http://schemas.microsoft.com/office/drawing/2014/main" id="{593E87F3-F4B2-DB7F-7431-AF47D3E59C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47AE1516-4FBF-B0E1-EC6E-B3A3E0FD9F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9347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48B5D-FDC7-C0E9-E3E1-4EFE562D8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A5F79BE-92D7-056D-C3FB-D3D321962D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1850" y="4589790"/>
            <a:ext cx="10521950" cy="819150"/>
          </a:xfrm>
        </p:spPr>
        <p:txBody>
          <a:bodyPr>
            <a:normAutofit/>
          </a:bodyPr>
          <a:lstStyle>
            <a:lvl1pPr marL="0" indent="0" algn="l">
              <a:buNone/>
              <a:defRPr sz="2700" cap="all" baseline="0">
                <a:solidFill>
                  <a:srgbClr val="C2970A"/>
                </a:solidFill>
                <a:latin typeface="Kapra Neue" panose="000006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E06235F-8890-9FC0-BC6F-7FA64AE7C7D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8" name="Group">
            <a:extLst>
              <a:ext uri="{FF2B5EF4-FFF2-40B4-BE49-F238E27FC236}">
                <a16:creationId xmlns:a16="http://schemas.microsoft.com/office/drawing/2014/main" id="{F7E442C8-AB5D-DCEE-2440-9E270B7E61EA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9" name="SPACE SCIENCE AND TECHNOLOGY CENTRE">
              <a:extLst>
                <a:ext uri="{FF2B5EF4-FFF2-40B4-BE49-F238E27FC236}">
                  <a16:creationId xmlns:a16="http://schemas.microsoft.com/office/drawing/2014/main" id="{18829AA6-9F6D-68EC-C1D5-AED7530EAB7B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20" name="Curtin Logo Colour Keyline.jpg" descr="Curtin Logo Colour Keyline.jpg">
              <a:extLst>
                <a:ext uri="{FF2B5EF4-FFF2-40B4-BE49-F238E27FC236}">
                  <a16:creationId xmlns:a16="http://schemas.microsoft.com/office/drawing/2014/main" id="{4877DBF6-4532-EB65-711F-9073327EFA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E3FEB199-A86A-E394-70E0-31926AC801D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7820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52228-6EE5-BEAE-505B-3E0BE7092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71E7-846C-19D7-BC06-671E85D7DD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223483"/>
          </a:xfrm>
        </p:spPr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2FAB5C-7743-E855-F8D4-272F926450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223483"/>
          </a:xfrm>
        </p:spPr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63809FBA-3CA3-ED7D-793B-3FB28475BE4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5" name="Group">
            <a:extLst>
              <a:ext uri="{FF2B5EF4-FFF2-40B4-BE49-F238E27FC236}">
                <a16:creationId xmlns:a16="http://schemas.microsoft.com/office/drawing/2014/main" id="{F853172F-8167-7C72-F557-BFC9F6908363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6" name="SPACE SCIENCE AND TECHNOLOGY CENTRE">
              <a:extLst>
                <a:ext uri="{FF2B5EF4-FFF2-40B4-BE49-F238E27FC236}">
                  <a16:creationId xmlns:a16="http://schemas.microsoft.com/office/drawing/2014/main" id="{25A37657-5E39-7859-A835-1B4E63BB4C7A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7" name="Curtin Logo Colour Keyline.jpg" descr="Curtin Logo Colour Keyline.jpg">
              <a:extLst>
                <a:ext uri="{FF2B5EF4-FFF2-40B4-BE49-F238E27FC236}">
                  <a16:creationId xmlns:a16="http://schemas.microsoft.com/office/drawing/2014/main" id="{CF0AB0B6-44AF-D684-1F3C-CCE6069435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D01488F8-CF70-39D1-FF10-881C4A0D7E4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922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ubtitle 2">
            <a:extLst>
              <a:ext uri="{FF2B5EF4-FFF2-40B4-BE49-F238E27FC236}">
                <a16:creationId xmlns:a16="http://schemas.microsoft.com/office/drawing/2014/main" id="{19725476-42D2-6DE3-C053-3F70811C4ED0}"/>
              </a:ext>
            </a:extLst>
          </p:cNvPr>
          <p:cNvSpPr>
            <a:spLocks noGrp="1"/>
          </p:cNvSpPr>
          <p:nvPr>
            <p:ph type="subTitle" idx="10"/>
          </p:nvPr>
        </p:nvSpPr>
        <p:spPr>
          <a:xfrm>
            <a:off x="836612" y="1688307"/>
            <a:ext cx="5157787" cy="819150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 cap="all" baseline="0">
                <a:solidFill>
                  <a:srgbClr val="C2970A"/>
                </a:solidFill>
                <a:latin typeface="Kapra Neue" panose="00000600000000000000" pitchFamily="50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ED2DA0-FC24-1C74-A843-08EC1B7C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CA4F99-7DC2-6DED-1524-1C34EC310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544033"/>
          </a:xfrm>
        </p:spPr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A426A5-5DAB-7515-444F-39EB87D35E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544033"/>
          </a:xfrm>
        </p:spPr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E56E3AC0-05B1-AB70-9D47-812B0B1D6C36}"/>
              </a:ext>
            </a:extLst>
          </p:cNvPr>
          <p:cNvSpPr txBox="1">
            <a:spLocks/>
          </p:cNvSpPr>
          <p:nvPr userDrawn="1"/>
        </p:nvSpPr>
        <p:spPr>
          <a:xfrm>
            <a:off x="6194425" y="1685925"/>
            <a:ext cx="5157787" cy="8191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700" kern="1200" cap="all" baseline="0">
                <a:solidFill>
                  <a:srgbClr val="C2970A"/>
                </a:solidFill>
                <a:latin typeface="Kapra Neue" panose="00000600000000000000" pitchFamily="50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Neo Sans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Neo Sans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Neo Sans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Neo Sans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B3EA88BF-38A5-1F40-CFDD-E2BCDAA22A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7" name="Group">
            <a:extLst>
              <a:ext uri="{FF2B5EF4-FFF2-40B4-BE49-F238E27FC236}">
                <a16:creationId xmlns:a16="http://schemas.microsoft.com/office/drawing/2014/main" id="{A4910C9A-5516-C181-5FAC-DF2C56741AB5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8" name="SPACE SCIENCE AND TECHNOLOGY CENTRE">
              <a:extLst>
                <a:ext uri="{FF2B5EF4-FFF2-40B4-BE49-F238E27FC236}">
                  <a16:creationId xmlns:a16="http://schemas.microsoft.com/office/drawing/2014/main" id="{80B78A73-7F3C-F35B-EE2E-F8CB3748961D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9" name="Curtin Logo Colour Keyline.jpg" descr="Curtin Logo Colour Keyline.jpg">
              <a:extLst>
                <a:ext uri="{FF2B5EF4-FFF2-40B4-BE49-F238E27FC236}">
                  <a16:creationId xmlns:a16="http://schemas.microsoft.com/office/drawing/2014/main" id="{D8C9CA3D-588E-0A45-FC31-DA5B9EE29C3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AEC9779B-2FAE-4705-0BC9-143AE6EE626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941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B2C3F-647C-D2F3-EB36-F54690960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7F25BF38-6104-C8DD-5071-03A78541DF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3" name="Group">
            <a:extLst>
              <a:ext uri="{FF2B5EF4-FFF2-40B4-BE49-F238E27FC236}">
                <a16:creationId xmlns:a16="http://schemas.microsoft.com/office/drawing/2014/main" id="{7519E2BB-AD5C-937B-F14E-2826DB71E91F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4" name="SPACE SCIENCE AND TECHNOLOGY CENTRE">
              <a:extLst>
                <a:ext uri="{FF2B5EF4-FFF2-40B4-BE49-F238E27FC236}">
                  <a16:creationId xmlns:a16="http://schemas.microsoft.com/office/drawing/2014/main" id="{131C854A-0D05-F52A-E6F4-7547F2B531B9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5" name="Curtin Logo Colour Keyline.jpg" descr="Curtin Logo Colour Keyline.jpg">
              <a:extLst>
                <a:ext uri="{FF2B5EF4-FFF2-40B4-BE49-F238E27FC236}">
                  <a16:creationId xmlns:a16="http://schemas.microsoft.com/office/drawing/2014/main" id="{259AB387-103F-AC45-9EDF-883DC776816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5E6F9C85-1C6A-5C80-2185-2E9E111F7F4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0278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8FEE283F-ED3C-194C-4FEA-C61DFCB1997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2" name="Group">
            <a:extLst>
              <a:ext uri="{FF2B5EF4-FFF2-40B4-BE49-F238E27FC236}">
                <a16:creationId xmlns:a16="http://schemas.microsoft.com/office/drawing/2014/main" id="{1CE585BA-ECAD-65E8-3453-B18521414E16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3" name="SPACE SCIENCE AND TECHNOLOGY CENTRE">
              <a:extLst>
                <a:ext uri="{FF2B5EF4-FFF2-40B4-BE49-F238E27FC236}">
                  <a16:creationId xmlns:a16="http://schemas.microsoft.com/office/drawing/2014/main" id="{894F7884-BEB0-8350-468B-BABB48BFBA3E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4" name="Curtin Logo Colour Keyline.jpg" descr="Curtin Logo Colour Keyline.jpg">
              <a:extLst>
                <a:ext uri="{FF2B5EF4-FFF2-40B4-BE49-F238E27FC236}">
                  <a16:creationId xmlns:a16="http://schemas.microsoft.com/office/drawing/2014/main" id="{6C611993-CF46-2B90-2F1D-1E948A21ADB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EDAB91D9-966D-A049-52F4-F47B48C29D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68897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46CC-C7C4-5BAA-0516-264DC0C71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4236D-4903-1B7F-BB77-EE3E93C93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896A6E-1D84-F2BA-3081-692277A6E8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A89FCFC-798B-EC29-D33A-7B7B9EE71A8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5" name="Group">
            <a:extLst>
              <a:ext uri="{FF2B5EF4-FFF2-40B4-BE49-F238E27FC236}">
                <a16:creationId xmlns:a16="http://schemas.microsoft.com/office/drawing/2014/main" id="{9502BF7E-00F5-62DF-144D-128A727DB841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6" name="SPACE SCIENCE AND TECHNOLOGY CENTRE">
              <a:extLst>
                <a:ext uri="{FF2B5EF4-FFF2-40B4-BE49-F238E27FC236}">
                  <a16:creationId xmlns:a16="http://schemas.microsoft.com/office/drawing/2014/main" id="{A4FFBB9C-B29C-87FA-F623-C1F4C461C9F5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7" name="Curtin Logo Colour Keyline.jpg" descr="Curtin Logo Colour Keyline.jpg">
              <a:extLst>
                <a:ext uri="{FF2B5EF4-FFF2-40B4-BE49-F238E27FC236}">
                  <a16:creationId xmlns:a16="http://schemas.microsoft.com/office/drawing/2014/main" id="{BD8F7ED1-F8DE-B30C-634D-28F372EF2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C086B6E8-3F34-D528-775E-45FB302AFEC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6693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BFC2D-D3D6-A97D-01D7-B8CE326AF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229517-A06F-BF46-55E8-50952A838383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AU"/>
              <a:t>Click on icon to insert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EB58CC-5251-9EB9-5123-D12155C6CC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D166DE5A-6505-8F86-EA85-6633E44DD36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  <p:grpSp>
        <p:nvGrpSpPr>
          <p:cNvPr id="15" name="Group">
            <a:extLst>
              <a:ext uri="{FF2B5EF4-FFF2-40B4-BE49-F238E27FC236}">
                <a16:creationId xmlns:a16="http://schemas.microsoft.com/office/drawing/2014/main" id="{D65B7240-DB42-81E3-208B-335878D8060C}"/>
              </a:ext>
            </a:extLst>
          </p:cNvPr>
          <p:cNvGrpSpPr/>
          <p:nvPr userDrawn="1"/>
        </p:nvGrpSpPr>
        <p:grpSpPr>
          <a:xfrm>
            <a:off x="5385417" y="6139147"/>
            <a:ext cx="5968384" cy="474939"/>
            <a:chOff x="-4129257" y="672916"/>
            <a:chExt cx="11936766" cy="949877"/>
          </a:xfrm>
        </p:grpSpPr>
        <p:sp>
          <p:nvSpPr>
            <p:cNvPr id="16" name="SPACE SCIENCE AND TECHNOLOGY CENTRE">
              <a:extLst>
                <a:ext uri="{FF2B5EF4-FFF2-40B4-BE49-F238E27FC236}">
                  <a16:creationId xmlns:a16="http://schemas.microsoft.com/office/drawing/2014/main" id="{ADAC2BCA-00FC-AE4B-D696-4DADAA50F9A5}"/>
                </a:ext>
              </a:extLst>
            </p:cNvPr>
            <p:cNvSpPr txBox="1"/>
            <p:nvPr/>
          </p:nvSpPr>
          <p:spPr>
            <a:xfrm>
              <a:off x="-4129257" y="672916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7" name="Curtin Logo Colour Keyline.jpg" descr="Curtin Logo Colour Keyline.jpg">
              <a:extLst>
                <a:ext uri="{FF2B5EF4-FFF2-40B4-BE49-F238E27FC236}">
                  <a16:creationId xmlns:a16="http://schemas.microsoft.com/office/drawing/2014/main" id="{C0F2255D-9B4D-6D98-8532-C5BFBD6246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10" y="747056"/>
              <a:ext cx="3820499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0444C91E-A20E-3EA6-29B6-077C033B40B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61" y="6139146"/>
            <a:ext cx="338756" cy="3387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957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586B2-5062-C6DF-6D64-F46794089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328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BCC77-DE1E-FC40-8049-0B459C02C8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397978"/>
            <a:ext cx="10515600" cy="4747845"/>
          </a:xfrm>
        </p:spPr>
        <p:txBody>
          <a:bodyPr vert="eaVert">
            <a:normAutofit/>
          </a:bodyPr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grpSp>
        <p:nvGrpSpPr>
          <p:cNvPr id="11" name="Group">
            <a:extLst>
              <a:ext uri="{FF2B5EF4-FFF2-40B4-BE49-F238E27FC236}">
                <a16:creationId xmlns:a16="http://schemas.microsoft.com/office/drawing/2014/main" id="{35C905E2-2F6A-7C8C-1021-1C196A52DDF9}"/>
              </a:ext>
            </a:extLst>
          </p:cNvPr>
          <p:cNvGrpSpPr/>
          <p:nvPr userDrawn="1"/>
        </p:nvGrpSpPr>
        <p:grpSpPr>
          <a:xfrm rot="5400000">
            <a:off x="-2576642" y="3317252"/>
            <a:ext cx="5968382" cy="474939"/>
            <a:chOff x="-4129256" y="672915"/>
            <a:chExt cx="11936763" cy="949877"/>
          </a:xfrm>
        </p:grpSpPr>
        <p:sp>
          <p:nvSpPr>
            <p:cNvPr id="12" name="SPACE SCIENCE AND TECHNOLOGY CENTRE">
              <a:extLst>
                <a:ext uri="{FF2B5EF4-FFF2-40B4-BE49-F238E27FC236}">
                  <a16:creationId xmlns:a16="http://schemas.microsoft.com/office/drawing/2014/main" id="{B5D411D0-75AF-4F80-2916-DC3230AFE798}"/>
                </a:ext>
              </a:extLst>
            </p:cNvPr>
            <p:cNvSpPr txBox="1"/>
            <p:nvPr/>
          </p:nvSpPr>
          <p:spPr>
            <a:xfrm>
              <a:off x="-4129256" y="672915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13" name="Curtin Logo Colour Keyline.jpg" descr="Curtin Logo Colour Keyline.jpg">
              <a:extLst>
                <a:ext uri="{FF2B5EF4-FFF2-40B4-BE49-F238E27FC236}">
                  <a16:creationId xmlns:a16="http://schemas.microsoft.com/office/drawing/2014/main" id="{91A15160-353F-9FAA-2083-997FFB1EA8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07" y="767564"/>
              <a:ext cx="3820500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C54F4B59-A7D8-C115-B45A-6238FEBABD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6264" y="195748"/>
            <a:ext cx="338756" cy="33875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99EC385E-4217-B950-4881-3AF25CE189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516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F7E7C4-FE3F-4DBE-0B66-5E7CE6AC04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60796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6AC57-AB0A-74A3-F8D0-E96B08DB6E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798283"/>
          </a:xfrm>
        </p:spPr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grpSp>
        <p:nvGrpSpPr>
          <p:cNvPr id="7" name="Group">
            <a:extLst>
              <a:ext uri="{FF2B5EF4-FFF2-40B4-BE49-F238E27FC236}">
                <a16:creationId xmlns:a16="http://schemas.microsoft.com/office/drawing/2014/main" id="{9866EFA6-4970-F784-4365-CDD0F5B2B559}"/>
              </a:ext>
            </a:extLst>
          </p:cNvPr>
          <p:cNvGrpSpPr/>
          <p:nvPr userDrawn="1"/>
        </p:nvGrpSpPr>
        <p:grpSpPr>
          <a:xfrm rot="5400000">
            <a:off x="-2576642" y="3317252"/>
            <a:ext cx="5968382" cy="474939"/>
            <a:chOff x="-4129256" y="672915"/>
            <a:chExt cx="11936763" cy="949877"/>
          </a:xfrm>
        </p:grpSpPr>
        <p:sp>
          <p:nvSpPr>
            <p:cNvPr id="8" name="SPACE SCIENCE AND TECHNOLOGY CENTRE">
              <a:extLst>
                <a:ext uri="{FF2B5EF4-FFF2-40B4-BE49-F238E27FC236}">
                  <a16:creationId xmlns:a16="http://schemas.microsoft.com/office/drawing/2014/main" id="{3270DEB7-F86E-0CFC-6828-383D859005DC}"/>
                </a:ext>
              </a:extLst>
            </p:cNvPr>
            <p:cNvSpPr txBox="1"/>
            <p:nvPr/>
          </p:nvSpPr>
          <p:spPr>
            <a:xfrm>
              <a:off x="-4129256" y="672915"/>
              <a:ext cx="7981561" cy="9498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xmlns:a14="http://schemas.microsoft.com/office/drawing/2010/main" xmlns:m="http://schemas.openxmlformats.org/officeDocument/2006/math" val="1"/>
              </a:ext>
            </a:extLst>
          </p:spPr>
          <p:txBody>
            <a:bodyPr wrap="square" lIns="35719" tIns="35719" rIns="35719" bIns="35719" numCol="1" anchor="t">
              <a:noAutofit/>
            </a:bodyPr>
            <a:lstStyle>
              <a:lvl1pPr algn="l" defTabSz="457200">
                <a:lnSpc>
                  <a:spcPct val="120000"/>
                </a:lnSpc>
                <a:defRPr sz="4000" b="0" spc="93">
                  <a:solidFill>
                    <a:srgbClr val="FFFFFF"/>
                  </a:solidFill>
                  <a:latin typeface="Kapra Neue SemiBold"/>
                  <a:ea typeface="Kapra Neue SemiBold"/>
                  <a:cs typeface="Kapra Neue SemiBold"/>
                  <a:sym typeface="Kapra Neue SemiBold"/>
                </a:defRPr>
              </a:lvl1pPr>
            </a:lstStyle>
            <a:p>
              <a:pPr defTabSz="228600" hangingPunct="0"/>
              <a:r>
                <a:rPr sz="2000" kern="0" spc="47">
                  <a:solidFill>
                    <a:schemeClr val="tx1"/>
                  </a:solidFill>
                </a:rPr>
                <a:t>SPACE SCIENCE AND TECHNOLOGY CENTRE</a:t>
              </a:r>
            </a:p>
          </p:txBody>
        </p:sp>
        <p:pic>
          <p:nvPicPr>
            <p:cNvPr id="9" name="Curtin Logo Colour Keyline.jpg" descr="Curtin Logo Colour Keyline.jpg">
              <a:extLst>
                <a:ext uri="{FF2B5EF4-FFF2-40B4-BE49-F238E27FC236}">
                  <a16:creationId xmlns:a16="http://schemas.microsoft.com/office/drawing/2014/main" id="{794362FD-22E5-B51A-DE22-9419C0343D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87007" y="767564"/>
              <a:ext cx="3820500" cy="6725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0A6D520B-E9A2-E722-ACCE-C6020759944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6264" y="195748"/>
            <a:ext cx="338756" cy="33875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9DC88E87-A196-7392-4C84-69E6AEB8C36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199" y="6198155"/>
            <a:ext cx="3848100" cy="377825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AU"/>
              <a:t>CLICK TO EDIT NAME/PROJECT/TEAM/DATE </a:t>
            </a:r>
          </a:p>
          <a:p>
            <a:pPr lvl="0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41624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967966-95A0-EA1F-C83E-A2CD8C54F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5F3645-D3CA-5E2D-FD2D-F9FDF589D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75959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Kapra Neue SemiBold" panose="00000800000000000000" pitchFamily="50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microsoft.com/office/2007/relationships/hdphoto" Target="../media/hdphoto1.wdp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12" Type="http://schemas.openxmlformats.org/officeDocument/2006/relationships/image" Target="../media/image16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2.svg"/><Relationship Id="rId4" Type="http://schemas.microsoft.com/office/2007/relationships/hdphoto" Target="../media/hdphoto1.wdp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png"/><Relationship Id="rId3" Type="http://schemas.openxmlformats.org/officeDocument/2006/relationships/image" Target="../media/image14.svg"/><Relationship Id="rId7" Type="http://schemas.openxmlformats.org/officeDocument/2006/relationships/image" Target="../media/image20.svg"/><Relationship Id="rId12" Type="http://schemas.openxmlformats.org/officeDocument/2006/relationships/image" Target="../media/image10.png"/><Relationship Id="rId2" Type="http://schemas.openxmlformats.org/officeDocument/2006/relationships/image" Target="../media/image13.png"/><Relationship Id="rId16" Type="http://schemas.openxmlformats.org/officeDocument/2006/relationships/image" Target="../media/image1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9.png"/><Relationship Id="rId5" Type="http://schemas.openxmlformats.org/officeDocument/2006/relationships/image" Target="../media/image18.svg"/><Relationship Id="rId15" Type="http://schemas.openxmlformats.org/officeDocument/2006/relationships/image" Target="../media/image15.png"/><Relationship Id="rId10" Type="http://schemas.microsoft.com/office/2007/relationships/hdphoto" Target="../media/hdphoto1.wdp"/><Relationship Id="rId4" Type="http://schemas.openxmlformats.org/officeDocument/2006/relationships/image" Target="../media/image17.png"/><Relationship Id="rId9" Type="http://schemas.openxmlformats.org/officeDocument/2006/relationships/image" Target="../media/image8.png"/><Relationship Id="rId14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png"/><Relationship Id="rId3" Type="http://schemas.openxmlformats.org/officeDocument/2006/relationships/image" Target="../media/image14.svg"/><Relationship Id="rId7" Type="http://schemas.openxmlformats.org/officeDocument/2006/relationships/image" Target="../media/image20.svg"/><Relationship Id="rId12" Type="http://schemas.openxmlformats.org/officeDocument/2006/relationships/image" Target="../media/image10.png"/><Relationship Id="rId2" Type="http://schemas.openxmlformats.org/officeDocument/2006/relationships/image" Target="../media/image13.png"/><Relationship Id="rId16" Type="http://schemas.openxmlformats.org/officeDocument/2006/relationships/image" Target="../media/image1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9.png"/><Relationship Id="rId5" Type="http://schemas.openxmlformats.org/officeDocument/2006/relationships/image" Target="../media/image18.svg"/><Relationship Id="rId15" Type="http://schemas.openxmlformats.org/officeDocument/2006/relationships/image" Target="../media/image15.png"/><Relationship Id="rId10" Type="http://schemas.microsoft.com/office/2007/relationships/hdphoto" Target="../media/hdphoto1.wdp"/><Relationship Id="rId4" Type="http://schemas.openxmlformats.org/officeDocument/2006/relationships/image" Target="../media/image17.png"/><Relationship Id="rId9" Type="http://schemas.openxmlformats.org/officeDocument/2006/relationships/image" Target="../media/image8.png"/><Relationship Id="rId14" Type="http://schemas.openxmlformats.org/officeDocument/2006/relationships/image" Target="../media/image12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8.png"/><Relationship Id="rId7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22.svg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8.png"/><Relationship Id="rId7" Type="http://schemas.openxmlformats.org/officeDocument/2006/relationships/image" Target="../media/image24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2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8.png"/><Relationship Id="rId7" Type="http://schemas.openxmlformats.org/officeDocument/2006/relationships/image" Target="../media/image24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6.png"/><Relationship Id="rId10" Type="http://schemas.openxmlformats.org/officeDocument/2006/relationships/image" Target="../media/image30.sv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6.png"/><Relationship Id="rId10" Type="http://schemas.openxmlformats.org/officeDocument/2006/relationships/image" Target="../media/image30.sv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6.png"/><Relationship Id="rId7" Type="http://schemas.openxmlformats.org/officeDocument/2006/relationships/image" Target="../media/image40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Relationship Id="rId9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3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0.png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1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53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image" Target="../media/image510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4.png"/><Relationship Id="rId5" Type="http://schemas.openxmlformats.org/officeDocument/2006/relationships/image" Target="../media/image6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image" Target="../media/image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6D0B81A-08EC-017A-F4CC-A8948AABD7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/>
          </a:bodyPr>
          <a:lstStyle/>
          <a:p>
            <a:r>
              <a:rPr lang="en-NZ" sz="2000"/>
              <a:t>Planetary Defence Conference - May 7 2025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159A3B24-81BA-72CE-4498-16914FBB21B8}"/>
              </a:ext>
            </a:extLst>
          </p:cNvPr>
          <p:cNvSpPr txBox="1">
            <a:spLocks/>
          </p:cNvSpPr>
          <p:nvPr/>
        </p:nvSpPr>
        <p:spPr>
          <a:xfrm>
            <a:off x="7286757" y="2364636"/>
            <a:ext cx="4564131" cy="119799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Kapra Neue SemiBold" panose="00000800000000000000" pitchFamily="50" charset="0"/>
                <a:ea typeface="+mj-ea"/>
                <a:cs typeface="+mj-cs"/>
              </a:defRPr>
            </a:lvl1pPr>
          </a:lstStyle>
          <a:p>
            <a:pPr algn="ctr"/>
            <a:r>
              <a:rPr lang="en-US" sz="6000"/>
              <a:t>Earth Impactors</a:t>
            </a:r>
            <a:endParaRPr lang="en-NZ" sz="600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C4EAB837-EC52-C234-B0AE-DBC1C70A4A55}"/>
              </a:ext>
            </a:extLst>
          </p:cNvPr>
          <p:cNvSpPr txBox="1">
            <a:spLocks/>
          </p:cNvSpPr>
          <p:nvPr/>
        </p:nvSpPr>
        <p:spPr>
          <a:xfrm>
            <a:off x="7830819" y="1367270"/>
            <a:ext cx="3348076" cy="77983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Kapra Neue SemiBold" panose="00000800000000000000" pitchFamily="50" charset="0"/>
                <a:ea typeface="+mj-ea"/>
                <a:cs typeface="+mj-cs"/>
              </a:defRPr>
            </a:lvl1pPr>
          </a:lstStyle>
          <a:p>
            <a:pPr algn="r"/>
            <a:r>
              <a:rPr lang="en-US" sz="5400"/>
              <a:t>calibrated to</a:t>
            </a:r>
            <a:endParaRPr lang="en-NZ" sz="5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E1CDDA-48F5-B13D-85F5-72B5B7587659}"/>
              </a:ext>
            </a:extLst>
          </p:cNvPr>
          <p:cNvSpPr/>
          <p:nvPr/>
        </p:nvSpPr>
        <p:spPr>
          <a:xfrm>
            <a:off x="7358899" y="1806850"/>
            <a:ext cx="488592" cy="36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2E4E7C-8E6A-C903-F104-820AA562611F}"/>
              </a:ext>
            </a:extLst>
          </p:cNvPr>
          <p:cNvSpPr/>
          <p:nvPr/>
        </p:nvSpPr>
        <p:spPr>
          <a:xfrm>
            <a:off x="11178895" y="1803250"/>
            <a:ext cx="488592" cy="36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C9F0F3-1AFC-3738-AF2C-60835EA69238}"/>
              </a:ext>
            </a:extLst>
          </p:cNvPr>
          <p:cNvSpPr/>
          <p:nvPr/>
        </p:nvSpPr>
        <p:spPr>
          <a:xfrm>
            <a:off x="7358898" y="3387655"/>
            <a:ext cx="4419848" cy="36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5" name="Picture 5" descr="A logo of a globe&#10;&#10;Description automatically generated">
            <a:extLst>
              <a:ext uri="{FF2B5EF4-FFF2-40B4-BE49-F238E27FC236}">
                <a16:creationId xmlns:a16="http://schemas.microsoft.com/office/drawing/2014/main" id="{C9116A4D-1824-EE48-629B-9C86B4A2C0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720" y="4266730"/>
            <a:ext cx="2862216" cy="1431107"/>
          </a:xfrm>
          <a:prstGeom prst="rect">
            <a:avLst/>
          </a:prstGeom>
        </p:spPr>
      </p:pic>
      <p:sp>
        <p:nvSpPr>
          <p:cNvPr id="16" name="Subtitle 4">
            <a:extLst>
              <a:ext uri="{FF2B5EF4-FFF2-40B4-BE49-F238E27FC236}">
                <a16:creationId xmlns:a16="http://schemas.microsoft.com/office/drawing/2014/main" id="{0F7FF93F-0CA1-0B36-0C26-8454CB63D49D}"/>
              </a:ext>
            </a:extLst>
          </p:cNvPr>
          <p:cNvSpPr txBox="1">
            <a:spLocks/>
          </p:cNvSpPr>
          <p:nvPr/>
        </p:nvSpPr>
        <p:spPr>
          <a:xfrm>
            <a:off x="7984318" y="4965068"/>
            <a:ext cx="1366290" cy="5256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dirty="0">
                <a:latin typeface="Kapra Neue" panose="00000600000000000000" pitchFamily="50" charset="0"/>
              </a:rPr>
              <a:t>and the</a:t>
            </a:r>
            <a:endParaRPr lang="en-NZ" sz="3600" dirty="0">
              <a:solidFill>
                <a:schemeClr val="bg1"/>
              </a:solidFill>
              <a:latin typeface="Kapra Neue" panose="00000600000000000000" pitchFamily="50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8711D4-4CF5-14DD-D4C7-CE5E10B6CE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18" t="8578" r="17071" b="3172"/>
          <a:stretch/>
        </p:blipFill>
        <p:spPr>
          <a:xfrm>
            <a:off x="706544" y="707479"/>
            <a:ext cx="5832792" cy="5443042"/>
          </a:xfrm>
          <a:prstGeom prst="rect">
            <a:avLst/>
          </a:prstGeom>
        </p:spPr>
      </p:pic>
      <p:sp>
        <p:nvSpPr>
          <p:cNvPr id="3" name="Title 3">
            <a:extLst>
              <a:ext uri="{FF2B5EF4-FFF2-40B4-BE49-F238E27FC236}">
                <a16:creationId xmlns:a16="http://schemas.microsoft.com/office/drawing/2014/main" id="{C0BF9566-4A6A-C79C-5794-3D970D56520B}"/>
              </a:ext>
            </a:extLst>
          </p:cNvPr>
          <p:cNvSpPr txBox="1">
            <a:spLocks/>
          </p:cNvSpPr>
          <p:nvPr/>
        </p:nvSpPr>
        <p:spPr>
          <a:xfrm>
            <a:off x="4768435" y="377160"/>
            <a:ext cx="6971044" cy="916627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Kapra Neue SemiBold" panose="00000800000000000000" pitchFamily="50" charset="0"/>
                <a:ea typeface="+mj-ea"/>
                <a:cs typeface="+mj-cs"/>
              </a:defRPr>
            </a:lvl1pPr>
          </a:lstStyle>
          <a:p>
            <a:pPr algn="r"/>
            <a:r>
              <a:rPr lang="en-US" sz="5400"/>
              <a:t>A Near-Earth Object Model</a:t>
            </a:r>
            <a:endParaRPr lang="en-NZ" sz="5400"/>
          </a:p>
        </p:txBody>
      </p:sp>
      <p:pic>
        <p:nvPicPr>
          <p:cNvPr id="6" name="Picture 5" descr="A graph of a function&#10;&#10;AI-generated content may be incorrect.">
            <a:extLst>
              <a:ext uri="{FF2B5EF4-FFF2-40B4-BE49-F238E27FC236}">
                <a16:creationId xmlns:a16="http://schemas.microsoft.com/office/drawing/2014/main" id="{38634DC0-6694-ABD9-6078-BE74786931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9582"/>
          <a:stretch/>
        </p:blipFill>
        <p:spPr>
          <a:xfrm>
            <a:off x="11600" y="707479"/>
            <a:ext cx="749404" cy="5632704"/>
          </a:xfrm>
          <a:prstGeom prst="rect">
            <a:avLst/>
          </a:prstGeom>
        </p:spPr>
      </p:pic>
      <p:sp>
        <p:nvSpPr>
          <p:cNvPr id="4" name="Subtitle 4">
            <a:extLst>
              <a:ext uri="{FF2B5EF4-FFF2-40B4-BE49-F238E27FC236}">
                <a16:creationId xmlns:a16="http://schemas.microsoft.com/office/drawing/2014/main" id="{29AAFA39-6CFB-7C78-4E35-AE099D4B7CEE}"/>
              </a:ext>
            </a:extLst>
          </p:cNvPr>
          <p:cNvSpPr txBox="1">
            <a:spLocks/>
          </p:cNvSpPr>
          <p:nvPr/>
        </p:nvSpPr>
        <p:spPr>
          <a:xfrm>
            <a:off x="6309454" y="3892945"/>
            <a:ext cx="5176002" cy="5256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NZ" sz="3600" dirty="0">
                <a:solidFill>
                  <a:srgbClr val="C2970A"/>
                </a:solidFill>
                <a:latin typeface="Kapra Neue" panose="00000600000000000000" pitchFamily="50" charset="0"/>
              </a:rPr>
              <a:t>Sophie E. Deam</a:t>
            </a:r>
            <a:r>
              <a:rPr lang="en-US" sz="2800" dirty="0">
                <a:latin typeface="Kapra Neue" panose="00000600000000000000" pitchFamily="50" charset="0"/>
              </a:rPr>
              <a:t>, Hadrien A. R. </a:t>
            </a:r>
            <a:r>
              <a:rPr lang="en-US" sz="2800" dirty="0" err="1">
                <a:latin typeface="Kapra Neue" panose="00000600000000000000" pitchFamily="50" charset="0"/>
              </a:rPr>
              <a:t>Devillepoix</a:t>
            </a:r>
            <a:r>
              <a:rPr lang="en-US" sz="2800" dirty="0">
                <a:latin typeface="Kapra Neue" panose="00000600000000000000" pitchFamily="50" charset="0"/>
              </a:rPr>
              <a:t>, </a:t>
            </a:r>
            <a:endParaRPr lang="en-NZ" sz="3600" dirty="0">
              <a:solidFill>
                <a:schemeClr val="bg1"/>
              </a:solidFill>
              <a:latin typeface="Kapra Neue" panose="00000600000000000000" pitchFamily="50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33BB657-E86B-4B44-554C-64420A3D61E9}"/>
              </a:ext>
            </a:extLst>
          </p:cNvPr>
          <p:cNvSpPr txBox="1">
            <a:spLocks/>
          </p:cNvSpPr>
          <p:nvPr/>
        </p:nvSpPr>
        <p:spPr>
          <a:xfrm>
            <a:off x="6751153" y="4456622"/>
            <a:ext cx="4292604" cy="5256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dirty="0">
                <a:latin typeface="Kapra Neue" panose="00000600000000000000" pitchFamily="50" charset="0"/>
              </a:rPr>
              <a:t>David </a:t>
            </a:r>
            <a:r>
              <a:rPr lang="en-US" sz="2800" dirty="0" err="1">
                <a:latin typeface="Kapra Neue" panose="00000600000000000000" pitchFamily="50" charset="0"/>
              </a:rPr>
              <a:t>Nesvorný</a:t>
            </a:r>
            <a:r>
              <a:rPr lang="en-US" sz="2800" dirty="0">
                <a:latin typeface="Kapra Neue" panose="00000600000000000000" pitchFamily="50" charset="0"/>
              </a:rPr>
              <a:t>,  Eleanor K. Sansom, </a:t>
            </a:r>
            <a:endParaRPr lang="en-NZ" sz="3600" dirty="0">
              <a:solidFill>
                <a:schemeClr val="bg1"/>
              </a:solidFill>
              <a:latin typeface="Kapra Neue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207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0300C-AB02-961F-E5D7-AC95180A9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Oval 194">
            <a:extLst>
              <a:ext uri="{FF2B5EF4-FFF2-40B4-BE49-F238E27FC236}">
                <a16:creationId xmlns:a16="http://schemas.microsoft.com/office/drawing/2014/main" id="{624696C1-B123-9ED4-C371-72DEA2A9E5C3}"/>
              </a:ext>
            </a:extLst>
          </p:cNvPr>
          <p:cNvSpPr/>
          <p:nvPr/>
        </p:nvSpPr>
        <p:spPr>
          <a:xfrm>
            <a:off x="696000" y="-2331000"/>
            <a:ext cx="10800000" cy="10800000"/>
          </a:xfrm>
          <a:prstGeom prst="ellipse">
            <a:avLst/>
          </a:prstGeom>
          <a:noFill/>
          <a:ln w="19050">
            <a:solidFill>
              <a:srgbClr val="E6E36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D4930BF-4FFC-9BEF-C016-1AB7CB37749B}"/>
              </a:ext>
            </a:extLst>
          </p:cNvPr>
          <p:cNvSpPr/>
          <p:nvPr/>
        </p:nvSpPr>
        <p:spPr>
          <a:xfrm>
            <a:off x="1776000" y="-1251000"/>
            <a:ext cx="8640000" cy="8640000"/>
          </a:xfrm>
          <a:prstGeom prst="ellipse">
            <a:avLst/>
          </a:pr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07CC9F7D-0895-CED5-A1B2-C796D2A30A52}"/>
              </a:ext>
            </a:extLst>
          </p:cNvPr>
          <p:cNvSpPr/>
          <p:nvPr/>
        </p:nvSpPr>
        <p:spPr>
          <a:xfrm>
            <a:off x="3576000" y="549000"/>
            <a:ext cx="5040000" cy="5040000"/>
          </a:xfrm>
          <a:prstGeom prst="ellipse">
            <a:avLst/>
          </a:pr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94" name="TextBox 193">
            <a:extLst>
              <a:ext uri="{FF2B5EF4-FFF2-40B4-BE49-F238E27FC236}">
                <a16:creationId xmlns:a16="http://schemas.microsoft.com/office/drawing/2014/main" id="{7B999CF8-4928-3226-A0BF-8F79E04E0431}"/>
              </a:ext>
            </a:extLst>
          </p:cNvPr>
          <p:cNvSpPr txBox="1"/>
          <p:nvPr/>
        </p:nvSpPr>
        <p:spPr>
          <a:xfrm>
            <a:off x="8120699" y="4229701"/>
            <a:ext cx="2351592" cy="646331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600">
                <a:latin typeface="Kapra Neue" panose="00000600000000000000" pitchFamily="50" charset="0"/>
                <a:cs typeface="Calibri Light"/>
              </a:rPr>
              <a:t>main belt orbit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28C1DDE-7E6E-0C70-CE60-519CD5C7ECAE}"/>
              </a:ext>
            </a:extLst>
          </p:cNvPr>
          <p:cNvGrpSpPr/>
          <p:nvPr/>
        </p:nvGrpSpPr>
        <p:grpSpPr>
          <a:xfrm>
            <a:off x="3417604" y="470026"/>
            <a:ext cx="5261437" cy="5285184"/>
            <a:chOff x="3432481" y="823441"/>
            <a:chExt cx="5261437" cy="5285184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664C8F9-5F81-1628-8E21-61AC819AAF63}"/>
                </a:ext>
              </a:extLst>
            </p:cNvPr>
            <p:cNvSpPr/>
            <p:nvPr/>
          </p:nvSpPr>
          <p:spPr>
            <a:xfrm>
              <a:off x="4069200" y="14022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19" name="Picture 18" descr="A cartoon of a planet&#10;&#10;Description automatically generated">
              <a:extLst>
                <a:ext uri="{FF2B5EF4-FFF2-40B4-BE49-F238E27FC236}">
                  <a16:creationId xmlns:a16="http://schemas.microsoft.com/office/drawing/2014/main" id="{4DF95851-8F16-125E-3287-CAAE82C571B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2D3F159-AF77-653F-5ABC-77DEB00E9BF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6C533B5-2A51-7413-F0DA-D40B6B16E9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E4D281D-5DDB-900C-137F-8400D3BAAD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090891C-EFD7-A4BF-2B50-0921A37F8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8543F03-CAA9-23C1-CC06-CE8BEECD27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D4C7513-2684-B63F-F152-27D78C9A02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10F1C22-39BA-CFF0-187C-87506C17B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D3296B1-8664-3237-4E90-635091BFCC8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486A27F-20E4-6BF0-D56B-F7F6C5D9379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D441AC8-FBB7-1BF9-5BA8-B087BBBAAC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7760D90-DA4C-C874-69D9-4E1F059A4B7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998CEAD-234F-A8E9-A2DB-6E3FE6F60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8CC1431-A1B0-ADCD-51D2-0232C3A9101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B694B85-687F-7B2A-6078-3DADD80D07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757BC2E-393C-072F-84BC-2D096227E0B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D3437B4-75BA-A7A0-8FF6-E1BC92D7C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307B07C-9F2C-51E0-16BE-F4F2C6A34BF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75E7CDC-55CB-CD82-C429-08EABAB3EDE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C38FE96-29DF-8C7D-D0D3-2FE6555294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72D52DF-0922-43C3-2D13-FCB9C0194ED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E98FAF3-BB55-E460-B772-F26A6785636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749076C-0669-F121-DF5F-77DBB11C8C0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406D12-AC0A-C878-0E43-8DE9057DA8D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29CAA70-5A3A-DD6B-FD8F-0B99965B57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0F476FC-2706-6473-F824-D70C38B364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BAD7710-9135-9BC4-BB87-A17166DC23E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F30E01F-3DF5-E267-DD14-67D77A5A295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A86E6E5-155A-15B4-7CFB-7CB9D8EAF2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8F4EC56-908A-BCDB-763B-04652EFEA7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CFEF46-4A2F-19C2-6515-342398F3675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7ECC6B4-C8FC-91DD-4522-6EE738CC385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A16C3C3-1D2B-7046-7002-8D5D24FB7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D683F76-3D58-5652-BE15-11317BB1A55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6D22E43-DBB8-FDFA-DA0D-2E2082A1C11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24680D9-2CE9-B27E-624B-B5097FF86C4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56B62EF-F94A-904C-5391-C1529A04F63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B2D08C7-538D-6A99-DAC7-A0CAC887356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82C29A5-4003-8EA5-9C42-29E983F5FE1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A7F2B88-BE97-7F8B-B1E4-404E1334679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52FBEE8-1CDF-8ABF-A572-07A7E44603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2A50985-7535-EC5B-F3A2-C9E34B9FB8E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7D7484B-787B-4F06-F450-7795495986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DDF80A2-DA3D-4999-A314-A4517AC7DF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5726E74-98C7-4AED-F42E-7CE05B5108A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808186F-F72D-B098-734B-1446B504F52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B109986-CFD4-67C2-A7B9-E88292A08B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5E7562E-3A50-C5CD-ECAE-791090404AE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8F93E10-D018-0F9E-40BA-7C2FC7F8C4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73BFD49-EA18-3A13-13C9-5ECFAEE9539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4C7A88B-611A-E648-6DB1-F0284B45AD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F67FB22-ACBB-D7DA-1AE8-8A416A3A8BD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51716CD-FAA1-90A7-9D8E-B5B0A417B38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28F715E-5D3F-A66A-9754-4A0D5C814AB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11FAAC4-2A46-F0D2-AC81-E601DE0B97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381E5F3-C439-6ACB-DB11-D5A47C52F58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B7E5763-9CBA-67C5-DA0F-5B1224EB3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9B52EA6-BB2D-F7BC-23F7-C4BCAB5588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488C250-3B59-847A-C1A9-FF4EBF6758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B5887CD-CB4E-710E-919F-E4C2E1021F3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55A5D8C-58E8-9214-F433-BFE4944943B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1DE1FD7-2A86-F362-A975-5747FF54196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C9AF1B2-8263-B237-1A55-5D2E5FBA2DD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3DFDAD0-1256-651C-C7D1-083FED10E8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099A3C9-7359-EC86-63C8-3F3FC1012D6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EA8EEA4-810F-CAF3-3641-8F48A9FDD91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FC62DBB-F2D4-8287-D27A-836FCE339C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F9BC9A7-6E4E-C617-12D2-627225C458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40D74DC-4EFE-2F53-1DC1-07747A9BF1D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CCF2B26-0765-48A0-8020-C0C7BD8786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364511B-36DF-9078-6A76-B6E6E5D980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3DADCDA-36D7-726B-2255-9D584AA428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0DC69C3-72D8-071C-F345-4466ADC4327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9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AC73D3D-CF43-FB03-97D7-F67ABEAA55D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9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C6C78C6-CF8C-AD86-E26B-2A044777B0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9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47444A-86E0-E340-7769-9ECE1AF254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9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FF79F1D-5235-2F8A-5DF1-450771A7A8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9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B6A7ED5-D76A-8D2F-515C-172ABF089EB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1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027D848-8579-6B21-E5EE-35AA9399E2E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1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1ACC366-C383-C668-B34C-6F54B096EF8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1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AFA9704-65A6-5627-8010-C891D503F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1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D20B5D9-7EAE-4845-2AB0-AB1EBD93A10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1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23228EC-CBFC-E438-2F2C-4D212BB3B4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1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6ACFFA6-26EE-1DDE-5C4E-717C6882CBA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1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1F68496-C478-883D-2AA5-C1B3281591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1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9DCB3C7-AF75-E654-020B-9244F24CEEB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1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AFF8897-E4BB-2731-AEDE-9480B08193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1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EB04E2C-A158-350A-5B10-02D1D5C54C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BC01923-0120-EDEF-F338-7A9465CCCA5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617F43-5DA4-7CB8-9993-BB7A8716254F}"/>
              </a:ext>
            </a:extLst>
          </p:cNvPr>
          <p:cNvSpPr/>
          <p:nvPr/>
        </p:nvSpPr>
        <p:spPr>
          <a:xfrm>
            <a:off x="5366934" y="2348686"/>
            <a:ext cx="1440000" cy="1440000"/>
          </a:xfrm>
          <a:prstGeom prst="ellipse">
            <a:avLst/>
          </a:prstGeom>
          <a:noFill/>
          <a:ln w="19050">
            <a:solidFill>
              <a:srgbClr val="3F702C">
                <a:alpha val="69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0847FE0-F0CE-CE62-2399-19054A16CFD8}"/>
              </a:ext>
            </a:extLst>
          </p:cNvPr>
          <p:cNvSpPr/>
          <p:nvPr/>
        </p:nvSpPr>
        <p:spPr>
          <a:xfrm>
            <a:off x="5196000" y="2168686"/>
            <a:ext cx="1800000" cy="1800000"/>
          </a:xfrm>
          <a:prstGeom prst="ellipse">
            <a:avLst/>
          </a:prstGeom>
          <a:noFill/>
          <a:ln w="19050">
            <a:solidFill>
              <a:srgbClr val="0BA3A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0FBF4B7-751E-E66F-3361-985F59CD1CEA}"/>
              </a:ext>
            </a:extLst>
          </p:cNvPr>
          <p:cNvSpPr/>
          <p:nvPr/>
        </p:nvSpPr>
        <p:spPr>
          <a:xfrm>
            <a:off x="4724400" y="1697400"/>
            <a:ext cx="2745286" cy="2745286"/>
          </a:xfrm>
          <a:prstGeom prst="ellipse">
            <a:avLst/>
          </a:prstGeom>
          <a:noFill/>
          <a:ln w="19050">
            <a:solidFill>
              <a:srgbClr val="CC2F0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6" name="Sun 35">
            <a:extLst>
              <a:ext uri="{FF2B5EF4-FFF2-40B4-BE49-F238E27FC236}">
                <a16:creationId xmlns:a16="http://schemas.microsoft.com/office/drawing/2014/main" id="{C02707BC-6DCF-B08B-1491-C01553096296}"/>
              </a:ext>
            </a:extLst>
          </p:cNvPr>
          <p:cNvSpPr/>
          <p:nvPr/>
        </p:nvSpPr>
        <p:spPr>
          <a:xfrm>
            <a:off x="5880000" y="2853000"/>
            <a:ext cx="432000" cy="431372"/>
          </a:xfrm>
          <a:prstGeom prst="sun">
            <a:avLst>
              <a:gd name="adj" fmla="val 19187"/>
            </a:avLst>
          </a:prstGeom>
          <a:solidFill>
            <a:srgbClr val="CC9900"/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FBC19EE-9FD7-829A-7FED-B2BCE15057CD}"/>
              </a:ext>
            </a:extLst>
          </p:cNvPr>
          <p:cNvSpPr/>
          <p:nvPr/>
        </p:nvSpPr>
        <p:spPr>
          <a:xfrm>
            <a:off x="5626817" y="2618686"/>
            <a:ext cx="900000" cy="900000"/>
          </a:xfrm>
          <a:prstGeom prst="ellipse">
            <a:avLst/>
          </a:prstGeom>
          <a:noFill/>
          <a:ln w="1905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B7FF2918-D56A-579B-459D-2D775808DD31}"/>
              </a:ext>
            </a:extLst>
          </p:cNvPr>
          <p:cNvSpPr/>
          <p:nvPr/>
        </p:nvSpPr>
        <p:spPr>
          <a:xfrm rot="4945233">
            <a:off x="6818865" y="366743"/>
            <a:ext cx="1853883" cy="4931290"/>
          </a:xfrm>
          <a:prstGeom prst="ellipse">
            <a:avLst/>
          </a:pr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91638BB-C77B-CF8F-236F-1AA58B664BBC}"/>
              </a:ext>
            </a:extLst>
          </p:cNvPr>
          <p:cNvSpPr/>
          <p:nvPr/>
        </p:nvSpPr>
        <p:spPr>
          <a:xfrm>
            <a:off x="1414409" y="4405075"/>
            <a:ext cx="1440659" cy="132770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grpSp>
        <p:nvGrpSpPr>
          <p:cNvPr id="183" name="Group 182">
            <a:extLst>
              <a:ext uri="{FF2B5EF4-FFF2-40B4-BE49-F238E27FC236}">
                <a16:creationId xmlns:a16="http://schemas.microsoft.com/office/drawing/2014/main" id="{B14600B2-5B83-31C1-A468-ED971A6DABE5}"/>
              </a:ext>
            </a:extLst>
          </p:cNvPr>
          <p:cNvGrpSpPr/>
          <p:nvPr/>
        </p:nvGrpSpPr>
        <p:grpSpPr>
          <a:xfrm>
            <a:off x="1518092" y="4181330"/>
            <a:ext cx="1588052" cy="1585941"/>
            <a:chOff x="137980" y="2238016"/>
            <a:chExt cx="1588052" cy="158594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91165B8-327A-04D4-9216-97C40C10C2CD}"/>
                </a:ext>
              </a:extLst>
            </p:cNvPr>
            <p:cNvSpPr/>
            <p:nvPr/>
          </p:nvSpPr>
          <p:spPr>
            <a:xfrm rot="20839381">
              <a:off x="380876" y="2474728"/>
              <a:ext cx="1104147" cy="111251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9" name="Graphic 8" descr="Neptune outline">
              <a:extLst>
                <a:ext uri="{FF2B5EF4-FFF2-40B4-BE49-F238E27FC236}">
                  <a16:creationId xmlns:a16="http://schemas.microsoft.com/office/drawing/2014/main" id="{9A675129-89D2-DB38-BA4E-B453BC8306F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 rot="192564">
              <a:off x="137980" y="2238016"/>
              <a:ext cx="1588052" cy="1585941"/>
            </a:xfrm>
            <a:prstGeom prst="rect">
              <a:avLst/>
            </a:prstGeom>
          </p:spPr>
        </p:pic>
      </p:grpSp>
      <p:sp>
        <p:nvSpPr>
          <p:cNvPr id="182" name="TextBox 181">
            <a:extLst>
              <a:ext uri="{FF2B5EF4-FFF2-40B4-BE49-F238E27FC236}">
                <a16:creationId xmlns:a16="http://schemas.microsoft.com/office/drawing/2014/main" id="{758C5427-9C4B-B3AF-F358-256730279522}"/>
              </a:ext>
            </a:extLst>
          </p:cNvPr>
          <p:cNvSpPr txBox="1"/>
          <p:nvPr/>
        </p:nvSpPr>
        <p:spPr>
          <a:xfrm>
            <a:off x="8931536" y="2988218"/>
            <a:ext cx="3154415" cy="646331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600">
                <a:latin typeface="Kapra Neue" panose="00000600000000000000" pitchFamily="50" charset="0"/>
                <a:cs typeface="Calibri Light"/>
              </a:rPr>
              <a:t>Earth-crossing orbit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9C49052-6718-BBCD-2ADC-404E51EDD179}"/>
              </a:ext>
            </a:extLst>
          </p:cNvPr>
          <p:cNvSpPr/>
          <p:nvPr/>
        </p:nvSpPr>
        <p:spPr>
          <a:xfrm>
            <a:off x="6803881" y="2450277"/>
            <a:ext cx="486879" cy="66234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3" name="Graphic 14" descr="Earth globe: Asia and Australia with solid fill">
            <a:extLst>
              <a:ext uri="{FF2B5EF4-FFF2-40B4-BE49-F238E27FC236}">
                <a16:creationId xmlns:a16="http://schemas.microsoft.com/office/drawing/2014/main" id="{D7EBAF4B-D5A3-EB02-05A9-BF987F27D39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791872" y="2517843"/>
            <a:ext cx="599310" cy="594775"/>
          </a:xfrm>
          <a:prstGeom prst="rect">
            <a:avLst/>
          </a:prstGeom>
        </p:spPr>
      </p:pic>
      <p:sp>
        <p:nvSpPr>
          <p:cNvPr id="196" name="Oval 195">
            <a:extLst>
              <a:ext uri="{FF2B5EF4-FFF2-40B4-BE49-F238E27FC236}">
                <a16:creationId xmlns:a16="http://schemas.microsoft.com/office/drawing/2014/main" id="{8446272D-8700-0752-F24C-E4103B4B2A9E}"/>
              </a:ext>
            </a:extLst>
          </p:cNvPr>
          <p:cNvSpPr/>
          <p:nvPr/>
        </p:nvSpPr>
        <p:spPr>
          <a:xfrm>
            <a:off x="10386514" y="362066"/>
            <a:ext cx="1512000" cy="1476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782113AF-2307-681B-501A-D0A3E666B723}"/>
              </a:ext>
            </a:extLst>
          </p:cNvPr>
          <p:cNvSpPr/>
          <p:nvPr/>
        </p:nvSpPr>
        <p:spPr>
          <a:xfrm>
            <a:off x="10493005" y="473942"/>
            <a:ext cx="1287852" cy="1241903"/>
          </a:xfrm>
          <a:prstGeom prst="ellipse">
            <a:avLst/>
          </a:prstGeom>
          <a:solidFill>
            <a:srgbClr val="EFED9B"/>
          </a:solidFill>
          <a:ln>
            <a:solidFill>
              <a:srgbClr val="D5B75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98" name="Graphic 197" descr="Uranus with solid fill">
            <a:extLst>
              <a:ext uri="{FF2B5EF4-FFF2-40B4-BE49-F238E27FC236}">
                <a16:creationId xmlns:a16="http://schemas.microsoft.com/office/drawing/2014/main" id="{B3D7B550-C4F0-BE38-2E89-AC75383DEA4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736397">
            <a:off x="10236932" y="177750"/>
            <a:ext cx="1800000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503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94" grpId="0" animBg="1"/>
      <p:bldP spid="181" grpId="0" animBg="1"/>
      <p:bldP spid="18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9A52B-33F7-B392-2627-05FE02300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FB5CBD4B-57D4-EBB2-42A5-5500F6BBD3AA}"/>
              </a:ext>
            </a:extLst>
          </p:cNvPr>
          <p:cNvSpPr/>
          <p:nvPr/>
        </p:nvSpPr>
        <p:spPr>
          <a:xfrm>
            <a:off x="3576000" y="549000"/>
            <a:ext cx="5040000" cy="5040000"/>
          </a:xfrm>
          <a:prstGeom prst="ellipse">
            <a:avLst/>
          </a:pr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AB02828-0365-2208-2279-0208EC42016E}"/>
              </a:ext>
            </a:extLst>
          </p:cNvPr>
          <p:cNvSpPr txBox="1"/>
          <p:nvPr/>
        </p:nvSpPr>
        <p:spPr>
          <a:xfrm>
            <a:off x="8120699" y="4229701"/>
            <a:ext cx="2351592" cy="646331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600">
                <a:latin typeface="Kapra Neue" panose="00000600000000000000" pitchFamily="50" charset="0"/>
                <a:cs typeface="Calibri Light"/>
              </a:rPr>
              <a:t>main belt orbit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F4702FD-3722-E71A-6212-3C820524CFE1}"/>
              </a:ext>
            </a:extLst>
          </p:cNvPr>
          <p:cNvGrpSpPr/>
          <p:nvPr/>
        </p:nvGrpSpPr>
        <p:grpSpPr>
          <a:xfrm>
            <a:off x="3417604" y="470026"/>
            <a:ext cx="5261437" cy="5285184"/>
            <a:chOff x="3432481" y="823441"/>
            <a:chExt cx="5261437" cy="5285184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C3F44C5-CE6D-21A4-D3F7-5EDF5BB44778}"/>
                </a:ext>
              </a:extLst>
            </p:cNvPr>
            <p:cNvSpPr/>
            <p:nvPr/>
          </p:nvSpPr>
          <p:spPr>
            <a:xfrm>
              <a:off x="4069200" y="14022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19" name="Picture 18" descr="A cartoon of a planet&#10;&#10;Description automatically generated">
              <a:extLst>
                <a:ext uri="{FF2B5EF4-FFF2-40B4-BE49-F238E27FC236}">
                  <a16:creationId xmlns:a16="http://schemas.microsoft.com/office/drawing/2014/main" id="{DE1132C5-500C-6593-057D-AA30FCD8B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B1F18D8-4DFD-01BD-631A-1E9C508D2E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B01AD8A-1386-1C88-DDA7-20CBFBE0AC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85F60DE-AF72-25D7-653B-89DEF04EF7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0BAED62-633D-2307-6C35-DE7D9D94011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7B3A221-A586-E3F7-197F-D9A8F19B3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3983660-D51B-52E7-9097-74DC426BE8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84AF8C3-4370-5DEA-B184-73BAD04696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BAB37B5-F4E8-8891-1C20-5147C3D3C8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A0D1E49-296F-93F1-66F5-F371E41B14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0BDAB40-F752-0376-99F2-B7F21CC5FF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842BA49-AF36-AD5B-F6D2-E41A998986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0EFD4A-8289-A356-8A54-BBB71ACB03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D15353B-2AEC-D5FE-F23C-9A7D7D66887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303CCEB-D225-F8F0-1116-CC6DA277199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5AD67F1-2E44-715F-60BE-53BE51B96AD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653B33F-E0ED-EF2C-7C1F-F8576ADAA14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76E47BC-0CD7-91C3-5CA7-F5F43013DD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130A275-9AB9-388F-50FC-C6E9934DA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6E89892-04D6-E3D9-2B9E-DBF2854A734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BBD6341-E365-07D6-EDE1-20A7DB180B6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FCA0214-E139-D3ED-B695-3C3E1FBC38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53C230C-2001-9255-BC83-A3693EE81C2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926EE0E-8316-070C-9DC1-502E418770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571C44F-C1B5-C606-228E-ABFD727FB60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951810B-921D-601D-58AA-63CEECF926E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835DBE6-B256-71A6-A021-10AA4A05FD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F7949E2-1BBF-22FE-CDAB-ED480F864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3F1C0FF-4426-6F16-3A80-809CD6CDFB9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9C6D4EA-DCB6-71CF-9A58-C0C36071711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AC067C5-92F5-553C-39FE-11D7BDF55AE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A645EEB-0681-B2E0-DA1F-140728A9829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F2FCF8A-880F-B3BE-72F9-2D67593B889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1F19329-1B7A-EC6F-2433-B125BBE92DD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186CA53-78B4-9881-E6A3-DEB515470DC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CA26B76-4586-3C35-D0BA-AFC8135D014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A21026C-F525-4422-DD90-8DF5D4CD51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152CFFA-6AC5-44A7-AEDA-A7777AEC9B8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0CCA061-27C1-7AA0-0CE5-6E0BF50F416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5D84C7A-F863-E3A7-CC78-21E6B3A9C0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07E84F4-8E56-6A8C-E394-60B182E5A84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215E330-17CC-8144-4166-B9B72FF46B2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91AD148-8B32-283F-28CC-2048EFEB3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1B6F080-662E-F97D-72E8-088CB909AD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9C3F168-9E4B-2F2A-5266-4DF5ACEBC3F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04A86C6-9CED-A621-1BDB-B353DA9F5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060BC2E-7EE0-EB4E-20C1-1CB498817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6D552F0-2650-4366-CAC8-58A8379BFF3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11F89E4-AA19-43FD-4078-323B8473091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E6BB9E2-38F7-4538-09CC-2F02187A19B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A89175D-294C-CB1B-0824-9080BE4527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D796FA7-0896-F962-5B12-144B5E7E8D2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23EA5D4-A967-4214-8F4A-65D7CB0F5B4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8FFE0BB-3707-9DD3-D1FA-7DB2E19D0C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24198AC-1682-EB4E-34E6-769B172750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B8FE295-A304-15B7-40CE-95D3ADE476A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3B387A4-14CC-A353-3A60-0F1179095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7202BA8-D21E-263B-63B0-58AE5514708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66FCEEC-289D-2BA7-A682-E758CFB562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F95C1B4-68CC-B122-4D31-798E2D4103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3501E64-2E8E-3DD4-FBA4-16EDAAD9FD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4616B08-120E-AF1A-7249-31B98836A5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DCE4E0F-D3C1-7822-A6AB-BC65660EB6B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22C6F7-C1D8-DF2F-0874-3DFC5E6E47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DFBE82E-F8AD-C802-C156-074086B5B0E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5EC380C-790A-1F0C-9968-286F70851D3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D645DAC-A29B-9B07-75FA-CD1BAF251C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412E04B-1FF1-FFAB-9BAD-D3F83B67712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5A15DAE-7A9B-1039-3857-DF7364BABF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2AFCB87-57BD-D2D5-CAF0-AD6C1B5A742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912B414-AC47-1045-52D4-C110BE5E3A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C30E4A1-B4BD-0A9E-D719-5D3B1D33FBF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673553-D83A-0187-0C9A-5748C0FE3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9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AECD8AE-A1D6-65C8-ABC5-D2070C4B93C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9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70FE57E-AB6D-39CE-B9E3-E043C1E6B8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9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D82AE79-9E5B-E2ED-1235-FBC1F51D351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9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B2EF917-508D-F595-045C-2A724C3BD6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9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8C872BA-9EDA-C554-AE31-32738BC26A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1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659AA7A-D38B-6931-2591-FFA2540B604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1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021A188-FDFB-0ACC-E5F0-CF29CDF7E91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1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9F13262-3CB9-2A52-AFFF-8062A3F19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1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6D7BCE6-35F0-881C-F492-86F3F961F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1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D2E3467-3EEA-4C5A-ECAC-699B0C80954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1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8F06465-D925-C0B8-D091-5DBFD47CB88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1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2DBE63E-CA6A-077D-FB2B-27D4EAAEC5A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1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FEAAF0-F2DD-DB3F-FD9B-D68CB008BE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1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B4CEF6B-9981-0AA0-F455-3C2FD9093B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1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382A7FE-4D0C-F2D5-F130-5FC7FCCD87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p:sp>
        <p:nvSpPr>
          <p:cNvPr id="6" name="Oval 5">
            <a:extLst>
              <a:ext uri="{FF2B5EF4-FFF2-40B4-BE49-F238E27FC236}">
                <a16:creationId xmlns:a16="http://schemas.microsoft.com/office/drawing/2014/main" id="{069DFDA2-0398-54E7-FE39-3AAB0F97C270}"/>
              </a:ext>
            </a:extLst>
          </p:cNvPr>
          <p:cNvSpPr/>
          <p:nvPr/>
        </p:nvSpPr>
        <p:spPr>
          <a:xfrm>
            <a:off x="5366934" y="2348686"/>
            <a:ext cx="1440000" cy="1440000"/>
          </a:xfrm>
          <a:prstGeom prst="ellipse">
            <a:avLst/>
          </a:prstGeom>
          <a:noFill/>
          <a:ln w="19050">
            <a:solidFill>
              <a:srgbClr val="3F702C">
                <a:alpha val="69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9820C96-23AE-ECC1-8442-4FD7FE4D1316}"/>
              </a:ext>
            </a:extLst>
          </p:cNvPr>
          <p:cNvSpPr/>
          <p:nvPr/>
        </p:nvSpPr>
        <p:spPr>
          <a:xfrm>
            <a:off x="5196000" y="2168686"/>
            <a:ext cx="1800000" cy="1800000"/>
          </a:xfrm>
          <a:prstGeom prst="ellipse">
            <a:avLst/>
          </a:prstGeom>
          <a:noFill/>
          <a:ln w="19050">
            <a:solidFill>
              <a:srgbClr val="0BA3A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4686946-E4E7-5D02-BC13-C6EF5E73EF03}"/>
              </a:ext>
            </a:extLst>
          </p:cNvPr>
          <p:cNvSpPr/>
          <p:nvPr/>
        </p:nvSpPr>
        <p:spPr>
          <a:xfrm>
            <a:off x="4724400" y="1697400"/>
            <a:ext cx="2745286" cy="2745286"/>
          </a:xfrm>
          <a:prstGeom prst="ellipse">
            <a:avLst/>
          </a:prstGeom>
          <a:noFill/>
          <a:ln w="19050">
            <a:solidFill>
              <a:srgbClr val="CC2F0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6" name="Sun 35">
            <a:extLst>
              <a:ext uri="{FF2B5EF4-FFF2-40B4-BE49-F238E27FC236}">
                <a16:creationId xmlns:a16="http://schemas.microsoft.com/office/drawing/2014/main" id="{A137E463-E961-C603-9664-2260C24C12C5}"/>
              </a:ext>
            </a:extLst>
          </p:cNvPr>
          <p:cNvSpPr/>
          <p:nvPr/>
        </p:nvSpPr>
        <p:spPr>
          <a:xfrm>
            <a:off x="5880000" y="2853000"/>
            <a:ext cx="432000" cy="431372"/>
          </a:xfrm>
          <a:prstGeom prst="sun">
            <a:avLst>
              <a:gd name="adj" fmla="val 19187"/>
            </a:avLst>
          </a:prstGeom>
          <a:solidFill>
            <a:srgbClr val="CC9900"/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AB12B34-1862-3621-5BDC-AA0BEDD7221B}"/>
              </a:ext>
            </a:extLst>
          </p:cNvPr>
          <p:cNvSpPr/>
          <p:nvPr/>
        </p:nvSpPr>
        <p:spPr>
          <a:xfrm>
            <a:off x="5626817" y="2618686"/>
            <a:ext cx="900000" cy="900000"/>
          </a:xfrm>
          <a:prstGeom prst="ellipse">
            <a:avLst/>
          </a:prstGeom>
          <a:noFill/>
          <a:ln w="1905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292C8D8-CFC8-FA0A-866B-9A4DB835425B}"/>
              </a:ext>
            </a:extLst>
          </p:cNvPr>
          <p:cNvSpPr/>
          <p:nvPr/>
        </p:nvSpPr>
        <p:spPr>
          <a:xfrm>
            <a:off x="6803881" y="2450277"/>
            <a:ext cx="486879" cy="66234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3" name="Graphic 14" descr="Earth globe: Asia and Australia with solid fill">
            <a:extLst>
              <a:ext uri="{FF2B5EF4-FFF2-40B4-BE49-F238E27FC236}">
                <a16:creationId xmlns:a16="http://schemas.microsoft.com/office/drawing/2014/main" id="{BB5A4021-0531-2AF5-70FF-5B602C41FF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91872" y="2517843"/>
            <a:ext cx="599310" cy="594775"/>
          </a:xfrm>
          <a:prstGeom prst="rect">
            <a:avLst/>
          </a:prstGeom>
        </p:spPr>
      </p:pic>
      <p:sp>
        <p:nvSpPr>
          <p:cNvPr id="194" name="Oval 193">
            <a:extLst>
              <a:ext uri="{FF2B5EF4-FFF2-40B4-BE49-F238E27FC236}">
                <a16:creationId xmlns:a16="http://schemas.microsoft.com/office/drawing/2014/main" id="{8DB767E1-6C43-EFA0-022A-CB29D2E0E2C6}"/>
              </a:ext>
            </a:extLst>
          </p:cNvPr>
          <p:cNvSpPr/>
          <p:nvPr/>
        </p:nvSpPr>
        <p:spPr>
          <a:xfrm rot="4945233">
            <a:off x="6818865" y="366743"/>
            <a:ext cx="1853883" cy="4931290"/>
          </a:xfrm>
          <a:prstGeom prst="ellipse">
            <a:avLst/>
          </a:pr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95" name="TextBox 194">
            <a:extLst>
              <a:ext uri="{FF2B5EF4-FFF2-40B4-BE49-F238E27FC236}">
                <a16:creationId xmlns:a16="http://schemas.microsoft.com/office/drawing/2014/main" id="{6654688F-3E7D-1BEE-3BE8-294A02A9B0F8}"/>
              </a:ext>
            </a:extLst>
          </p:cNvPr>
          <p:cNvSpPr txBox="1"/>
          <p:nvPr/>
        </p:nvSpPr>
        <p:spPr>
          <a:xfrm>
            <a:off x="8931536" y="2988218"/>
            <a:ext cx="3154415" cy="646331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600">
                <a:latin typeface="Kapra Neue" panose="00000600000000000000" pitchFamily="50" charset="0"/>
                <a:cs typeface="Calibri Light"/>
              </a:rPr>
              <a:t>Earth-crossing orbit</a:t>
            </a:r>
          </a:p>
        </p:txBody>
      </p:sp>
      <p:sp>
        <p:nvSpPr>
          <p:cNvPr id="196" name="Oval 195">
            <a:extLst>
              <a:ext uri="{FF2B5EF4-FFF2-40B4-BE49-F238E27FC236}">
                <a16:creationId xmlns:a16="http://schemas.microsoft.com/office/drawing/2014/main" id="{CA10B423-12E8-1EE2-4B6F-0F8A396B7345}"/>
              </a:ext>
            </a:extLst>
          </p:cNvPr>
          <p:cNvSpPr/>
          <p:nvPr/>
        </p:nvSpPr>
        <p:spPr>
          <a:xfrm>
            <a:off x="1776000" y="-1251000"/>
            <a:ext cx="8640000" cy="8640000"/>
          </a:xfrm>
          <a:prstGeom prst="ellipse">
            <a:avLst/>
          </a:pr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C195A852-C169-1139-1613-E1A2CF292C53}"/>
              </a:ext>
            </a:extLst>
          </p:cNvPr>
          <p:cNvSpPr/>
          <p:nvPr/>
        </p:nvSpPr>
        <p:spPr>
          <a:xfrm>
            <a:off x="696000" y="-2331000"/>
            <a:ext cx="10800000" cy="10800000"/>
          </a:xfrm>
          <a:prstGeom prst="ellipse">
            <a:avLst/>
          </a:prstGeom>
          <a:noFill/>
          <a:ln w="19050">
            <a:solidFill>
              <a:srgbClr val="E6E36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98" name="Oval 197">
            <a:extLst>
              <a:ext uri="{FF2B5EF4-FFF2-40B4-BE49-F238E27FC236}">
                <a16:creationId xmlns:a16="http://schemas.microsoft.com/office/drawing/2014/main" id="{76E59D45-25E4-348C-822D-14A1894D29C3}"/>
              </a:ext>
            </a:extLst>
          </p:cNvPr>
          <p:cNvSpPr/>
          <p:nvPr/>
        </p:nvSpPr>
        <p:spPr>
          <a:xfrm>
            <a:off x="1414409" y="4405075"/>
            <a:ext cx="1440659" cy="132770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14050E84-238A-E2F5-8D3B-A13092323687}"/>
              </a:ext>
            </a:extLst>
          </p:cNvPr>
          <p:cNvGrpSpPr/>
          <p:nvPr/>
        </p:nvGrpSpPr>
        <p:grpSpPr>
          <a:xfrm>
            <a:off x="1518092" y="4181330"/>
            <a:ext cx="1588052" cy="1585941"/>
            <a:chOff x="137980" y="2238016"/>
            <a:chExt cx="1588052" cy="1585941"/>
          </a:xfrm>
        </p:grpSpPr>
        <p:sp>
          <p:nvSpPr>
            <p:cNvPr id="200" name="Oval 199">
              <a:extLst>
                <a:ext uri="{FF2B5EF4-FFF2-40B4-BE49-F238E27FC236}">
                  <a16:creationId xmlns:a16="http://schemas.microsoft.com/office/drawing/2014/main" id="{A2FA7695-E31B-3CD0-4C83-45725A7B8D71}"/>
                </a:ext>
              </a:extLst>
            </p:cNvPr>
            <p:cNvSpPr/>
            <p:nvPr/>
          </p:nvSpPr>
          <p:spPr>
            <a:xfrm rot="20839381">
              <a:off x="380876" y="2474728"/>
              <a:ext cx="1104147" cy="111251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201" name="Graphic 200" descr="Neptune outline">
              <a:extLst>
                <a:ext uri="{FF2B5EF4-FFF2-40B4-BE49-F238E27FC236}">
                  <a16:creationId xmlns:a16="http://schemas.microsoft.com/office/drawing/2014/main" id="{5EFC58BA-3CB7-B599-5645-C386469EAD4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rot="192564">
              <a:off x="137980" y="2238016"/>
              <a:ext cx="1588052" cy="1585941"/>
            </a:xfrm>
            <a:prstGeom prst="rect">
              <a:avLst/>
            </a:prstGeom>
          </p:spPr>
        </p:pic>
      </p:grpSp>
      <p:sp>
        <p:nvSpPr>
          <p:cNvPr id="202" name="Oval 201">
            <a:extLst>
              <a:ext uri="{FF2B5EF4-FFF2-40B4-BE49-F238E27FC236}">
                <a16:creationId xmlns:a16="http://schemas.microsoft.com/office/drawing/2014/main" id="{454ECB74-7AED-895F-0897-EF4E08E03B78}"/>
              </a:ext>
            </a:extLst>
          </p:cNvPr>
          <p:cNvSpPr/>
          <p:nvPr/>
        </p:nvSpPr>
        <p:spPr>
          <a:xfrm>
            <a:off x="10386514" y="362066"/>
            <a:ext cx="1512000" cy="1476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EBB76C1E-F4A9-C88F-2564-9718B832FCFA}"/>
              </a:ext>
            </a:extLst>
          </p:cNvPr>
          <p:cNvSpPr/>
          <p:nvPr/>
        </p:nvSpPr>
        <p:spPr>
          <a:xfrm>
            <a:off x="10493005" y="473942"/>
            <a:ext cx="1287852" cy="1241903"/>
          </a:xfrm>
          <a:prstGeom prst="ellipse">
            <a:avLst/>
          </a:prstGeom>
          <a:solidFill>
            <a:srgbClr val="EFED9B"/>
          </a:solidFill>
          <a:ln>
            <a:solidFill>
              <a:srgbClr val="D5B75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204" name="Graphic 203" descr="Uranus with solid fill">
            <a:extLst>
              <a:ext uri="{FF2B5EF4-FFF2-40B4-BE49-F238E27FC236}">
                <a16:creationId xmlns:a16="http://schemas.microsoft.com/office/drawing/2014/main" id="{A6614271-9D9C-2F0B-D924-9C370DA8631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736397">
            <a:off x="10236932" y="177750"/>
            <a:ext cx="1800000" cy="1800000"/>
          </a:xfrm>
          <a:prstGeom prst="rect">
            <a:avLst/>
          </a:prstGeom>
        </p:spPr>
      </p:pic>
      <p:sp>
        <p:nvSpPr>
          <p:cNvPr id="207" name="Text Placeholder 1">
            <a:extLst>
              <a:ext uri="{FF2B5EF4-FFF2-40B4-BE49-F238E27FC236}">
                <a16:creationId xmlns:a16="http://schemas.microsoft.com/office/drawing/2014/main" id="{D8349828-98B2-7387-E253-D6150B5BDC35}"/>
              </a:ext>
            </a:extLst>
          </p:cNvPr>
          <p:cNvSpPr txBox="1">
            <a:spLocks/>
          </p:cNvSpPr>
          <p:nvPr/>
        </p:nvSpPr>
        <p:spPr>
          <a:xfrm>
            <a:off x="495927" y="6183086"/>
            <a:ext cx="4431673" cy="34471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</p:spTree>
    <p:extLst>
      <p:ext uri="{BB962C8B-B14F-4D97-AF65-F5344CB8AC3E}">
        <p14:creationId xmlns:p14="http://schemas.microsoft.com/office/powerpoint/2010/main" val="76601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5" grpId="0" animBg="1"/>
      <p:bldP spid="194" grpId="0" animBg="1"/>
      <p:bldP spid="19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B2215-E3F3-ACDF-37A9-CF2D8CDE3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Oval 289">
            <a:extLst>
              <a:ext uri="{FF2B5EF4-FFF2-40B4-BE49-F238E27FC236}">
                <a16:creationId xmlns:a16="http://schemas.microsoft.com/office/drawing/2014/main" id="{E7425444-C4F3-8B6A-F546-5CFE8773B8FC}"/>
              </a:ext>
            </a:extLst>
          </p:cNvPr>
          <p:cNvSpPr/>
          <p:nvPr/>
        </p:nvSpPr>
        <p:spPr>
          <a:xfrm>
            <a:off x="1776000" y="-1251000"/>
            <a:ext cx="8640000" cy="8640000"/>
          </a:xfrm>
          <a:prstGeom prst="ellipse">
            <a:avLst/>
          </a:pr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91" name="Oval 290">
            <a:extLst>
              <a:ext uri="{FF2B5EF4-FFF2-40B4-BE49-F238E27FC236}">
                <a16:creationId xmlns:a16="http://schemas.microsoft.com/office/drawing/2014/main" id="{5EFC675D-4D88-3D36-203C-1514A34B9AEE}"/>
              </a:ext>
            </a:extLst>
          </p:cNvPr>
          <p:cNvSpPr/>
          <p:nvPr/>
        </p:nvSpPr>
        <p:spPr>
          <a:xfrm>
            <a:off x="696000" y="-2331000"/>
            <a:ext cx="10800000" cy="10800000"/>
          </a:xfrm>
          <a:prstGeom prst="ellipse">
            <a:avLst/>
          </a:prstGeom>
          <a:noFill/>
          <a:ln w="19050">
            <a:solidFill>
              <a:srgbClr val="E6E36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28C65D4-D1D9-9870-FE9F-29AB2C6A5C82}"/>
              </a:ext>
            </a:extLst>
          </p:cNvPr>
          <p:cNvSpPr/>
          <p:nvPr/>
        </p:nvSpPr>
        <p:spPr>
          <a:xfrm rot="19024626">
            <a:off x="3652172" y="1835699"/>
            <a:ext cx="1059027" cy="905655"/>
          </a:xfrm>
          <a:prstGeom prst="ellipse">
            <a:avLst/>
          </a:prstGeom>
          <a:solidFill>
            <a:schemeClr val="accent6">
              <a:lumMod val="60000"/>
              <a:lumOff val="40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E7FCD47-BEA3-A6B0-67E1-CB2141893940}"/>
              </a:ext>
            </a:extLst>
          </p:cNvPr>
          <p:cNvSpPr/>
          <p:nvPr/>
        </p:nvSpPr>
        <p:spPr>
          <a:xfrm>
            <a:off x="5366934" y="2348686"/>
            <a:ext cx="1440000" cy="1440000"/>
          </a:xfrm>
          <a:prstGeom prst="ellipse">
            <a:avLst/>
          </a:prstGeom>
          <a:noFill/>
          <a:ln w="19050">
            <a:solidFill>
              <a:srgbClr val="3F702C">
                <a:alpha val="69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90AC280-29D4-5059-0DEA-B6F8639DF1E9}"/>
              </a:ext>
            </a:extLst>
          </p:cNvPr>
          <p:cNvSpPr/>
          <p:nvPr/>
        </p:nvSpPr>
        <p:spPr>
          <a:xfrm>
            <a:off x="5196000" y="2168686"/>
            <a:ext cx="1800000" cy="1800000"/>
          </a:xfrm>
          <a:prstGeom prst="ellipse">
            <a:avLst/>
          </a:prstGeom>
          <a:noFill/>
          <a:ln w="19050">
            <a:solidFill>
              <a:srgbClr val="0BA3A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0E2311A-65B2-357B-B8C4-68266B1C5E9E}"/>
              </a:ext>
            </a:extLst>
          </p:cNvPr>
          <p:cNvSpPr/>
          <p:nvPr/>
        </p:nvSpPr>
        <p:spPr>
          <a:xfrm>
            <a:off x="4724400" y="1697400"/>
            <a:ext cx="2745286" cy="2745286"/>
          </a:xfrm>
          <a:prstGeom prst="ellipse">
            <a:avLst/>
          </a:prstGeom>
          <a:noFill/>
          <a:ln w="19050">
            <a:solidFill>
              <a:srgbClr val="CC2F0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6" name="Sun 35">
            <a:extLst>
              <a:ext uri="{FF2B5EF4-FFF2-40B4-BE49-F238E27FC236}">
                <a16:creationId xmlns:a16="http://schemas.microsoft.com/office/drawing/2014/main" id="{FAE3097B-DC37-A760-6FA3-E0FA27A4147E}"/>
              </a:ext>
            </a:extLst>
          </p:cNvPr>
          <p:cNvSpPr/>
          <p:nvPr/>
        </p:nvSpPr>
        <p:spPr>
          <a:xfrm>
            <a:off x="5880000" y="2853000"/>
            <a:ext cx="432000" cy="431372"/>
          </a:xfrm>
          <a:prstGeom prst="sun">
            <a:avLst>
              <a:gd name="adj" fmla="val 19187"/>
            </a:avLst>
          </a:prstGeom>
          <a:solidFill>
            <a:srgbClr val="CC9900"/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EFF5B2-0C78-19CB-8A9A-DA3F0D565421}"/>
              </a:ext>
            </a:extLst>
          </p:cNvPr>
          <p:cNvSpPr/>
          <p:nvPr/>
        </p:nvSpPr>
        <p:spPr>
          <a:xfrm>
            <a:off x="5626817" y="2618686"/>
            <a:ext cx="900000" cy="900000"/>
          </a:xfrm>
          <a:prstGeom prst="ellipse">
            <a:avLst/>
          </a:prstGeom>
          <a:noFill/>
          <a:ln w="1905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EC9FFB4-B510-BC46-999E-D8B3A6590B9E}"/>
              </a:ext>
            </a:extLst>
          </p:cNvPr>
          <p:cNvSpPr/>
          <p:nvPr/>
        </p:nvSpPr>
        <p:spPr>
          <a:xfrm>
            <a:off x="6803881" y="2450277"/>
            <a:ext cx="486879" cy="66234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3" name="Graphic 14" descr="Earth globe: Asia and Australia with solid fill">
            <a:extLst>
              <a:ext uri="{FF2B5EF4-FFF2-40B4-BE49-F238E27FC236}">
                <a16:creationId xmlns:a16="http://schemas.microsoft.com/office/drawing/2014/main" id="{6799ABD3-6458-D500-DA47-77C5386AB8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91872" y="2517843"/>
            <a:ext cx="599310" cy="594775"/>
          </a:xfrm>
          <a:prstGeom prst="rect">
            <a:avLst/>
          </a:prstGeom>
        </p:spPr>
      </p:pic>
      <p:sp>
        <p:nvSpPr>
          <p:cNvPr id="5" name="TextBox 13">
            <a:extLst>
              <a:ext uri="{FF2B5EF4-FFF2-40B4-BE49-F238E27FC236}">
                <a16:creationId xmlns:a16="http://schemas.microsoft.com/office/drawing/2014/main" id="{008B71A8-11D2-5BAF-BBE0-334CE07ED6DC}"/>
              </a:ext>
            </a:extLst>
          </p:cNvPr>
          <p:cNvSpPr txBox="1"/>
          <p:nvPr/>
        </p:nvSpPr>
        <p:spPr>
          <a:xfrm>
            <a:off x="211795" y="2979593"/>
            <a:ext cx="2470364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3600">
                <a:latin typeface="Kapra Neue" panose="00000600000000000000" pitchFamily="50" charset="0"/>
                <a:cs typeface="Calibri Light"/>
              </a:rPr>
              <a:t>mean motion resonance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CF2C329-6C24-6428-8A74-6183923B9A0A}"/>
              </a:ext>
            </a:extLst>
          </p:cNvPr>
          <p:cNvSpPr txBox="1"/>
          <p:nvPr/>
        </p:nvSpPr>
        <p:spPr>
          <a:xfrm>
            <a:off x="8750914" y="1568521"/>
            <a:ext cx="174974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3600">
                <a:latin typeface="Kapra Neue" panose="00000600000000000000" pitchFamily="50" charset="0"/>
                <a:cs typeface="Calibri Light"/>
              </a:rPr>
              <a:t>secular </a:t>
            </a:r>
            <a:r>
              <a:rPr lang="en-AU" sz="3600">
                <a:highlight>
                  <a:srgbClr val="FFFFFF"/>
                </a:highlight>
                <a:latin typeface="Kapra Neue" panose="00000600000000000000" pitchFamily="50" charset="0"/>
                <a:cs typeface="Calibri Light"/>
              </a:rPr>
              <a:t>resonance</a:t>
            </a:r>
          </a:p>
        </p:txBody>
      </p:sp>
      <p:pic>
        <p:nvPicPr>
          <p:cNvPr id="16" name="Graphic 15" descr="Arrow: Clockwise curve with solid fill">
            <a:extLst>
              <a:ext uri="{FF2B5EF4-FFF2-40B4-BE49-F238E27FC236}">
                <a16:creationId xmlns:a16="http://schemas.microsoft.com/office/drawing/2014/main" id="{67E2699F-269D-2D38-08D5-61EB6A308E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3336183" flipV="1">
            <a:off x="9963047" y="1583130"/>
            <a:ext cx="914400" cy="914400"/>
          </a:xfrm>
          <a:prstGeom prst="rect">
            <a:avLst/>
          </a:prstGeom>
        </p:spPr>
      </p:pic>
      <p:sp>
        <p:nvSpPr>
          <p:cNvPr id="18" name="TextBox 13">
            <a:extLst>
              <a:ext uri="{FF2B5EF4-FFF2-40B4-BE49-F238E27FC236}">
                <a16:creationId xmlns:a16="http://schemas.microsoft.com/office/drawing/2014/main" id="{ED00801A-52F1-8B78-63CF-31EBF354109E}"/>
              </a:ext>
            </a:extLst>
          </p:cNvPr>
          <p:cNvSpPr txBox="1"/>
          <p:nvPr/>
        </p:nvSpPr>
        <p:spPr>
          <a:xfrm>
            <a:off x="1636809" y="1110315"/>
            <a:ext cx="1493113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3600">
                <a:latin typeface="Kapra Neue" panose="00000600000000000000" pitchFamily="50" charset="0"/>
                <a:cs typeface="Calibri Light"/>
              </a:rPr>
              <a:t>asteroid family</a:t>
            </a:r>
          </a:p>
        </p:txBody>
      </p:sp>
      <p:pic>
        <p:nvPicPr>
          <p:cNvPr id="19" name="Graphic 18" descr="Arrow: Clockwise curve with solid fill">
            <a:extLst>
              <a:ext uri="{FF2B5EF4-FFF2-40B4-BE49-F238E27FC236}">
                <a16:creationId xmlns:a16="http://schemas.microsoft.com/office/drawing/2014/main" id="{9BFD41A4-E9C3-0C33-91BA-F8900261EA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7353660">
            <a:off x="2800112" y="1265901"/>
            <a:ext cx="914400" cy="1149661"/>
          </a:xfrm>
          <a:prstGeom prst="rect">
            <a:avLst/>
          </a:prstGeom>
        </p:spPr>
      </p:pic>
      <p:grpSp>
        <p:nvGrpSpPr>
          <p:cNvPr id="299" name="Group 298">
            <a:extLst>
              <a:ext uri="{FF2B5EF4-FFF2-40B4-BE49-F238E27FC236}">
                <a16:creationId xmlns:a16="http://schemas.microsoft.com/office/drawing/2014/main" id="{E4A399CE-6A4D-3448-03EF-1400CAC019A5}"/>
              </a:ext>
            </a:extLst>
          </p:cNvPr>
          <p:cNvGrpSpPr/>
          <p:nvPr/>
        </p:nvGrpSpPr>
        <p:grpSpPr>
          <a:xfrm rot="3169536">
            <a:off x="8733399" y="4280860"/>
            <a:ext cx="1723297" cy="1661389"/>
            <a:chOff x="9949977" y="3136323"/>
            <a:chExt cx="1483489" cy="1429474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E21008D5-D510-6C08-A7DE-8E49AB7ED346}"/>
                </a:ext>
              </a:extLst>
            </p:cNvPr>
            <p:cNvSpPr/>
            <p:nvPr/>
          </p:nvSpPr>
          <p:spPr>
            <a:xfrm rot="21127474">
              <a:off x="9979169" y="3463565"/>
              <a:ext cx="1442960" cy="90565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20" name="Graphic 19" descr="Comet outline">
              <a:extLst>
                <a:ext uri="{FF2B5EF4-FFF2-40B4-BE49-F238E27FC236}">
                  <a16:creationId xmlns:a16="http://schemas.microsoft.com/office/drawing/2014/main" id="{67CC8661-CB2C-A618-F3D3-940AF99D78D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12475516" flipH="1" flipV="1">
              <a:off x="9949977" y="3136323"/>
              <a:ext cx="1483489" cy="1429474"/>
            </a:xfrm>
            <a:prstGeom prst="rect">
              <a:avLst/>
            </a:prstGeom>
          </p:spPr>
        </p:pic>
      </p:grpSp>
      <p:sp>
        <p:nvSpPr>
          <p:cNvPr id="22" name="TextBox 13">
            <a:extLst>
              <a:ext uri="{FF2B5EF4-FFF2-40B4-BE49-F238E27FC236}">
                <a16:creationId xmlns:a16="http://schemas.microsoft.com/office/drawing/2014/main" id="{2CAEBF77-BFEC-C544-4129-7E7276287B8F}"/>
              </a:ext>
            </a:extLst>
          </p:cNvPr>
          <p:cNvSpPr txBox="1"/>
          <p:nvPr/>
        </p:nvSpPr>
        <p:spPr>
          <a:xfrm>
            <a:off x="9768658" y="3260522"/>
            <a:ext cx="2267342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AU" sz="3600">
                <a:latin typeface="Kapra Neue" panose="00000600000000000000" pitchFamily="50" charset="0"/>
                <a:cs typeface="Calibri Light"/>
              </a:rPr>
              <a:t>Jupiter Family Comet (JFC)  </a:t>
            </a:r>
          </a:p>
        </p:txBody>
      </p:sp>
      <p:pic>
        <p:nvPicPr>
          <p:cNvPr id="23" name="Graphic 22" descr="Arrow: Clockwise curve with solid fill">
            <a:extLst>
              <a:ext uri="{FF2B5EF4-FFF2-40B4-BE49-F238E27FC236}">
                <a16:creationId xmlns:a16="http://schemas.microsoft.com/office/drawing/2014/main" id="{8614E4AE-77CD-B577-0C1B-1C91D544D8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5731369">
            <a:off x="10242068" y="4242402"/>
            <a:ext cx="1071046" cy="1149661"/>
          </a:xfrm>
          <a:prstGeom prst="rect">
            <a:avLst/>
          </a:prstGeom>
        </p:spPr>
      </p:pic>
      <p:grpSp>
        <p:nvGrpSpPr>
          <p:cNvPr id="201" name="Group 200">
            <a:extLst>
              <a:ext uri="{FF2B5EF4-FFF2-40B4-BE49-F238E27FC236}">
                <a16:creationId xmlns:a16="http://schemas.microsoft.com/office/drawing/2014/main" id="{E92B2A0C-9354-9853-0813-DD72DECBBE64}"/>
              </a:ext>
            </a:extLst>
          </p:cNvPr>
          <p:cNvGrpSpPr/>
          <p:nvPr/>
        </p:nvGrpSpPr>
        <p:grpSpPr>
          <a:xfrm>
            <a:off x="3416400" y="471600"/>
            <a:ext cx="5261437" cy="5285184"/>
            <a:chOff x="3432481" y="823441"/>
            <a:chExt cx="5261437" cy="5285184"/>
          </a:xfrm>
        </p:grpSpPr>
        <p:pic>
          <p:nvPicPr>
            <p:cNvPr id="202" name="Picture 201" descr="A cartoon of a planet&#10;&#10;Description automatically generated">
              <a:extLst>
                <a:ext uri="{FF2B5EF4-FFF2-40B4-BE49-F238E27FC236}">
                  <a16:creationId xmlns:a16="http://schemas.microsoft.com/office/drawing/2014/main" id="{53683BBD-E9CF-8AD8-6F25-96B622E53F9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20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4EADED-26F4-D887-FA4B-F92DEFA5FF6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20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FDC2D0D-6D8F-44B6-3B02-76A5B1915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20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324FE0E-7BFB-C874-C9BA-3EC7C8D4EF3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20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9EACD1A-22AB-CF8C-D7B9-8CCD9B87804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20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174B3D9-1223-2475-D73D-22680A3F66E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20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D94754E-785F-C848-E30A-70E034987E0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20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068C2A0-5FE8-FF40-9195-C4145418447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2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EB671F5-E84F-814E-0671-87605ACA414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2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AA10056-A237-33CC-081F-488C41065F3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2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889B77C-67DB-AD19-71B4-C6A8B32A13D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21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4B48329-5313-4811-D2F0-C34704B76F3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2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2AC802B-A0C9-C552-02E8-59CADA84E4D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2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0BBECC7-A51D-4CE1-332C-1B877EC6A0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2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FED82FF-21F1-5019-A399-7FB3972C793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2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1AEC483-41AE-AFC1-0DA0-C6442DE5F5D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2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B58D56E-A67C-716F-9E39-9E1FC096370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2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4356E07-2D77-74B4-B4BE-6F929B850B3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2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AE407B3-E682-EB38-3034-5C379D4C011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2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6CB3974-4C73-E970-D5B3-5D653EDE0D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2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148AB7E-7DF8-3689-3C1E-659799A457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2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F0DEE50-B7D5-DAE4-7595-216F2261C2F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2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5776AFE-D579-285E-7722-724340F11CD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2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C132F9C-A63C-8E94-536A-2428333628A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2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3B5B392-ABDC-8F19-EFEB-7615528EAD6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2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349D8B0-1924-3A8D-03C0-A584AADC883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2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15858B8-EA62-C6B0-11E2-30E39F9F834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2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963FDB-CA2B-5AA7-8038-FDD9B127C6D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2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3531D8F-CF59-7D5D-6EF5-E03166D3F6F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2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1373F09-CF13-35BB-6187-A411CCAB3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2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51D97EE-1587-11FA-C161-A0C915EEB91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2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B14A74C-340B-2F0E-33D5-9F127E65C04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2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C1A6360-B617-5C02-D095-E1366BBB694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2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8D67D20-E522-BA61-94DE-CE3FDE58B0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2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2F688E7-D302-7887-A6F3-9CB6B236D08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2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9459E64-E900-0FE7-A001-28647B23901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2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72FD28E-D8E0-9328-F568-D96AD571685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2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6B7FD58-51C8-22EC-0BEF-36D23B05CF4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2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71863B8-9F82-8AEA-852A-C706CCD0C7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2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48C4870-8B6D-7857-CF66-C09AA3CC0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2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2E67592-2784-7834-FF01-760E6850745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2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36B4DC2-1F66-DC38-3970-3E9CA82F3A6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2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145D2C9-EB12-EA3E-1F67-859B17FE244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2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F383AEE-5943-B7C3-74F8-648AA298897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2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6787724-9167-8460-1DDE-AA29EE68E58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2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6E87537-8C1A-DC0C-C503-9DD67AD8537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2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CE87102-8114-C79C-2301-F17D82DF175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2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D5F1F83-2033-F5E9-AB9C-1BB70D593BE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2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052F069-98A4-C490-F4D0-35F857ADA37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2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C4A801F-35F8-4C3F-1851-DFE34548DA2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2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72026CC-C488-B350-3A11-9B9278674E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2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EF1954F-01E1-06EA-A93D-81EAFC0A3B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2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E392570-D6F9-13A6-6858-4C8982FFF7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2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3301ADF-B0A8-09F4-F220-DA8B5E951E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2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3819BEB-94C7-8CC2-E920-6FD5C0DB371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2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3714C97-F117-D735-6C72-2C7A1C692B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2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0E94EC5-F51B-410F-D421-877FCBA8437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2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C88FB20-0691-407E-9ED8-874F21B63E9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2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A15F49A-AFAC-B1DC-D97D-098BD895D18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2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85D8447-4E48-33F8-FCF7-2949B92D8D7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2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9AA868B-230B-C48D-7F6B-1F50F0AE9BC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2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03DA8AD-BC59-1481-08EE-17ECA3A2C2A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2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F44ED4E-781D-F9F7-6586-93B00BFF34C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2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44375C5-8EE2-AC3A-2EAD-E05A3DF8A11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2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10ECE48-CF8F-1191-F124-D649FB648FA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2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144B64A-FCB1-E4BE-7FC4-9505A26A0F0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2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C471311-ABD6-2DE1-94A4-5DF0E237E32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2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106AA25-B226-120B-B041-8122A6B6F0D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2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5577549-F521-4874-C691-C576DBD8475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2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2AF825A-541B-84B4-0B3D-54641ADC60C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2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B5CCC73-3D5B-1FE1-52FC-125108EDB3C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2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9865590-8931-8956-D602-58BA44BDB79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2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C021207-C43F-7142-1B25-A82DCF0E79C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2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C9DB92D-8A30-87A2-BE6E-A83B7D51DE0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2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E2403FF-5163-3933-D08C-2264CCC45BB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2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DB8796E-BA42-767E-DE2E-6A0BB6BD1A3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2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E3497F5-04BC-23A2-7C8E-2F8BDCF9E51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2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857E4EC-7A0F-4A43-A080-29B5FA35BA4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2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C521BB3-43CC-DF6E-765A-3E3D53A70D1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2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347B497-0BE7-FD37-F727-B1DCDC9C6F8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2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3DE4F42-78CF-679B-8493-63416EEA9AD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2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5756CB5-2095-70AA-5A80-6852FCEE70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2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A56C2B2-F6C1-5F79-D0DC-3A2F20F05C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2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D61263-406D-D3C0-7ACE-65A7E0530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2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C24B277-A4F5-4FA3-08DE-FAA3EC61415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2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39122A0-5CA9-C665-8906-3D9AE0FC8F5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2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73C10C6-2E48-BBDD-4141-AB5645C43A6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2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E1D9F9E-3A03-174D-E392-4FECAA2CDBC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p:sp>
        <p:nvSpPr>
          <p:cNvPr id="292" name="Oval 291">
            <a:extLst>
              <a:ext uri="{FF2B5EF4-FFF2-40B4-BE49-F238E27FC236}">
                <a16:creationId xmlns:a16="http://schemas.microsoft.com/office/drawing/2014/main" id="{B5A404E2-F6A0-6CCD-F40F-54B64ED4079F}"/>
              </a:ext>
            </a:extLst>
          </p:cNvPr>
          <p:cNvSpPr/>
          <p:nvPr/>
        </p:nvSpPr>
        <p:spPr>
          <a:xfrm>
            <a:off x="1414409" y="4405075"/>
            <a:ext cx="1440659" cy="132770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grpSp>
        <p:nvGrpSpPr>
          <p:cNvPr id="293" name="Group 292">
            <a:extLst>
              <a:ext uri="{FF2B5EF4-FFF2-40B4-BE49-F238E27FC236}">
                <a16:creationId xmlns:a16="http://schemas.microsoft.com/office/drawing/2014/main" id="{DC7BE8CC-60D2-D638-3659-BBC4DC76BA0E}"/>
              </a:ext>
            </a:extLst>
          </p:cNvPr>
          <p:cNvGrpSpPr/>
          <p:nvPr/>
        </p:nvGrpSpPr>
        <p:grpSpPr>
          <a:xfrm>
            <a:off x="1518092" y="4181330"/>
            <a:ext cx="1588052" cy="1585941"/>
            <a:chOff x="137980" y="2238016"/>
            <a:chExt cx="1588052" cy="1585941"/>
          </a:xfrm>
        </p:grpSpPr>
        <p:sp>
          <p:nvSpPr>
            <p:cNvPr id="294" name="Oval 293">
              <a:extLst>
                <a:ext uri="{FF2B5EF4-FFF2-40B4-BE49-F238E27FC236}">
                  <a16:creationId xmlns:a16="http://schemas.microsoft.com/office/drawing/2014/main" id="{81FFB9BD-C97E-477D-522F-AE7ECFC3A06F}"/>
                </a:ext>
              </a:extLst>
            </p:cNvPr>
            <p:cNvSpPr/>
            <p:nvPr/>
          </p:nvSpPr>
          <p:spPr>
            <a:xfrm rot="20839381">
              <a:off x="380876" y="2474728"/>
              <a:ext cx="1104147" cy="111251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295" name="Graphic 294" descr="Neptune outline">
              <a:extLst>
                <a:ext uri="{FF2B5EF4-FFF2-40B4-BE49-F238E27FC236}">
                  <a16:creationId xmlns:a16="http://schemas.microsoft.com/office/drawing/2014/main" id="{0F2CC251-5088-58C3-CB76-111BEE4EC3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 rot="192564">
              <a:off x="137980" y="2238016"/>
              <a:ext cx="1588052" cy="1585941"/>
            </a:xfrm>
            <a:prstGeom prst="rect">
              <a:avLst/>
            </a:prstGeom>
          </p:spPr>
        </p:pic>
      </p:grpSp>
      <p:sp>
        <p:nvSpPr>
          <p:cNvPr id="296" name="Oval 295">
            <a:extLst>
              <a:ext uri="{FF2B5EF4-FFF2-40B4-BE49-F238E27FC236}">
                <a16:creationId xmlns:a16="http://schemas.microsoft.com/office/drawing/2014/main" id="{C16DEF2C-6F7B-AC4B-A033-BB6C711A5BCC}"/>
              </a:ext>
            </a:extLst>
          </p:cNvPr>
          <p:cNvSpPr/>
          <p:nvPr/>
        </p:nvSpPr>
        <p:spPr>
          <a:xfrm>
            <a:off x="10386514" y="362066"/>
            <a:ext cx="1512000" cy="1476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97" name="Oval 296">
            <a:extLst>
              <a:ext uri="{FF2B5EF4-FFF2-40B4-BE49-F238E27FC236}">
                <a16:creationId xmlns:a16="http://schemas.microsoft.com/office/drawing/2014/main" id="{9547F77A-EE19-CB49-3487-2055986EAF5F}"/>
              </a:ext>
            </a:extLst>
          </p:cNvPr>
          <p:cNvSpPr/>
          <p:nvPr/>
        </p:nvSpPr>
        <p:spPr>
          <a:xfrm>
            <a:off x="10493005" y="473942"/>
            <a:ext cx="1287852" cy="1241903"/>
          </a:xfrm>
          <a:prstGeom prst="ellipse">
            <a:avLst/>
          </a:prstGeom>
          <a:solidFill>
            <a:srgbClr val="EFED9B"/>
          </a:solidFill>
          <a:ln>
            <a:solidFill>
              <a:srgbClr val="D5B75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298" name="Graphic 297" descr="Uranus with solid fill">
            <a:extLst>
              <a:ext uri="{FF2B5EF4-FFF2-40B4-BE49-F238E27FC236}">
                <a16:creationId xmlns:a16="http://schemas.microsoft.com/office/drawing/2014/main" id="{320B11EE-6431-8DFB-4B7B-131DEEB58CD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2736397">
            <a:off x="10236932" y="177750"/>
            <a:ext cx="1800000" cy="1800000"/>
          </a:xfrm>
          <a:prstGeom prst="rect">
            <a:avLst/>
          </a:prstGeom>
        </p:spPr>
      </p:pic>
      <p:sp>
        <p:nvSpPr>
          <p:cNvPr id="302" name="Text Placeholder 1">
            <a:extLst>
              <a:ext uri="{FF2B5EF4-FFF2-40B4-BE49-F238E27FC236}">
                <a16:creationId xmlns:a16="http://schemas.microsoft.com/office/drawing/2014/main" id="{D932D90D-A0D3-AE82-BF67-B13B689D739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12" name="Graphic 11" descr="Arrow: Clockwise curve with solid fill">
            <a:extLst>
              <a:ext uri="{FF2B5EF4-FFF2-40B4-BE49-F238E27FC236}">
                <a16:creationId xmlns:a16="http://schemas.microsoft.com/office/drawing/2014/main" id="{F15CBC5D-5623-FFD9-9325-0161F216F5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6366790" flipH="1">
            <a:off x="798117" y="40590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204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5" grpId="0" animBg="1"/>
      <p:bldP spid="14" grpId="0"/>
      <p:bldP spid="18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67329-23C3-C505-3423-F5443A366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Oval 289">
            <a:extLst>
              <a:ext uri="{FF2B5EF4-FFF2-40B4-BE49-F238E27FC236}">
                <a16:creationId xmlns:a16="http://schemas.microsoft.com/office/drawing/2014/main" id="{DA8933C9-68B2-5F51-22C6-95EA26919C5F}"/>
              </a:ext>
            </a:extLst>
          </p:cNvPr>
          <p:cNvSpPr/>
          <p:nvPr/>
        </p:nvSpPr>
        <p:spPr>
          <a:xfrm>
            <a:off x="1776000" y="-1251000"/>
            <a:ext cx="8640000" cy="8640000"/>
          </a:xfrm>
          <a:prstGeom prst="ellipse">
            <a:avLst/>
          </a:pr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91" name="Oval 290">
            <a:extLst>
              <a:ext uri="{FF2B5EF4-FFF2-40B4-BE49-F238E27FC236}">
                <a16:creationId xmlns:a16="http://schemas.microsoft.com/office/drawing/2014/main" id="{DC0F92B4-D786-A5CB-9F92-270E2A096965}"/>
              </a:ext>
            </a:extLst>
          </p:cNvPr>
          <p:cNvSpPr/>
          <p:nvPr/>
        </p:nvSpPr>
        <p:spPr>
          <a:xfrm>
            <a:off x="696000" y="-2331000"/>
            <a:ext cx="10800000" cy="10800000"/>
          </a:xfrm>
          <a:prstGeom prst="ellipse">
            <a:avLst/>
          </a:prstGeom>
          <a:noFill/>
          <a:ln w="19050">
            <a:solidFill>
              <a:srgbClr val="E6E36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3B35AA2-26F8-108C-9FF1-38C96459E2A6}"/>
              </a:ext>
            </a:extLst>
          </p:cNvPr>
          <p:cNvSpPr/>
          <p:nvPr/>
        </p:nvSpPr>
        <p:spPr>
          <a:xfrm rot="19024626">
            <a:off x="3652172" y="1835699"/>
            <a:ext cx="1059027" cy="905655"/>
          </a:xfrm>
          <a:prstGeom prst="ellipse">
            <a:avLst/>
          </a:prstGeom>
          <a:solidFill>
            <a:schemeClr val="accent6">
              <a:lumMod val="60000"/>
              <a:lumOff val="40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806FB02-C6CD-34C8-B877-585C893016E6}"/>
              </a:ext>
            </a:extLst>
          </p:cNvPr>
          <p:cNvSpPr/>
          <p:nvPr/>
        </p:nvSpPr>
        <p:spPr>
          <a:xfrm>
            <a:off x="5366934" y="2348686"/>
            <a:ext cx="1440000" cy="1440000"/>
          </a:xfrm>
          <a:prstGeom prst="ellipse">
            <a:avLst/>
          </a:prstGeom>
          <a:noFill/>
          <a:ln w="19050">
            <a:solidFill>
              <a:srgbClr val="3F702C">
                <a:alpha val="69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2314027-2EDD-4949-9DB1-A6CC055BAA94}"/>
              </a:ext>
            </a:extLst>
          </p:cNvPr>
          <p:cNvSpPr/>
          <p:nvPr/>
        </p:nvSpPr>
        <p:spPr>
          <a:xfrm>
            <a:off x="5196000" y="2168686"/>
            <a:ext cx="1800000" cy="1800000"/>
          </a:xfrm>
          <a:prstGeom prst="ellipse">
            <a:avLst/>
          </a:prstGeom>
          <a:noFill/>
          <a:ln w="19050">
            <a:solidFill>
              <a:srgbClr val="0BA3A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2FB0F7B-39A4-4A35-41A5-6EF8B5C32EC0}"/>
              </a:ext>
            </a:extLst>
          </p:cNvPr>
          <p:cNvSpPr/>
          <p:nvPr/>
        </p:nvSpPr>
        <p:spPr>
          <a:xfrm>
            <a:off x="4724400" y="1697400"/>
            <a:ext cx="2745286" cy="2745286"/>
          </a:xfrm>
          <a:prstGeom prst="ellipse">
            <a:avLst/>
          </a:prstGeom>
          <a:noFill/>
          <a:ln w="19050">
            <a:solidFill>
              <a:srgbClr val="CC2F0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6" name="Sun 35">
            <a:extLst>
              <a:ext uri="{FF2B5EF4-FFF2-40B4-BE49-F238E27FC236}">
                <a16:creationId xmlns:a16="http://schemas.microsoft.com/office/drawing/2014/main" id="{07988E3D-A96A-CAA9-D0EE-215C0D90A9A6}"/>
              </a:ext>
            </a:extLst>
          </p:cNvPr>
          <p:cNvSpPr/>
          <p:nvPr/>
        </p:nvSpPr>
        <p:spPr>
          <a:xfrm>
            <a:off x="5880000" y="2853000"/>
            <a:ext cx="432000" cy="431372"/>
          </a:xfrm>
          <a:prstGeom prst="sun">
            <a:avLst>
              <a:gd name="adj" fmla="val 19187"/>
            </a:avLst>
          </a:prstGeom>
          <a:solidFill>
            <a:srgbClr val="CC9900"/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315E08D-B423-B8D0-8DDF-C484B6CBCACF}"/>
              </a:ext>
            </a:extLst>
          </p:cNvPr>
          <p:cNvSpPr/>
          <p:nvPr/>
        </p:nvSpPr>
        <p:spPr>
          <a:xfrm>
            <a:off x="5626817" y="2618686"/>
            <a:ext cx="900000" cy="900000"/>
          </a:xfrm>
          <a:prstGeom prst="ellipse">
            <a:avLst/>
          </a:prstGeom>
          <a:noFill/>
          <a:ln w="1905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219ED73-734A-9EB1-B332-ECCCDB8CBE53}"/>
              </a:ext>
            </a:extLst>
          </p:cNvPr>
          <p:cNvSpPr/>
          <p:nvPr/>
        </p:nvSpPr>
        <p:spPr>
          <a:xfrm>
            <a:off x="6803881" y="2450277"/>
            <a:ext cx="486879" cy="66234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3" name="Graphic 14" descr="Earth globe: Asia and Australia with solid fill">
            <a:extLst>
              <a:ext uri="{FF2B5EF4-FFF2-40B4-BE49-F238E27FC236}">
                <a16:creationId xmlns:a16="http://schemas.microsoft.com/office/drawing/2014/main" id="{31976AED-7639-D942-48F0-0811EA874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91872" y="2517843"/>
            <a:ext cx="599310" cy="594775"/>
          </a:xfrm>
          <a:prstGeom prst="rect">
            <a:avLst/>
          </a:prstGeom>
        </p:spPr>
      </p:pic>
      <p:sp>
        <p:nvSpPr>
          <p:cNvPr id="5" name="TextBox 13">
            <a:extLst>
              <a:ext uri="{FF2B5EF4-FFF2-40B4-BE49-F238E27FC236}">
                <a16:creationId xmlns:a16="http://schemas.microsoft.com/office/drawing/2014/main" id="{1D0D89E6-3B50-5EA1-D782-6C5EB6E3D4D5}"/>
              </a:ext>
            </a:extLst>
          </p:cNvPr>
          <p:cNvSpPr txBox="1"/>
          <p:nvPr/>
        </p:nvSpPr>
        <p:spPr>
          <a:xfrm>
            <a:off x="211795" y="2979593"/>
            <a:ext cx="2470364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3600">
                <a:latin typeface="Kapra Neue" panose="00000600000000000000" pitchFamily="50" charset="0"/>
                <a:cs typeface="Calibri Light"/>
              </a:rPr>
              <a:t>mean motion resonance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055577-AC7C-FD52-D8FB-A97D31D051B7}"/>
              </a:ext>
            </a:extLst>
          </p:cNvPr>
          <p:cNvSpPr txBox="1"/>
          <p:nvPr/>
        </p:nvSpPr>
        <p:spPr>
          <a:xfrm>
            <a:off x="8750914" y="1568521"/>
            <a:ext cx="174974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3600">
                <a:latin typeface="Kapra Neue" panose="00000600000000000000" pitchFamily="50" charset="0"/>
                <a:cs typeface="Calibri Light"/>
              </a:rPr>
              <a:t>secular </a:t>
            </a:r>
            <a:r>
              <a:rPr lang="en-AU" sz="3600">
                <a:highlight>
                  <a:srgbClr val="FFFFFF"/>
                </a:highlight>
                <a:latin typeface="Kapra Neue" panose="00000600000000000000" pitchFamily="50" charset="0"/>
                <a:cs typeface="Calibri Light"/>
              </a:rPr>
              <a:t>resonance</a:t>
            </a:r>
          </a:p>
        </p:txBody>
      </p:sp>
      <p:pic>
        <p:nvPicPr>
          <p:cNvPr id="16" name="Graphic 15" descr="Arrow: Clockwise curve with solid fill">
            <a:extLst>
              <a:ext uri="{FF2B5EF4-FFF2-40B4-BE49-F238E27FC236}">
                <a16:creationId xmlns:a16="http://schemas.microsoft.com/office/drawing/2014/main" id="{D74B9A15-C8EE-5634-6354-8590425CC4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3336183" flipV="1">
            <a:off x="9963047" y="1583130"/>
            <a:ext cx="914400" cy="914400"/>
          </a:xfrm>
          <a:prstGeom prst="rect">
            <a:avLst/>
          </a:prstGeom>
        </p:spPr>
      </p:pic>
      <p:sp>
        <p:nvSpPr>
          <p:cNvPr id="18" name="TextBox 13">
            <a:extLst>
              <a:ext uri="{FF2B5EF4-FFF2-40B4-BE49-F238E27FC236}">
                <a16:creationId xmlns:a16="http://schemas.microsoft.com/office/drawing/2014/main" id="{69069C68-84CB-A040-EBDF-81DE3322AC6E}"/>
              </a:ext>
            </a:extLst>
          </p:cNvPr>
          <p:cNvSpPr txBox="1"/>
          <p:nvPr/>
        </p:nvSpPr>
        <p:spPr>
          <a:xfrm>
            <a:off x="1636809" y="1110315"/>
            <a:ext cx="1493113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3600">
                <a:latin typeface="Kapra Neue" panose="00000600000000000000" pitchFamily="50" charset="0"/>
                <a:cs typeface="Calibri Light"/>
              </a:rPr>
              <a:t>asteroid family</a:t>
            </a:r>
          </a:p>
        </p:txBody>
      </p:sp>
      <p:pic>
        <p:nvPicPr>
          <p:cNvPr id="19" name="Graphic 18" descr="Arrow: Clockwise curve with solid fill">
            <a:extLst>
              <a:ext uri="{FF2B5EF4-FFF2-40B4-BE49-F238E27FC236}">
                <a16:creationId xmlns:a16="http://schemas.microsoft.com/office/drawing/2014/main" id="{BF7B16F0-7ECD-F430-3C14-D8B93D0059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7353660">
            <a:off x="2800112" y="1265901"/>
            <a:ext cx="914400" cy="1149661"/>
          </a:xfrm>
          <a:prstGeom prst="rect">
            <a:avLst/>
          </a:prstGeom>
        </p:spPr>
      </p:pic>
      <p:grpSp>
        <p:nvGrpSpPr>
          <p:cNvPr id="299" name="Group 298">
            <a:extLst>
              <a:ext uri="{FF2B5EF4-FFF2-40B4-BE49-F238E27FC236}">
                <a16:creationId xmlns:a16="http://schemas.microsoft.com/office/drawing/2014/main" id="{B82DA0EB-17C3-953C-B365-8674511F9A00}"/>
              </a:ext>
            </a:extLst>
          </p:cNvPr>
          <p:cNvGrpSpPr/>
          <p:nvPr/>
        </p:nvGrpSpPr>
        <p:grpSpPr>
          <a:xfrm rot="3169536">
            <a:off x="8733399" y="4280860"/>
            <a:ext cx="1723297" cy="1661389"/>
            <a:chOff x="9949977" y="3136323"/>
            <a:chExt cx="1483489" cy="1429474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43D1F92-3913-A68E-9278-BC5249C8539F}"/>
                </a:ext>
              </a:extLst>
            </p:cNvPr>
            <p:cNvSpPr/>
            <p:nvPr/>
          </p:nvSpPr>
          <p:spPr>
            <a:xfrm rot="21127474">
              <a:off x="9979169" y="3463565"/>
              <a:ext cx="1442960" cy="90565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20" name="Graphic 19" descr="Comet outline">
              <a:extLst>
                <a:ext uri="{FF2B5EF4-FFF2-40B4-BE49-F238E27FC236}">
                  <a16:creationId xmlns:a16="http://schemas.microsoft.com/office/drawing/2014/main" id="{3B371537-B938-2C59-5A12-35FB7BF379A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12475516" flipH="1" flipV="1">
              <a:off x="9949977" y="3136323"/>
              <a:ext cx="1483489" cy="1429474"/>
            </a:xfrm>
            <a:prstGeom prst="rect">
              <a:avLst/>
            </a:prstGeom>
          </p:spPr>
        </p:pic>
      </p:grpSp>
      <p:sp>
        <p:nvSpPr>
          <p:cNvPr id="22" name="TextBox 13">
            <a:extLst>
              <a:ext uri="{FF2B5EF4-FFF2-40B4-BE49-F238E27FC236}">
                <a16:creationId xmlns:a16="http://schemas.microsoft.com/office/drawing/2014/main" id="{9F46F71A-CC0B-3A81-2D56-EF937C05644A}"/>
              </a:ext>
            </a:extLst>
          </p:cNvPr>
          <p:cNvSpPr txBox="1"/>
          <p:nvPr/>
        </p:nvSpPr>
        <p:spPr>
          <a:xfrm>
            <a:off x="9768658" y="3260522"/>
            <a:ext cx="2267342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AU" sz="3600">
                <a:latin typeface="Kapra Neue" panose="00000600000000000000" pitchFamily="50" charset="0"/>
                <a:cs typeface="Calibri Light"/>
              </a:rPr>
              <a:t>Jupiter Family Comet (JFC)  </a:t>
            </a:r>
          </a:p>
        </p:txBody>
      </p:sp>
      <p:pic>
        <p:nvPicPr>
          <p:cNvPr id="23" name="Graphic 22" descr="Arrow: Clockwise curve with solid fill">
            <a:extLst>
              <a:ext uri="{FF2B5EF4-FFF2-40B4-BE49-F238E27FC236}">
                <a16:creationId xmlns:a16="http://schemas.microsoft.com/office/drawing/2014/main" id="{547C4096-3C14-03ED-D4B4-9D1275E9AC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5731369">
            <a:off x="10242068" y="4242402"/>
            <a:ext cx="1071046" cy="1149661"/>
          </a:xfrm>
          <a:prstGeom prst="rect">
            <a:avLst/>
          </a:prstGeom>
        </p:spPr>
      </p:pic>
      <p:grpSp>
        <p:nvGrpSpPr>
          <p:cNvPr id="201" name="Group 200">
            <a:extLst>
              <a:ext uri="{FF2B5EF4-FFF2-40B4-BE49-F238E27FC236}">
                <a16:creationId xmlns:a16="http://schemas.microsoft.com/office/drawing/2014/main" id="{A216E2DE-0C68-97DA-C7BE-66D39FBFA0D5}"/>
              </a:ext>
            </a:extLst>
          </p:cNvPr>
          <p:cNvGrpSpPr/>
          <p:nvPr/>
        </p:nvGrpSpPr>
        <p:grpSpPr>
          <a:xfrm>
            <a:off x="3416400" y="471600"/>
            <a:ext cx="5261437" cy="5285184"/>
            <a:chOff x="3432481" y="823441"/>
            <a:chExt cx="5261437" cy="5285184"/>
          </a:xfrm>
        </p:grpSpPr>
        <p:pic>
          <p:nvPicPr>
            <p:cNvPr id="202" name="Picture 201" descr="A cartoon of a planet&#10;&#10;Description automatically generated">
              <a:extLst>
                <a:ext uri="{FF2B5EF4-FFF2-40B4-BE49-F238E27FC236}">
                  <a16:creationId xmlns:a16="http://schemas.microsoft.com/office/drawing/2014/main" id="{891F7383-8BB2-D9D7-3E59-2E07081A31E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20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94A66F7-B17C-CFCA-FD96-A1B646FACBC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20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AFAF3B7-6430-4956-0A3F-C6B557CBF1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20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C2A1C84-9359-0B8D-0DB5-E820AE2DAEB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20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1213E6-83B9-AFF3-6AEA-5183E0F2D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20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F00C65C-C0E5-0932-B69B-58D9B7B4688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20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CB5F850-27A1-ECA5-8880-A571795D06A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20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A3BE75D-DA1F-AF1D-E7D7-C4BACB78C62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2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8EC7B73-70DD-9B68-B9D0-F0FB9FFC053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2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73627DA-2ACD-CCBF-6D79-D23153754F4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2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06BFD32-0D04-79F6-7901-BA3741BC9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21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9089C6-1409-1D45-E3F1-CFFD5F7FBE6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2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493FB92-69EE-DEAE-9F15-E9C71039AD1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2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21D7DB-B1B5-0296-4820-3D483AE6B3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2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4CEBFE0-BC60-C81E-1D75-5599550A4D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2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AEC106A-11D6-FF06-F75E-F73AD9D0E9B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2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866E6C0-E12A-9955-5B0E-D241EB9558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2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9F70729-0BF9-87A8-3689-8F915FDD7E6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2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44775AE-74E4-98B7-249E-F59F6E27F1F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2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CB0D9C7-240A-F341-D9D3-93889EF4B0C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2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0D9CD18-73CC-F55E-B689-E44FAA1BBC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2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D4E3A29-E5EF-0AC0-EB1B-0EDC6ABCBE3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2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A0376EA-CE5C-3908-02C3-382807D2DB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2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531C190-D35A-541C-8E08-3639926F8CD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2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7AEFB0E-44FE-57A0-288D-EF9D8F444C0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2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7423A2B-DF83-8448-3ECA-22EC88F580F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2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5E714F5-5821-775C-7077-2B3796353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2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B6F0861-9AD9-9031-61D3-97E0B6463D1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2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BC9A1E-90DF-D10E-3B98-729129FB046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2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29FE08B-04AB-3D21-FED5-42B7BE34D7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2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6FF80C5-17D5-B6CB-0264-28653A420C1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2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84D516F-4BD9-46C5-942E-F5322B8529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2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8BF3C90-D3BA-FA6F-7CD1-4D158EA53B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2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D80E4B0-6F23-C2F9-F9B6-5298087B6B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2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32856E0-72FE-B667-6FB8-C46BA482865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2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7D184DA-7F54-BE87-7F46-B15B928FDBB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2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0AE1C87-1BD9-57B0-D7A2-E13BAD18294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2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336E915-F531-99AC-AABE-ED19CC415C1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2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CF240DE-B470-E0CF-3DE6-FEF59480ECF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2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E97B5B5-F3BD-26F9-F778-B2EC14794F7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2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913A3B8-2368-0B6D-93A8-9A13D639AD3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2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4C821EE-39E3-2F5C-9446-74CDDCF17E9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2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A2C81BF-1606-FE2C-7CB8-59E050AD73F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2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AB7A6F0-D77E-5473-A159-DD329CF2492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2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3343CBE-0A70-488D-E1BF-78FEDA2B626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2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822D151-7814-427B-6907-F848FD674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2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2F9E1B9-C34F-1991-71EF-A3B711EC2D9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2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DC5896B-C505-2A72-AB3E-B2DF4B2CC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2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BB4C942-7A9A-7F60-CF1C-E9A8D213AB6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2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F8FED43-0833-4BA8-473B-C14F29B53A1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2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BB8652F-0747-CF4E-E562-AC385D5E29C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2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F4E9681-892F-6E08-3618-F081A24C8B8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2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7F1298-331E-2B3A-5EC9-AD89FF60E45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2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CBE8F28-7456-D4D5-30D8-C4BA1606983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2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AEDB2A8-4DCC-376D-2477-60A96E8AB6E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2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1589A98-0BD5-12F5-2565-C7E38660BBD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2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062BBA3-D7EC-1850-7663-867C3A5A107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2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89705CB-005B-A870-DDFC-D58417092C5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2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48B9877-2B8C-8D2B-1310-2E22BB4ADDE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2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A2A8364-755B-DC68-3AFA-CA8D466BEA6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2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132AB7C-BD56-CEE5-70D4-71A16EE02BF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2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BC60C5F-40FC-DE41-0080-9A7D5E6E079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2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BE63CB1-7F14-3C66-DDCA-869D53FA11E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2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730C957-C671-9AB6-EAA2-DFD4B93A8C3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2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5C586C3-C2BE-3393-C7F4-A07AFFEDAE5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2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CF6D348-60D9-2B5A-86FF-B6A9E4599C2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2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4D055D0-1501-D91B-28A5-84BD65961E4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2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E242D75-8D69-0CCA-B332-16065A6CB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2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545A6F5-9D53-D61D-F4CC-A29911F4698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2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636F597-EB50-A38E-D1EF-F43A4427561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2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4CF7794-97E7-E40F-81EC-0870DC6F8FA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2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47B9FD6-6F83-19EE-E82B-42151256A23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2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9862393-DD8B-23FB-D670-119B7563128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2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D9F373E-AE60-01E7-8C43-83B4FBEF11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2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4666ABA-D938-92CF-DA7D-5271C07E4B3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2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497EB9C-46AA-6E1C-F9B3-54C2B4E1046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2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1999854-F05A-BDF8-F981-20613C3DDCE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2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A869716-66D1-E8C2-A1BC-5DBF46EFC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2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DEC3335-8815-A0E5-72FA-C81EE3FC36F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2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7EEEEA3-7D40-23AE-2B15-43B5B109873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2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F48E814-1D23-5971-12DA-75083A8AB8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2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CA0E3E6-3372-2CE9-BC54-8DB4347C14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2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6C6902D-B5E0-E65D-8864-9E6BFD7CD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2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82E4A91-C5F9-6CEF-5D52-3F405B2454D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2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8C117FD-147A-34CD-4FE2-359E571DC7A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2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7AF8977-CF11-E42F-38BE-D73B4D1F85D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2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1DDCA8A-A401-9327-8F6F-DC407F586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2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47EB0E9-4D45-E58F-3130-DA9D8F83F02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p:sp>
        <p:nvSpPr>
          <p:cNvPr id="292" name="Oval 291">
            <a:extLst>
              <a:ext uri="{FF2B5EF4-FFF2-40B4-BE49-F238E27FC236}">
                <a16:creationId xmlns:a16="http://schemas.microsoft.com/office/drawing/2014/main" id="{492A3F8C-7A18-9F19-737C-E460F6784FEA}"/>
              </a:ext>
            </a:extLst>
          </p:cNvPr>
          <p:cNvSpPr/>
          <p:nvPr/>
        </p:nvSpPr>
        <p:spPr>
          <a:xfrm>
            <a:off x="1414409" y="4405075"/>
            <a:ext cx="1440659" cy="132770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grpSp>
        <p:nvGrpSpPr>
          <p:cNvPr id="293" name="Group 292">
            <a:extLst>
              <a:ext uri="{FF2B5EF4-FFF2-40B4-BE49-F238E27FC236}">
                <a16:creationId xmlns:a16="http://schemas.microsoft.com/office/drawing/2014/main" id="{59D339BB-7437-1EA1-E4E7-33CDB54DC522}"/>
              </a:ext>
            </a:extLst>
          </p:cNvPr>
          <p:cNvGrpSpPr/>
          <p:nvPr/>
        </p:nvGrpSpPr>
        <p:grpSpPr>
          <a:xfrm>
            <a:off x="1518092" y="4181330"/>
            <a:ext cx="1588052" cy="1585941"/>
            <a:chOff x="137980" y="2238016"/>
            <a:chExt cx="1588052" cy="1585941"/>
          </a:xfrm>
        </p:grpSpPr>
        <p:sp>
          <p:nvSpPr>
            <p:cNvPr id="294" name="Oval 293">
              <a:extLst>
                <a:ext uri="{FF2B5EF4-FFF2-40B4-BE49-F238E27FC236}">
                  <a16:creationId xmlns:a16="http://schemas.microsoft.com/office/drawing/2014/main" id="{25EDADD1-E4A7-916E-F526-4B8F68228EF1}"/>
                </a:ext>
              </a:extLst>
            </p:cNvPr>
            <p:cNvSpPr/>
            <p:nvPr/>
          </p:nvSpPr>
          <p:spPr>
            <a:xfrm rot="20839381">
              <a:off x="380876" y="2474728"/>
              <a:ext cx="1104147" cy="111251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295" name="Graphic 294" descr="Neptune outline">
              <a:extLst>
                <a:ext uri="{FF2B5EF4-FFF2-40B4-BE49-F238E27FC236}">
                  <a16:creationId xmlns:a16="http://schemas.microsoft.com/office/drawing/2014/main" id="{289B7745-7EB1-B099-4E0E-0D25E2D16FB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 rot="192564">
              <a:off x="137980" y="2238016"/>
              <a:ext cx="1588052" cy="1585941"/>
            </a:xfrm>
            <a:prstGeom prst="rect">
              <a:avLst/>
            </a:prstGeom>
          </p:spPr>
        </p:pic>
      </p:grpSp>
      <p:sp>
        <p:nvSpPr>
          <p:cNvPr id="296" name="Oval 295">
            <a:extLst>
              <a:ext uri="{FF2B5EF4-FFF2-40B4-BE49-F238E27FC236}">
                <a16:creationId xmlns:a16="http://schemas.microsoft.com/office/drawing/2014/main" id="{7355F44C-942B-DFF4-2F86-132956EA5470}"/>
              </a:ext>
            </a:extLst>
          </p:cNvPr>
          <p:cNvSpPr/>
          <p:nvPr/>
        </p:nvSpPr>
        <p:spPr>
          <a:xfrm>
            <a:off x="10386514" y="362066"/>
            <a:ext cx="1512000" cy="1476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97" name="Oval 296">
            <a:extLst>
              <a:ext uri="{FF2B5EF4-FFF2-40B4-BE49-F238E27FC236}">
                <a16:creationId xmlns:a16="http://schemas.microsoft.com/office/drawing/2014/main" id="{84EE38DE-74AA-564C-8B9B-A13B9128DDEE}"/>
              </a:ext>
            </a:extLst>
          </p:cNvPr>
          <p:cNvSpPr/>
          <p:nvPr/>
        </p:nvSpPr>
        <p:spPr>
          <a:xfrm>
            <a:off x="10493005" y="473942"/>
            <a:ext cx="1287852" cy="1241903"/>
          </a:xfrm>
          <a:prstGeom prst="ellipse">
            <a:avLst/>
          </a:prstGeom>
          <a:solidFill>
            <a:srgbClr val="EFED9B"/>
          </a:solidFill>
          <a:ln>
            <a:solidFill>
              <a:srgbClr val="D5B75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298" name="Graphic 297" descr="Uranus with solid fill">
            <a:extLst>
              <a:ext uri="{FF2B5EF4-FFF2-40B4-BE49-F238E27FC236}">
                <a16:creationId xmlns:a16="http://schemas.microsoft.com/office/drawing/2014/main" id="{A2156368-88E9-FF17-1C28-F1F121FB861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2736397">
            <a:off x="10236932" y="177750"/>
            <a:ext cx="1800000" cy="1800000"/>
          </a:xfrm>
          <a:prstGeom prst="rect">
            <a:avLst/>
          </a:prstGeom>
        </p:spPr>
      </p:pic>
      <p:sp>
        <p:nvSpPr>
          <p:cNvPr id="302" name="Text Placeholder 1">
            <a:extLst>
              <a:ext uri="{FF2B5EF4-FFF2-40B4-BE49-F238E27FC236}">
                <a16:creationId xmlns:a16="http://schemas.microsoft.com/office/drawing/2014/main" id="{BEE45634-1045-ECA5-61E8-104EB6761A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12" name="Graphic 11" descr="Arrow: Clockwise curve with solid fill">
            <a:extLst>
              <a:ext uri="{FF2B5EF4-FFF2-40B4-BE49-F238E27FC236}">
                <a16:creationId xmlns:a16="http://schemas.microsoft.com/office/drawing/2014/main" id="{176478DE-77B5-C046-78EC-F1EB0DC53F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6366790" flipH="1">
            <a:off x="798117" y="40590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82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xit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" grpId="0" animBg="1"/>
      <p:bldP spid="291" grpId="0" animBg="1"/>
      <p:bldP spid="24" grpId="0" animBg="1"/>
      <p:bldP spid="6" grpId="0" animBg="1"/>
      <p:bldP spid="3" grpId="0" animBg="1"/>
      <p:bldP spid="4" grpId="0" animBg="1"/>
      <p:bldP spid="36" grpId="0" animBg="1"/>
      <p:bldP spid="7" grpId="0" animBg="1"/>
      <p:bldP spid="17" grpId="0" animBg="1"/>
      <p:bldP spid="5" grpId="0" animBg="1"/>
      <p:bldP spid="14" grpId="0"/>
      <p:bldP spid="18" grpId="0" animBg="1"/>
      <p:bldP spid="22" grpId="0" animBg="1"/>
      <p:bldP spid="296" grpId="0" animBg="1"/>
      <p:bldP spid="29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60963-E6D0-7C05-8114-077A9C285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" name="Group 98">
            <a:extLst>
              <a:ext uri="{FF2B5EF4-FFF2-40B4-BE49-F238E27FC236}">
                <a16:creationId xmlns:a16="http://schemas.microsoft.com/office/drawing/2014/main" id="{3A5B2EA2-7B84-B25A-5DB5-3C55CBDAA785}"/>
              </a:ext>
            </a:extLst>
          </p:cNvPr>
          <p:cNvGrpSpPr/>
          <p:nvPr/>
        </p:nvGrpSpPr>
        <p:grpSpPr>
          <a:xfrm>
            <a:off x="3418422" y="445475"/>
            <a:ext cx="5320319" cy="5332825"/>
            <a:chOff x="3432481" y="775800"/>
            <a:chExt cx="5320319" cy="5332825"/>
          </a:xfrm>
        </p:grpSpPr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5E27937F-6105-BFF1-7B37-240566BC51FD}"/>
                </a:ext>
              </a:extLst>
            </p:cNvPr>
            <p:cNvSpPr/>
            <p:nvPr/>
          </p:nvSpPr>
          <p:spPr>
            <a:xfrm>
              <a:off x="3442800" y="775800"/>
              <a:ext cx="5310000" cy="5310000"/>
            </a:xfrm>
            <a:prstGeom prst="ellipse">
              <a:avLst/>
            </a:prstGeom>
            <a:gradFill flip="none" rotWithShape="1">
              <a:gsLst>
                <a:gs pos="52000">
                  <a:schemeClr val="bg1">
                    <a:lumMod val="95000"/>
                  </a:schemeClr>
                </a:gs>
                <a:gs pos="68000">
                  <a:schemeClr val="tx1"/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endParaRPr lang="en-NZ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3D13BF4E-0824-D953-CD79-6C2A9C1647CB}"/>
                </a:ext>
              </a:extLst>
            </p:cNvPr>
            <p:cNvSpPr/>
            <p:nvPr/>
          </p:nvSpPr>
          <p:spPr>
            <a:xfrm>
              <a:off x="4069200" y="14022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102" name="Picture 101" descr="A cartoon of a planet&#10;&#10;Description automatically generated">
              <a:extLst>
                <a:ext uri="{FF2B5EF4-FFF2-40B4-BE49-F238E27FC236}">
                  <a16:creationId xmlns:a16="http://schemas.microsoft.com/office/drawing/2014/main" id="{99EE157C-FDFA-13E6-FAFE-7951C6F23DD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10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53029B-9721-0485-ECCF-D1FFB1E3D9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10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2AE465B-DFA0-08DD-4A9B-E1259B84BB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10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5A5E4CB-3C07-7C9F-6F93-598A9AAF7A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10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AA8E5C5-A1EA-A863-1BFA-BC5FA7E59C1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10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9FDD1EF-7704-483B-B2F1-2D04CAF60B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10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1D37A67-CEA7-A485-8C62-96886133E35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10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DA1DA9D-CCCB-10DC-D9BF-418535DD7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1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0CAFB23-43AA-4914-9B4D-30BBE3D2ABB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1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9DCC749-64B4-5447-DCDA-6289D369FAD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1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346727-9D0F-F8B5-431B-19CFC5BFED9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113" name="Picture 112" descr="A cartoon of a planet&#10;&#10;Description automatically generated">
              <a:extLst>
                <a:ext uri="{FF2B5EF4-FFF2-40B4-BE49-F238E27FC236}">
                  <a16:creationId xmlns:a16="http://schemas.microsoft.com/office/drawing/2014/main" id="{0893EE87-E754-F379-02B9-FC0587B80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1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0815BAD-C5C3-C26A-B985-833BF9F630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1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1A4BAAB-4903-6D11-19AC-E565C31A616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1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B8EFFC9-0982-4F08-4F17-D6AAAA8085B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1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938C4E1-D703-EE79-F82B-74F70C9CE6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1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85B735F-76AE-59AB-66F9-256E8441FF2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1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1643D4C-D29A-ADD7-71BB-A1B0EFED421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1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629A452-3811-2D37-143F-F7D751CAC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1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4D768B8-B1AF-D2A8-94CC-01D24601B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1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04529F1-BF60-2359-3598-7A8690BE652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1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883E3E-80AD-E708-4DAE-7BCBE1CD7FD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1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9209350-78A1-84C3-C134-7C628A3151E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1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E8290C2-33D5-B453-DFB2-2EA6FDF0ECD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1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87003E8-183C-8CE1-A77F-7456114F5B0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1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7269902-E1DD-A41D-2C73-5B6DDEB6EC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1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1423835-6868-5EC3-56AC-8A4B84ACD02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1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A67D9A4-5BC4-2415-AE36-3628C385E48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1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62C4831-AE3E-977A-3FFB-DD6C83E2734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1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194477A-B049-F68F-1FA9-C0DCD57DC22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1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D839B97-170A-B6DA-4BD6-BDB4B8DD65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1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14D4675-933F-16B8-D327-4DF8A2967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1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BCDCF80-E349-1207-F858-0307F52ABA5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1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76AB423-E7BB-231E-0E46-D72F8222D8A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1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3A58D6E-B522-E453-286B-DB51C0479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1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4E09439-4F72-19E0-976A-9A9435CB235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1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523776F-04FA-3163-BFED-9B2343A078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1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B2B2ACC-647A-AE11-1481-5531B03125E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1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8084A70-1779-211F-3046-63818E38D58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1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FC40A8B-9A6B-5E8B-FE22-2E43E0C1080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1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E445DFF-EE7E-7DD8-E636-0D994336BF9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1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D721EC7-C061-4E35-A008-44650DB0B05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1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97B043D-6D27-94A0-98F6-370A2FDF773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1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73683CD-7D7B-4EC6-1AA0-44D42711712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1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070C6F2-4802-2754-A786-91CB51AD9E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1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EEADA54-5D54-EFEE-D624-9CE00EA9F5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1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85C8E54-94AD-4D12-CC43-A8633BEE2DD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1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4385DA5-832C-F7D0-0796-EB1114546D5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1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6C9D2D-7562-52AD-BAC8-2D29C65C9EC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1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6C9C1B8-874F-B03C-2B5E-1364BF83BC8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1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D074A0A-25FB-AB54-CFC1-1DA9AEC2E0A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1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87A955E-CB34-94C7-60C2-4B17178991F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1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514F81B-E337-2F44-127C-3C030F5C141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1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83D3EF-5FDB-908C-0C8B-B9F1A421E1D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1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6C054CF-10D7-BD48-FEBE-CD0EF05D6EA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1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04A462E-413B-DA8B-DC53-F2B49D3AF8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1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F29A528-A60D-D10A-3DB9-621EECC6330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1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828FBE1-4753-239C-2482-09161BBB8E5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1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BDC418D-6D05-13E6-C0F3-E18EE1D41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1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A1FD738-13D9-FBE8-2F5E-EE3A688FFA9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1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BE2A048-6E81-2BC4-3543-3D9E07B9EF3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1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A8B4CB9-2660-FC43-3320-F3D0A6B1E23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1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FED1E41-BF8F-4C32-4C0B-ACACD091A8F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1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8B403BB-B934-2C90-31A8-E529BF56613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1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3FBB2D3-112B-C61F-FEFA-74B89A5128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1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925A430-4AED-EA98-400C-914B03F396B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1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AEC6486-17D9-258D-633B-0A4A9EB1C2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1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5290067-E0F5-430D-B4F8-BB6B881F0F1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1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B5B0298-7AD2-EC41-27BD-B8BBFA7E09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1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A2A6023-0F13-352A-DC19-AB02B3E29EC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1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C8E64F2-962C-02DB-E590-B77DD7A5F4D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1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CEBAD63-CC62-3592-D15E-045C24866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1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C7F9605-416B-C09C-BFFE-F682B32B545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1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84291D7-0BAC-0C14-1B64-7D0755A1072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1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98D2086-64CB-C003-4E54-203D2D7B71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1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90B1FB1-B796-4805-3887-E0E459AA2D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1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FB3C04A-68E8-0A68-181D-373CEF4949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1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246F618-301F-A1DE-706B-D7357A5705A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1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52FE8E-DA1F-8699-EB84-FF207C7DFD3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1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1DFDAD0-0CE1-C88E-022E-BC052CF9BA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1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5BBEEDC-98EF-305B-09CB-08C59B0CA07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1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0760A6E-C489-B22F-8486-A0A820E0617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1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29EFD31-3403-4E4F-E52B-72CB1A3C0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1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A75956E-C58A-8D43-4F58-12E878E5842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1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68363AB-6878-9086-082D-ADCDDDFAB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1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9138A30-9320-0BDF-A80E-8AAE2B668BC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1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B7DB007-45CB-87EB-EF22-43AB2E39DDE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1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6E3209C-BBAB-70E3-071A-6763802C2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9A16997-2669-3A5E-1CCD-5DA70106BCE7}"/>
              </a:ext>
            </a:extLst>
          </p:cNvPr>
          <p:cNvGrpSpPr/>
          <p:nvPr/>
        </p:nvGrpSpPr>
        <p:grpSpPr>
          <a:xfrm>
            <a:off x="3416400" y="493841"/>
            <a:ext cx="5261437" cy="5285184"/>
            <a:chOff x="3416400" y="493841"/>
            <a:chExt cx="5261437" cy="5285184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09BA93A5-EEDF-04F2-AC6C-B81ABD823FBD}"/>
                </a:ext>
              </a:extLst>
            </p:cNvPr>
            <p:cNvSpPr/>
            <p:nvPr/>
          </p:nvSpPr>
          <p:spPr>
            <a:xfrm>
              <a:off x="4053119" y="10726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6" name="Picture 5" descr="A cartoon of a planet&#10;&#10;Description automatically generated">
              <a:extLst>
                <a:ext uri="{FF2B5EF4-FFF2-40B4-BE49-F238E27FC236}">
                  <a16:creationId xmlns:a16="http://schemas.microsoft.com/office/drawing/2014/main" id="{F3145D22-7EEF-C673-61BA-88512817FD6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56836" y="3563693"/>
              <a:ext cx="477618" cy="483282"/>
            </a:xfrm>
            <a:prstGeom prst="rect">
              <a:avLst/>
            </a:prstGeom>
          </p:spPr>
        </p:pic>
        <p:pic>
          <p:nvPicPr>
            <p:cNvPr id="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7817A92-EA15-A59F-7580-6B79FD18CD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43705" y="5044950"/>
              <a:ext cx="216442" cy="219008"/>
            </a:xfrm>
            <a:prstGeom prst="rect">
              <a:avLst/>
            </a:prstGeom>
          </p:spPr>
        </p:pic>
        <p:pic>
          <p:nvPicPr>
            <p:cNvPr id="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D0802E2-991E-B292-205E-F08467F7E2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89478" y="539143"/>
              <a:ext cx="477618" cy="483282"/>
            </a:xfrm>
            <a:prstGeom prst="rect">
              <a:avLst/>
            </a:prstGeom>
          </p:spPr>
        </p:pic>
        <p:pic>
          <p:nvPicPr>
            <p:cNvPr id="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B33791E-E710-82DD-784C-BEB2FE053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43141" y="3177225"/>
              <a:ext cx="477618" cy="483282"/>
            </a:xfrm>
            <a:prstGeom prst="rect">
              <a:avLst/>
            </a:prstGeom>
          </p:spPr>
        </p:pic>
        <p:pic>
          <p:nvPicPr>
            <p:cNvPr id="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9EA4E91-F1B4-3A4A-4AB8-286A840225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73429" y="1576117"/>
              <a:ext cx="216442" cy="219008"/>
            </a:xfrm>
            <a:prstGeom prst="rect">
              <a:avLst/>
            </a:prstGeom>
          </p:spPr>
        </p:pic>
        <p:pic>
          <p:nvPicPr>
            <p:cNvPr id="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38535F1-7A3F-0B87-EE82-4A47B1697B9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73176" y="3200210"/>
              <a:ext cx="216442" cy="219008"/>
            </a:xfrm>
            <a:prstGeom prst="rect">
              <a:avLst/>
            </a:prstGeom>
          </p:spPr>
        </p:pic>
        <p:pic>
          <p:nvPicPr>
            <p:cNvPr id="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A36716D-3CC9-A080-58CB-702403D977D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73318" y="3932969"/>
              <a:ext cx="216442" cy="219008"/>
            </a:xfrm>
            <a:prstGeom prst="rect">
              <a:avLst/>
            </a:prstGeom>
          </p:spPr>
        </p:pic>
        <p:pic>
          <p:nvPicPr>
            <p:cNvPr id="1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3245F5A-B16D-888E-1571-4B5A7B2F2A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12264" y="3632011"/>
              <a:ext cx="216442" cy="219008"/>
            </a:xfrm>
            <a:prstGeom prst="rect">
              <a:avLst/>
            </a:prstGeom>
          </p:spPr>
        </p:pic>
        <p:pic>
          <p:nvPicPr>
            <p:cNvPr id="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F92E744-180F-236D-B712-9DD7E8F4D7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12883" y="2690237"/>
              <a:ext cx="216442" cy="219008"/>
            </a:xfrm>
            <a:prstGeom prst="rect">
              <a:avLst/>
            </a:prstGeom>
          </p:spPr>
        </p:pic>
        <p:pic>
          <p:nvPicPr>
            <p:cNvPr id="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B68680F-96D9-978D-E6D5-7349DC282F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05518" y="901714"/>
              <a:ext cx="216442" cy="219008"/>
            </a:xfrm>
            <a:prstGeom prst="rect">
              <a:avLst/>
            </a:prstGeom>
          </p:spPr>
        </p:pic>
        <p:pic>
          <p:nvPicPr>
            <p:cNvPr id="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A9463DA-A279-4383-9DAE-EFE326BF21D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00534" y="1003996"/>
              <a:ext cx="216442" cy="219008"/>
            </a:xfrm>
            <a:prstGeom prst="rect">
              <a:avLst/>
            </a:prstGeom>
          </p:spPr>
        </p:pic>
        <p:pic>
          <p:nvPicPr>
            <p:cNvPr id="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3DD95E0-D827-C361-7B0F-01D914F4E7B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199017" y="2205461"/>
              <a:ext cx="477618" cy="483282"/>
            </a:xfrm>
            <a:prstGeom prst="rect">
              <a:avLst/>
            </a:prstGeom>
          </p:spPr>
        </p:pic>
        <p:pic>
          <p:nvPicPr>
            <p:cNvPr id="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5C626D9-0B67-404E-7381-530C8E6123F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597476" y="4225498"/>
              <a:ext cx="477618" cy="483282"/>
            </a:xfrm>
            <a:prstGeom prst="rect">
              <a:avLst/>
            </a:prstGeom>
          </p:spPr>
        </p:pic>
        <p:pic>
          <p:nvPicPr>
            <p:cNvPr id="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33992EC-E174-FC93-60D5-DC65DD088F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70708" y="1258518"/>
              <a:ext cx="477618" cy="483282"/>
            </a:xfrm>
            <a:prstGeom prst="rect">
              <a:avLst/>
            </a:prstGeom>
          </p:spPr>
        </p:pic>
        <p:pic>
          <p:nvPicPr>
            <p:cNvPr id="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008BB33-A8FC-CB96-16A5-0BFFDAA1A32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72968" y="4665192"/>
              <a:ext cx="477618" cy="483282"/>
            </a:xfrm>
            <a:prstGeom prst="rect">
              <a:avLst/>
            </a:prstGeom>
          </p:spPr>
        </p:pic>
        <p:pic>
          <p:nvPicPr>
            <p:cNvPr id="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3B70A0C-C286-783E-45CB-AF7CE8684DC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41166" y="4672688"/>
              <a:ext cx="477618" cy="483282"/>
            </a:xfrm>
            <a:prstGeom prst="rect">
              <a:avLst/>
            </a:prstGeom>
          </p:spPr>
        </p:pic>
        <p:pic>
          <p:nvPicPr>
            <p:cNvPr id="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6E58BF2-5CE8-E374-D554-3F045A5A42B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08879" y="1141875"/>
              <a:ext cx="477618" cy="483282"/>
            </a:xfrm>
            <a:prstGeom prst="rect">
              <a:avLst/>
            </a:prstGeom>
          </p:spPr>
        </p:pic>
        <p:pic>
          <p:nvPicPr>
            <p:cNvPr id="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90864AA-A061-3036-B387-50E937605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094473" y="493841"/>
              <a:ext cx="477618" cy="483282"/>
            </a:xfrm>
            <a:prstGeom prst="rect">
              <a:avLst/>
            </a:prstGeom>
          </p:spPr>
        </p:pic>
        <p:pic>
          <p:nvPicPr>
            <p:cNvPr id="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9AD94F5-EC25-04CA-B651-9B6ABDCAE51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67040" y="1184796"/>
              <a:ext cx="391187" cy="395826"/>
            </a:xfrm>
            <a:prstGeom prst="rect">
              <a:avLst/>
            </a:prstGeom>
          </p:spPr>
        </p:pic>
        <p:pic>
          <p:nvPicPr>
            <p:cNvPr id="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106307-C821-D841-272C-51460AFA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36341" y="1494619"/>
              <a:ext cx="391187" cy="395826"/>
            </a:xfrm>
            <a:prstGeom prst="rect">
              <a:avLst/>
            </a:prstGeom>
          </p:spPr>
        </p:pic>
        <p:pic>
          <p:nvPicPr>
            <p:cNvPr id="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8A30AED-C213-4EF4-4B8D-05974F94793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16400" y="2819522"/>
              <a:ext cx="391187" cy="395826"/>
            </a:xfrm>
            <a:prstGeom prst="rect">
              <a:avLst/>
            </a:prstGeom>
          </p:spPr>
        </p:pic>
        <p:pic>
          <p:nvPicPr>
            <p:cNvPr id="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6CE9870-17E1-9DD7-70A3-BB5AA5AD7F5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69417" y="4531290"/>
              <a:ext cx="391187" cy="395826"/>
            </a:xfrm>
            <a:prstGeom prst="rect">
              <a:avLst/>
            </a:prstGeom>
          </p:spPr>
        </p:pic>
        <p:pic>
          <p:nvPicPr>
            <p:cNvPr id="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151C922-18A7-9F8D-19CA-0705163B31A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77912" y="3605554"/>
              <a:ext cx="391187" cy="395826"/>
            </a:xfrm>
            <a:prstGeom prst="rect">
              <a:avLst/>
            </a:prstGeom>
          </p:spPr>
        </p:pic>
        <p:pic>
          <p:nvPicPr>
            <p:cNvPr id="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67A2D11-C4CC-FD3D-091D-958D36FDDD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28527" y="5295743"/>
              <a:ext cx="477618" cy="483282"/>
            </a:xfrm>
            <a:prstGeom prst="rect">
              <a:avLst/>
            </a:prstGeom>
          </p:spPr>
        </p:pic>
        <p:pic>
          <p:nvPicPr>
            <p:cNvPr id="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D7D20A3-125A-10C0-2164-4BCCC48ABC4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84341" y="933551"/>
              <a:ext cx="216442" cy="219008"/>
            </a:xfrm>
            <a:prstGeom prst="rect">
              <a:avLst/>
            </a:prstGeom>
          </p:spPr>
        </p:pic>
        <p:pic>
          <p:nvPicPr>
            <p:cNvPr id="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1F1A39F-DD3C-0F48-BCC2-A322A144325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17252" y="1132896"/>
              <a:ext cx="216442" cy="219008"/>
            </a:xfrm>
            <a:prstGeom prst="rect">
              <a:avLst/>
            </a:prstGeom>
          </p:spPr>
        </p:pic>
        <p:pic>
          <p:nvPicPr>
            <p:cNvPr id="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DB57DA7-07D6-7AAA-F6E1-C4183C0E3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43208" y="497890"/>
              <a:ext cx="216442" cy="219008"/>
            </a:xfrm>
            <a:prstGeom prst="rect">
              <a:avLst/>
            </a:prstGeom>
          </p:spPr>
        </p:pic>
        <p:pic>
          <p:nvPicPr>
            <p:cNvPr id="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E164FCC-95BF-A934-248A-DB9846F1F3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41498" y="1683230"/>
              <a:ext cx="286487" cy="289884"/>
            </a:xfrm>
            <a:prstGeom prst="rect">
              <a:avLst/>
            </a:prstGeom>
          </p:spPr>
        </p:pic>
        <p:pic>
          <p:nvPicPr>
            <p:cNvPr id="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44F747A-A56C-3BC9-A89D-45240BE124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20160" y="821730"/>
              <a:ext cx="286487" cy="289884"/>
            </a:xfrm>
            <a:prstGeom prst="rect">
              <a:avLst/>
            </a:prstGeom>
          </p:spPr>
        </p:pic>
        <p:pic>
          <p:nvPicPr>
            <p:cNvPr id="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8EA2BDA-759F-420E-1F2D-FF753D409D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01347" y="4193840"/>
              <a:ext cx="286487" cy="289884"/>
            </a:xfrm>
            <a:prstGeom prst="rect">
              <a:avLst/>
            </a:prstGeom>
          </p:spPr>
        </p:pic>
        <p:pic>
          <p:nvPicPr>
            <p:cNvPr id="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F62CA10-CE30-D600-BA96-3F94E7414F1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75047" y="5100180"/>
              <a:ext cx="286487" cy="289884"/>
            </a:xfrm>
            <a:prstGeom prst="rect">
              <a:avLst/>
            </a:prstGeom>
          </p:spPr>
        </p:pic>
        <p:pic>
          <p:nvPicPr>
            <p:cNvPr id="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839A869-4EF1-6120-983D-58AEBB59460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591231" y="4874697"/>
              <a:ext cx="286487" cy="289884"/>
            </a:xfrm>
            <a:prstGeom prst="rect">
              <a:avLst/>
            </a:prstGeom>
          </p:spPr>
        </p:pic>
        <p:pic>
          <p:nvPicPr>
            <p:cNvPr id="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E22FDF8-916C-59EA-8B89-365C46A1C3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18809" y="784994"/>
              <a:ext cx="179552" cy="181681"/>
            </a:xfrm>
            <a:prstGeom prst="rect">
              <a:avLst/>
            </a:prstGeom>
          </p:spPr>
        </p:pic>
        <p:pic>
          <p:nvPicPr>
            <p:cNvPr id="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CFDEDBB-6CDF-0850-E2BF-99BCBA8CCAF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37478" y="990815"/>
              <a:ext cx="179552" cy="181681"/>
            </a:xfrm>
            <a:prstGeom prst="rect">
              <a:avLst/>
            </a:prstGeom>
          </p:spPr>
        </p:pic>
        <p:pic>
          <p:nvPicPr>
            <p:cNvPr id="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52554AA-9B81-56AB-6BF6-39B56E17906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53681" y="2498826"/>
              <a:ext cx="179552" cy="181681"/>
            </a:xfrm>
            <a:prstGeom prst="rect">
              <a:avLst/>
            </a:prstGeom>
          </p:spPr>
        </p:pic>
        <p:pic>
          <p:nvPicPr>
            <p:cNvPr id="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5DCC065-0943-6569-D923-5443EC2BD9D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32913" y="2393949"/>
              <a:ext cx="179552" cy="181681"/>
            </a:xfrm>
            <a:prstGeom prst="rect">
              <a:avLst/>
            </a:prstGeom>
          </p:spPr>
        </p:pic>
        <p:pic>
          <p:nvPicPr>
            <p:cNvPr id="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EED8FA1-4A6F-2FE9-0FE6-89A51436FA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997693" y="4528258"/>
              <a:ext cx="179552" cy="181681"/>
            </a:xfrm>
            <a:prstGeom prst="rect">
              <a:avLst/>
            </a:prstGeom>
          </p:spPr>
        </p:pic>
        <p:pic>
          <p:nvPicPr>
            <p:cNvPr id="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5869253-F866-2060-78BE-F15ED849329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52703" y="5354454"/>
              <a:ext cx="179552" cy="181681"/>
            </a:xfrm>
            <a:prstGeom prst="rect">
              <a:avLst/>
            </a:prstGeom>
          </p:spPr>
        </p:pic>
        <p:pic>
          <p:nvPicPr>
            <p:cNvPr id="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8C1E776-98CA-5C39-6724-A196EF68D79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21741" y="5207661"/>
              <a:ext cx="179552" cy="181681"/>
            </a:xfrm>
            <a:prstGeom prst="rect">
              <a:avLst/>
            </a:prstGeom>
          </p:spPr>
        </p:pic>
        <p:pic>
          <p:nvPicPr>
            <p:cNvPr id="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D646EB2-244B-DEFE-C8A3-E870BC285DF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43771" y="2937319"/>
              <a:ext cx="179552" cy="181681"/>
            </a:xfrm>
            <a:prstGeom prst="rect">
              <a:avLst/>
            </a:prstGeom>
          </p:spPr>
        </p:pic>
        <p:pic>
          <p:nvPicPr>
            <p:cNvPr id="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B27831D-EDD4-1D58-6CDD-24AF12225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80508" y="2130591"/>
              <a:ext cx="197189" cy="199528"/>
            </a:xfrm>
            <a:prstGeom prst="rect">
              <a:avLst/>
            </a:prstGeom>
          </p:spPr>
        </p:pic>
        <p:pic>
          <p:nvPicPr>
            <p:cNvPr id="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7AFF271-9E5C-31F6-B440-2AD16D9C7F1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47480" y="494265"/>
              <a:ext cx="197189" cy="199528"/>
            </a:xfrm>
            <a:prstGeom prst="rect">
              <a:avLst/>
            </a:prstGeom>
          </p:spPr>
        </p:pic>
        <p:pic>
          <p:nvPicPr>
            <p:cNvPr id="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052A629-0582-2C28-8519-D2917DB229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58490" y="2024164"/>
              <a:ext cx="197189" cy="199528"/>
            </a:xfrm>
            <a:prstGeom prst="rect">
              <a:avLst/>
            </a:prstGeom>
          </p:spPr>
        </p:pic>
        <p:pic>
          <p:nvPicPr>
            <p:cNvPr id="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77C7553-E46B-E8BE-2D04-A2FCDB044FB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80820" y="652449"/>
              <a:ext cx="420530" cy="425518"/>
            </a:xfrm>
            <a:prstGeom prst="rect">
              <a:avLst/>
            </a:prstGeom>
          </p:spPr>
        </p:pic>
        <p:pic>
          <p:nvPicPr>
            <p:cNvPr id="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716F222-F911-315B-4BB2-2E670C24AC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81437" y="2664410"/>
              <a:ext cx="197189" cy="199528"/>
            </a:xfrm>
            <a:prstGeom prst="rect">
              <a:avLst/>
            </a:prstGeom>
          </p:spPr>
        </p:pic>
        <p:pic>
          <p:nvPicPr>
            <p:cNvPr id="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6C949E-67E5-F04C-E458-71AADF86D18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36103" y="3907861"/>
              <a:ext cx="197189" cy="199528"/>
            </a:xfrm>
            <a:prstGeom prst="rect">
              <a:avLst/>
            </a:prstGeom>
          </p:spPr>
        </p:pic>
        <p:pic>
          <p:nvPicPr>
            <p:cNvPr id="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D15DA31-5E5E-8AFA-E366-2ADD05A36A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185838" y="4807069"/>
              <a:ext cx="197189" cy="199528"/>
            </a:xfrm>
            <a:prstGeom prst="rect">
              <a:avLst/>
            </a:prstGeom>
          </p:spPr>
        </p:pic>
        <p:pic>
          <p:nvPicPr>
            <p:cNvPr id="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38231D7-E40B-1D97-B620-AA0DA967D8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84261" y="5302696"/>
              <a:ext cx="197189" cy="199528"/>
            </a:xfrm>
            <a:prstGeom prst="rect">
              <a:avLst/>
            </a:prstGeom>
          </p:spPr>
        </p:pic>
        <p:pic>
          <p:nvPicPr>
            <p:cNvPr id="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7CC869-935A-D69E-D4F6-E532C58F24F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72549" y="5405878"/>
              <a:ext cx="197189" cy="199528"/>
            </a:xfrm>
            <a:prstGeom prst="rect">
              <a:avLst/>
            </a:prstGeom>
          </p:spPr>
        </p:pic>
        <p:pic>
          <p:nvPicPr>
            <p:cNvPr id="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E0B3646-94F1-76F5-DFF5-940C62D4D2B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47331" y="4155175"/>
              <a:ext cx="197189" cy="199528"/>
            </a:xfrm>
            <a:prstGeom prst="rect">
              <a:avLst/>
            </a:prstGeom>
          </p:spPr>
        </p:pic>
        <p:pic>
          <p:nvPicPr>
            <p:cNvPr id="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7E24BA5-BB73-09F7-ED81-F2FEDD90E6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485700" y="5340419"/>
              <a:ext cx="313736" cy="317457"/>
            </a:xfrm>
            <a:prstGeom prst="rect">
              <a:avLst/>
            </a:prstGeom>
          </p:spPr>
        </p:pic>
        <p:pic>
          <p:nvPicPr>
            <p:cNvPr id="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97C4CB2-DB0E-3486-76D2-A14B85E130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72373" y="3190255"/>
              <a:ext cx="313736" cy="317457"/>
            </a:xfrm>
            <a:prstGeom prst="rect">
              <a:avLst/>
            </a:prstGeom>
          </p:spPr>
        </p:pic>
        <p:pic>
          <p:nvPicPr>
            <p:cNvPr id="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E2399B1-69A2-64C8-17CF-288B33F3AEA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44047" y="958765"/>
              <a:ext cx="313736" cy="317457"/>
            </a:xfrm>
            <a:prstGeom prst="rect">
              <a:avLst/>
            </a:prstGeom>
          </p:spPr>
        </p:pic>
        <p:pic>
          <p:nvPicPr>
            <p:cNvPr id="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9580BFF-4005-E32B-DDF1-37C3B568F2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188223" y="768487"/>
              <a:ext cx="233094" cy="235859"/>
            </a:xfrm>
            <a:prstGeom prst="rect">
              <a:avLst/>
            </a:prstGeom>
          </p:spPr>
        </p:pic>
        <p:pic>
          <p:nvPicPr>
            <p:cNvPr id="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DC4BAB5-2C7D-0D7B-CF6B-948293759D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19586" y="855987"/>
              <a:ext cx="233094" cy="235859"/>
            </a:xfrm>
            <a:prstGeom prst="rect">
              <a:avLst/>
            </a:prstGeom>
          </p:spPr>
        </p:pic>
        <p:pic>
          <p:nvPicPr>
            <p:cNvPr id="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E12261B-8DB8-04F0-1614-5E8723447A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893741" y="2717945"/>
              <a:ext cx="322905" cy="326735"/>
            </a:xfrm>
            <a:prstGeom prst="rect">
              <a:avLst/>
            </a:prstGeom>
          </p:spPr>
        </p:pic>
        <p:pic>
          <p:nvPicPr>
            <p:cNvPr id="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878A3AF-F274-BC0A-A471-688F979BD1F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28029" y="4318746"/>
              <a:ext cx="233094" cy="235859"/>
            </a:xfrm>
            <a:prstGeom prst="rect">
              <a:avLst/>
            </a:prstGeom>
          </p:spPr>
        </p:pic>
        <p:pic>
          <p:nvPicPr>
            <p:cNvPr id="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D9952CB-E66B-FF47-D112-242BC9B9AF1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14944" y="5041901"/>
              <a:ext cx="233094" cy="235859"/>
            </a:xfrm>
            <a:prstGeom prst="rect">
              <a:avLst/>
            </a:prstGeom>
          </p:spPr>
        </p:pic>
        <p:pic>
          <p:nvPicPr>
            <p:cNvPr id="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EAA01E7-DA2F-A4EF-6078-3E974410A2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71349" y="5113593"/>
              <a:ext cx="233094" cy="235859"/>
            </a:xfrm>
            <a:prstGeom prst="rect">
              <a:avLst/>
            </a:prstGeom>
          </p:spPr>
        </p:pic>
        <p:pic>
          <p:nvPicPr>
            <p:cNvPr id="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C82A087-E33D-BC37-9250-47AC9DDB9FB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48404" y="5003481"/>
              <a:ext cx="477618" cy="483282"/>
            </a:xfrm>
            <a:prstGeom prst="rect">
              <a:avLst/>
            </a:prstGeom>
          </p:spPr>
        </p:pic>
        <p:pic>
          <p:nvPicPr>
            <p:cNvPr id="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B2DF78A-72CF-2B46-94E5-F8036DEBBE4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21000000">
              <a:off x="3857706" y="2197125"/>
              <a:ext cx="454376" cy="460325"/>
            </a:xfrm>
            <a:prstGeom prst="rect">
              <a:avLst/>
            </a:prstGeom>
          </p:spPr>
        </p:pic>
        <p:pic>
          <p:nvPicPr>
            <p:cNvPr id="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238AF69-A263-D181-5933-71D7BE253BE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12407" y="1895731"/>
              <a:ext cx="319476" cy="323263"/>
            </a:xfrm>
            <a:prstGeom prst="rect">
              <a:avLst/>
            </a:prstGeom>
          </p:spPr>
        </p:pic>
        <p:pic>
          <p:nvPicPr>
            <p:cNvPr id="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DB8007B-A0A5-F955-5E2F-74FB505663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299961" y="2189133"/>
              <a:ext cx="216442" cy="219008"/>
            </a:xfrm>
            <a:prstGeom prst="rect">
              <a:avLst/>
            </a:prstGeom>
          </p:spPr>
        </p:pic>
        <p:pic>
          <p:nvPicPr>
            <p:cNvPr id="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B6C63EC-CA5A-905E-7E22-C692A07C9E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97003" y="2395609"/>
              <a:ext cx="71922" cy="72775"/>
            </a:xfrm>
            <a:prstGeom prst="rect">
              <a:avLst/>
            </a:prstGeom>
          </p:spPr>
        </p:pic>
        <p:pic>
          <p:nvPicPr>
            <p:cNvPr id="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BD91378-7F5B-2E71-D947-77879C58FC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3163" y="2575224"/>
              <a:ext cx="71922" cy="72775"/>
            </a:xfrm>
            <a:prstGeom prst="rect">
              <a:avLst/>
            </a:prstGeom>
          </p:spPr>
        </p:pic>
        <p:pic>
          <p:nvPicPr>
            <p:cNvPr id="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AB3AC5C-46BD-948A-C738-2381CFA0225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94559" y="2195388"/>
              <a:ext cx="71922" cy="72775"/>
            </a:xfrm>
            <a:prstGeom prst="rect">
              <a:avLst/>
            </a:prstGeom>
          </p:spPr>
        </p:pic>
        <p:pic>
          <p:nvPicPr>
            <p:cNvPr id="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D71C052-47F6-FE8A-B7BC-B9BAA1AA038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43020" y="2042827"/>
              <a:ext cx="71922" cy="72775"/>
            </a:xfrm>
            <a:prstGeom prst="rect">
              <a:avLst/>
            </a:prstGeom>
          </p:spPr>
        </p:pic>
        <p:pic>
          <p:nvPicPr>
            <p:cNvPr id="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23B547F-6A90-34F2-F91E-DA8D6A82904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12159" y="2146397"/>
              <a:ext cx="71922" cy="72775"/>
            </a:xfrm>
            <a:prstGeom prst="rect">
              <a:avLst/>
            </a:prstGeom>
          </p:spPr>
        </p:pic>
        <p:pic>
          <p:nvPicPr>
            <p:cNvPr id="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93AB1C-C8B6-DBE9-AE53-950B5C1A90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36308" y="2250979"/>
              <a:ext cx="71922" cy="72775"/>
            </a:xfrm>
            <a:prstGeom prst="rect">
              <a:avLst/>
            </a:prstGeom>
          </p:spPr>
        </p:pic>
        <p:pic>
          <p:nvPicPr>
            <p:cNvPr id="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F8DA932-5E1F-8660-A065-ECE971DBC10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26461" y="2310586"/>
              <a:ext cx="71922" cy="72775"/>
            </a:xfrm>
            <a:prstGeom prst="rect">
              <a:avLst/>
            </a:prstGeom>
          </p:spPr>
        </p:pic>
        <p:pic>
          <p:nvPicPr>
            <p:cNvPr id="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3AA395A-5668-1045-ED08-F375FE6A57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88281" y="2608196"/>
              <a:ext cx="71922" cy="72775"/>
            </a:xfrm>
            <a:prstGeom prst="rect">
              <a:avLst/>
            </a:prstGeom>
          </p:spPr>
        </p:pic>
        <p:pic>
          <p:nvPicPr>
            <p:cNvPr id="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132DA4F-CBC5-8EEB-6FEA-E9F5C37EA9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86134" y="2106041"/>
              <a:ext cx="71922" cy="72775"/>
            </a:xfrm>
            <a:prstGeom prst="rect">
              <a:avLst/>
            </a:prstGeom>
          </p:spPr>
        </p:pic>
        <p:pic>
          <p:nvPicPr>
            <p:cNvPr id="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62D45D8-3972-D3E3-4807-9987AB0D52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11046" y="4065368"/>
              <a:ext cx="71922" cy="72775"/>
            </a:xfrm>
            <a:prstGeom prst="rect">
              <a:avLst/>
            </a:prstGeom>
          </p:spPr>
        </p:pic>
        <p:pic>
          <p:nvPicPr>
            <p:cNvPr id="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ADA97BF-8CB2-B9E6-444B-CA434374F0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05463" y="5570055"/>
              <a:ext cx="71922" cy="72775"/>
            </a:xfrm>
            <a:prstGeom prst="rect">
              <a:avLst/>
            </a:prstGeom>
          </p:spPr>
        </p:pic>
        <p:pic>
          <p:nvPicPr>
            <p:cNvPr id="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F0DDA12-4CFF-87F9-0547-E5C2AAAB79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3664" y="4704235"/>
              <a:ext cx="71922" cy="72775"/>
            </a:xfrm>
            <a:prstGeom prst="rect">
              <a:avLst/>
            </a:prstGeom>
          </p:spPr>
        </p:pic>
        <p:pic>
          <p:nvPicPr>
            <p:cNvPr id="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1B10D71-D613-BF9C-342E-D42337D8261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05915" y="3000808"/>
              <a:ext cx="71922" cy="72775"/>
            </a:xfrm>
            <a:prstGeom prst="rect">
              <a:avLst/>
            </a:prstGeom>
          </p:spPr>
        </p:pic>
        <p:pic>
          <p:nvPicPr>
            <p:cNvPr id="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F37886D-281B-CA80-89BE-8D82840F37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39105" y="1049160"/>
              <a:ext cx="71922" cy="72775"/>
            </a:xfrm>
            <a:prstGeom prst="rect">
              <a:avLst/>
            </a:prstGeom>
          </p:spPr>
        </p:pic>
        <p:pic>
          <p:nvPicPr>
            <p:cNvPr id="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0F387FB-7E7B-638F-2D25-A03E390966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69151" y="3490626"/>
              <a:ext cx="391187" cy="395826"/>
            </a:xfrm>
            <a:prstGeom prst="rect">
              <a:avLst/>
            </a:prstGeom>
          </p:spPr>
        </p:pic>
        <p:pic>
          <p:nvPicPr>
            <p:cNvPr id="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1C68B26-7C34-3F92-5B8F-6D446C0E29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12855" y="4064812"/>
              <a:ext cx="391187" cy="395826"/>
            </a:xfrm>
            <a:prstGeom prst="rect">
              <a:avLst/>
            </a:prstGeom>
          </p:spPr>
        </p:pic>
        <p:pic>
          <p:nvPicPr>
            <p:cNvPr id="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D544D01-CB80-8501-D220-EA82DDA221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36557" y="5267966"/>
              <a:ext cx="71922" cy="72775"/>
            </a:xfrm>
            <a:prstGeom prst="rect">
              <a:avLst/>
            </a:prstGeom>
          </p:spPr>
        </p:pic>
        <p:pic>
          <p:nvPicPr>
            <p:cNvPr id="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93B8583-2F04-DA63-57BD-8FD0054A17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45199" y="1827852"/>
              <a:ext cx="233094" cy="235859"/>
            </a:xfrm>
            <a:prstGeom prst="rect">
              <a:avLst/>
            </a:prstGeom>
          </p:spPr>
        </p:pic>
        <p:pic>
          <p:nvPicPr>
            <p:cNvPr id="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3D32614-CDEE-4A48-6C04-179194235CC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78139" y="4592773"/>
              <a:ext cx="179552" cy="181681"/>
            </a:xfrm>
            <a:prstGeom prst="rect">
              <a:avLst/>
            </a:prstGeom>
          </p:spPr>
        </p:pic>
        <p:pic>
          <p:nvPicPr>
            <p:cNvPr id="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5ED8588-F92B-1BF3-5DC6-F1690BAF0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60027" y="3904196"/>
              <a:ext cx="233094" cy="235859"/>
            </a:xfrm>
            <a:prstGeom prst="rect">
              <a:avLst/>
            </a:prstGeom>
          </p:spPr>
        </p:pic>
        <p:pic>
          <p:nvPicPr>
            <p:cNvPr id="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46C1B79-5A0D-1C8B-07EC-4192F36FCF3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07233" y="2847616"/>
              <a:ext cx="233094" cy="235859"/>
            </a:xfrm>
            <a:prstGeom prst="rect">
              <a:avLst/>
            </a:prstGeom>
          </p:spPr>
        </p:pic>
        <p:pic>
          <p:nvPicPr>
            <p:cNvPr id="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7964E0-8FC0-6C62-CA89-E5DA02B693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21248" y="1601183"/>
              <a:ext cx="71922" cy="72775"/>
            </a:xfrm>
            <a:prstGeom prst="rect">
              <a:avLst/>
            </a:prstGeom>
          </p:spPr>
        </p:pic>
        <p:pic>
          <p:nvPicPr>
            <p:cNvPr id="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91BB222-42C5-4600-FCE2-ABB690CF729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80323" y="1833722"/>
              <a:ext cx="179552" cy="181681"/>
            </a:xfrm>
            <a:prstGeom prst="rect">
              <a:avLst/>
            </a:prstGeom>
          </p:spPr>
        </p:pic>
        <p:pic>
          <p:nvPicPr>
            <p:cNvPr id="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206EB1B-3B1E-5707-C064-ABDB9B34428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76904" y="707236"/>
              <a:ext cx="139653" cy="141309"/>
            </a:xfrm>
            <a:prstGeom prst="rect">
              <a:avLst/>
            </a:prstGeom>
          </p:spPr>
        </p:pic>
        <p:pic>
          <p:nvPicPr>
            <p:cNvPr id="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BA7780B-20C5-A494-8869-9FB3D651C7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09406" y="1963460"/>
              <a:ext cx="304892" cy="308508"/>
            </a:xfrm>
            <a:prstGeom prst="rect">
              <a:avLst/>
            </a:prstGeom>
          </p:spPr>
        </p:pic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A140EA9F-3AFE-643A-2DD1-3BAC777FF5C9}"/>
              </a:ext>
            </a:extLst>
          </p:cNvPr>
          <p:cNvSpPr txBox="1"/>
          <p:nvPr/>
        </p:nvSpPr>
        <p:spPr>
          <a:xfrm>
            <a:off x="583998" y="4712670"/>
            <a:ext cx="336757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dirty="0">
                <a:latin typeface="Daytona"/>
                <a:cs typeface="Calibri Light"/>
              </a:rPr>
              <a:t>More dark asteroids (e.g. C-, D-type)</a:t>
            </a:r>
            <a:endParaRPr lang="en-AU" sz="2400" dirty="0">
              <a:latin typeface="Daytona" panose="020B0604030500040204" pitchFamily="34" charset="0"/>
              <a:cs typeface="Calibri Light"/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0088211E-2693-F33E-A21E-C96E01C9B1FB}"/>
              </a:ext>
            </a:extLst>
          </p:cNvPr>
          <p:cNvSpPr txBox="1"/>
          <p:nvPr/>
        </p:nvSpPr>
        <p:spPr>
          <a:xfrm>
            <a:off x="8395358" y="960423"/>
            <a:ext cx="336757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dirty="0">
                <a:latin typeface="Daytona"/>
                <a:cs typeface="Calibri Light"/>
              </a:rPr>
              <a:t>More light asteroids (e.g. S-type)</a:t>
            </a:r>
            <a:endParaRPr lang="en-AU" sz="2400" dirty="0">
              <a:latin typeface="Daytona" panose="020B0604030500040204" pitchFamily="34" charset="0"/>
              <a:cs typeface="Calibri Light"/>
            </a:endParaRPr>
          </a:p>
        </p:txBody>
      </p:sp>
      <p:sp>
        <p:nvSpPr>
          <p:cNvPr id="98" name="Text Placeholder 1">
            <a:extLst>
              <a:ext uri="{FF2B5EF4-FFF2-40B4-BE49-F238E27FC236}">
                <a16:creationId xmlns:a16="http://schemas.microsoft.com/office/drawing/2014/main" id="{9E01D509-354A-87E6-BCDE-800BEA8251E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190" name="Graphic 189" descr="Arrow: Clockwise curve with solid fill">
            <a:extLst>
              <a:ext uri="{FF2B5EF4-FFF2-40B4-BE49-F238E27FC236}">
                <a16:creationId xmlns:a16="http://schemas.microsoft.com/office/drawing/2014/main" id="{5D1A3CC2-9032-57B9-D54E-84329C6511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4454627">
            <a:off x="2086462" y="3166778"/>
            <a:ext cx="1352115" cy="1699993"/>
          </a:xfrm>
          <a:prstGeom prst="rect">
            <a:avLst/>
          </a:prstGeom>
        </p:spPr>
      </p:pic>
      <p:pic>
        <p:nvPicPr>
          <p:cNvPr id="191" name="Graphic 190" descr="Arrow: Clockwise curve with solid fill">
            <a:extLst>
              <a:ext uri="{FF2B5EF4-FFF2-40B4-BE49-F238E27FC236}">
                <a16:creationId xmlns:a16="http://schemas.microsoft.com/office/drawing/2014/main" id="{C13D27A7-281D-8C2E-F92E-2F4B3F21C30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5401343">
            <a:off x="8434725" y="1360586"/>
            <a:ext cx="1684839" cy="2515544"/>
          </a:xfrm>
          <a:prstGeom prst="rect">
            <a:avLst/>
          </a:prstGeom>
        </p:spPr>
      </p:pic>
      <p:sp>
        <p:nvSpPr>
          <p:cNvPr id="192" name="TextBox 191">
            <a:extLst>
              <a:ext uri="{FF2B5EF4-FFF2-40B4-BE49-F238E27FC236}">
                <a16:creationId xmlns:a16="http://schemas.microsoft.com/office/drawing/2014/main" id="{66586DF9-4B14-09C4-B67F-21F24D77D06B}"/>
              </a:ext>
            </a:extLst>
          </p:cNvPr>
          <p:cNvSpPr txBox="1"/>
          <p:nvPr/>
        </p:nvSpPr>
        <p:spPr>
          <a:xfrm>
            <a:off x="4494324" y="2565920"/>
            <a:ext cx="3203352" cy="11387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dirty="0">
                <a:latin typeface="Daytona"/>
                <a:cs typeface="Calibri Light"/>
              </a:rPr>
              <a:t>Compositional Gradient </a:t>
            </a:r>
          </a:p>
          <a:p>
            <a:pPr algn="ctr"/>
            <a:r>
              <a:rPr lang="en-AU" sz="2000" dirty="0">
                <a:latin typeface="Daytona"/>
                <a:cs typeface="Calibri Light"/>
              </a:rPr>
              <a:t>(DeMeo &amp; Carry 2013)</a:t>
            </a:r>
            <a:endParaRPr lang="en-AU" sz="2000" dirty="0">
              <a:latin typeface="Daytona" panose="020B0604030500040204" pitchFamily="34" charset="0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4124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/>
      <p:bldP spid="95" grpId="0"/>
      <p:bldP spid="19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4E66F-E2C0-DE90-E8E5-9C1E12C8F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0C71BB56-C0F5-8E1D-C1D5-E8B4DD983AD8}"/>
              </a:ext>
            </a:extLst>
          </p:cNvPr>
          <p:cNvGrpSpPr/>
          <p:nvPr/>
        </p:nvGrpSpPr>
        <p:grpSpPr>
          <a:xfrm>
            <a:off x="6346800" y="471600"/>
            <a:ext cx="5320319" cy="5332825"/>
            <a:chOff x="3432481" y="775800"/>
            <a:chExt cx="5320319" cy="5332825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77B86876-AC02-197C-E2C5-F39EA6A3D6A7}"/>
                </a:ext>
              </a:extLst>
            </p:cNvPr>
            <p:cNvSpPr/>
            <p:nvPr/>
          </p:nvSpPr>
          <p:spPr>
            <a:xfrm>
              <a:off x="3442800" y="775800"/>
              <a:ext cx="5310000" cy="5310000"/>
            </a:xfrm>
            <a:prstGeom prst="ellipse">
              <a:avLst/>
            </a:prstGeom>
            <a:gradFill flip="none" rotWithShape="1">
              <a:gsLst>
                <a:gs pos="52000">
                  <a:schemeClr val="bg1">
                    <a:lumMod val="95000"/>
                  </a:schemeClr>
                </a:gs>
                <a:gs pos="68000">
                  <a:schemeClr val="tx1"/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endParaRPr lang="en-NZ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FC4FCCE-576F-C7D5-26ED-762CCB3545B0}"/>
                </a:ext>
              </a:extLst>
            </p:cNvPr>
            <p:cNvSpPr/>
            <p:nvPr/>
          </p:nvSpPr>
          <p:spPr>
            <a:xfrm>
              <a:off x="4069200" y="14022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6" name="Picture 5" descr="A cartoon of a planet&#10;&#10;Description automatically generated">
              <a:extLst>
                <a:ext uri="{FF2B5EF4-FFF2-40B4-BE49-F238E27FC236}">
                  <a16:creationId xmlns:a16="http://schemas.microsoft.com/office/drawing/2014/main" id="{4D1E82D0-3AB8-AEC2-2351-0F939C18008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49571E3-42AC-B756-A7F8-AC300235BE3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028BF26-C5AC-40D8-68E8-1FDB5AA0DA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FA9A3C1-BEA4-82DE-6349-BCB9BEC60D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83CDE6D-0278-991D-95C7-F676D16D02B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121E1F4-A563-EB7B-73EA-551A02CBCA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6B1BB10-5639-111F-DA5F-0D17F86E00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1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9E5AF8E-E916-778B-590F-B02E543C19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55CE0AA-85BC-2C5A-5A14-900B977577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7B7CD83-E050-35E0-19CC-37EDD69B45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5B327C1-ECB5-DE2A-4DCF-02A153DAE8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E58EE0B-B834-6ABA-6C86-79A3C8B541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5370986-8F11-3B8F-60BC-01DB759C15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6D60F53-C7DF-6BEB-FF4D-FB8F381130A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DC7C22F-0D99-AF51-9F5C-A80DF8DDC59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6FD2E9B-3614-1358-8BD7-22735A6CE2C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28840B8-A3DF-562F-6AF0-F1174BC773C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5C21F1F-BD8E-4EEA-8555-6A74D11DC15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40EBA01-975B-148F-6D37-EBB23C7055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A88F3CF-0A1B-42F5-2EEF-D8D528AB1FE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7585449-4A6C-D1B1-996B-794695110B2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B6DF319-BE62-35FE-8C84-D2004DF8381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12024AF-1C73-BB85-18C2-A123B9F375F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F439809-DCA8-F32F-7096-8040FB441F8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F42EF07-E5F3-5AD6-A182-B218C4F3C0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7A716D-AF69-96DF-B4A5-6667C9281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1CD92C9-4CC9-0633-9FD9-16E21A2BC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C64DA29-D0DF-7178-EA19-E6AB66F9234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D039794-866C-D88E-EDE4-AB175634DF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C16F406-AF1F-6907-BE62-4FED848A7EA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1B7D64B-CEB8-B786-8805-2DC8B89E36D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1D5A7FD-AE7A-677D-FCE7-FED756077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1E32B1F-B15E-004F-254C-B300CCFE0F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57E494F-0499-B7A6-1C00-5BDB4760944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626B6D7-7912-848C-1723-CF0F800753B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1C12526-E7FA-8B23-8D9C-359ABCC4D3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6BAA019-559F-F39A-BE80-AAE057B5C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3F31F77-475F-E2D9-6877-E00998D793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15BFE3-1541-4CDE-1597-96EBC530176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E7FAD27-E476-9672-D01A-B40564ACFE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B29F150-A33B-8AA8-DC68-C1C2478D3A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0A96B75-4C65-BD56-A3FC-8206C078BDE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DC8A3F-37D1-D09D-80C8-D165BCED7AE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C04A219-1C7B-3664-EEBF-DF11D313BB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80B61E6-025E-2D08-BEF7-AB42CFA89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8928AE5-8CB6-B57B-11CE-C9E099A88C4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3138A48-416B-B868-A6A9-C9E76D3C47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A2F57D4-3284-7E5F-44BF-2AFBB988C3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0674F47-7F63-55B0-F271-AB09102ABE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C93DF20-6D4E-6134-B9FE-138DE4DA9AC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A5A73C-AADC-809C-A056-A79DD88646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AB5CECF-1C5B-8C77-B020-AAE8E1B87B6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39423F9-83AA-5D86-F56D-E6D834E1812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B3E34E6-F6AE-D707-2063-509EF71A01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E0C5841-2146-79DB-2252-5D93050B244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62E811F-8D1E-282C-9884-E4B94EB0651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FD87556-A52B-B358-14E6-F6064332EB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9561B80-E4AE-1F03-1E7E-E0BD6BE054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4322162-ACFD-CA20-DC84-17E83F3614C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028B68C-016E-AF55-FC5F-A61761A260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DB4933E-93BF-F46A-A7A0-62FD6BD3364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88DAB18-2FC1-1218-82B2-53EE68DC82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6B0D485-A72F-C43B-164A-22C9E7F6958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7365A4A-759D-6311-E69A-85B25E0B16E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F1AA0E9-4B38-2619-D25D-E59FB3F0C7D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BA88DD3-EF25-9EC4-0E6B-DC63E493B0F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B6A31F5-6222-73ED-8F9F-A37870C70B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6B6B63-3AE9-9666-CA30-C9614C84DF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23EC60D-AC36-E237-A7A6-20D084FAB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4F0507E-DA1B-7555-D112-5A9C13F482A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78A8FBE-D957-1561-ADD2-CBBABC9118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9BAF1F5-1104-7A31-98A4-49F58E1B41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AC04664-305F-4820-DA0D-4663488701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7FD3E34-64C6-F1C9-A9D6-48010E10F8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86B4E19-771C-F0A8-293D-429244753B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5A03002-9AB9-6C7D-531C-C5CFFCB1E8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D5DBEDA-E4C3-71E4-8109-DDFB9CC1FAC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E54B704-D5DE-D2A9-19E9-C868ED3A0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5B8E7DA-2E4A-EA4B-EA14-5721A5B9CEF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CF92044-2A57-0BC6-C436-6CDE20FC07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D1C6FC9-57CA-3A65-3D97-411749F55D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CD517E6-DF7E-1F7A-BEBE-8C9966AC0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E192179-F00A-D2EA-B02B-F634C6BC51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CC95D93-5E0D-940E-FA78-01C6708ABF0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9DF8C12-69BB-57BD-9694-1958BDC102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F497F71-3B0D-7DD3-35EC-5BF88210802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7AA10D5-6D34-26B2-1AB8-D8ED6A6DC83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DE34252-571F-47F9-AA1B-9E7A715E194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DC9F18D1-5B8D-0674-EC6B-1145100D19B1}"/>
                  </a:ext>
                </a:extLst>
              </p:cNvPr>
              <p:cNvSpPr txBox="1"/>
              <p:nvPr/>
            </p:nvSpPr>
            <p:spPr>
              <a:xfrm>
                <a:off x="7421397" y="2791090"/>
                <a:ext cx="766816" cy="646331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AU" sz="3600" b="1" i="1" smtClean="0">
                              <a:solidFill>
                                <a:srgbClr val="5F7A54"/>
                              </a:solidFill>
                              <a:latin typeface="Cambria Math" panose="02040503050406030204" pitchFamily="18" charset="0"/>
                              <a:cs typeface="Calibri Light"/>
                            </a:rPr>
                          </m:ctrlPr>
                        </m:sSubPr>
                        <m:e>
                          <m:r>
                            <a:rPr lang="en-AU" sz="3600" b="1" i="1" smtClean="0">
                              <a:solidFill>
                                <a:srgbClr val="5F7A5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  <m:t>𝝂</m:t>
                          </m:r>
                        </m:e>
                        <m:sub>
                          <m:r>
                            <a:rPr lang="en-NZ" sz="3600" b="1" i="1" smtClean="0">
                              <a:solidFill>
                                <a:srgbClr val="5F7A54"/>
                              </a:solidFill>
                              <a:latin typeface="Cambria Math" panose="02040503050406030204" pitchFamily="18" charset="0"/>
                              <a:cs typeface="Calibri Light"/>
                            </a:rPr>
                            <m:t>𝟔</m:t>
                          </m:r>
                        </m:sub>
                      </m:sSub>
                    </m:oMath>
                  </m:oMathPara>
                </a14:m>
                <a:endParaRPr lang="en-AU" sz="3600" b="1">
                  <a:solidFill>
                    <a:srgbClr val="5F7A54"/>
                  </a:solidFill>
                  <a:latin typeface="Daytona" panose="020B0604030500040204" pitchFamily="34" charset="0"/>
                  <a:cs typeface="Calibri Light"/>
                </a:endParaRPr>
              </a:p>
            </p:txBody>
          </p:sp>
        </mc:Choice>
        <mc:Fallback xmlns=""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DC9F18D1-5B8D-0674-EC6B-1145100D19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1397" y="2791090"/>
                <a:ext cx="766816" cy="646331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5" name="TextBox 94">
            <a:extLst>
              <a:ext uri="{FF2B5EF4-FFF2-40B4-BE49-F238E27FC236}">
                <a16:creationId xmlns:a16="http://schemas.microsoft.com/office/drawing/2014/main" id="{0811DAEC-F941-B5B5-8D94-C1A3477F1053}"/>
              </a:ext>
            </a:extLst>
          </p:cNvPr>
          <p:cNvSpPr txBox="1"/>
          <p:nvPr/>
        </p:nvSpPr>
        <p:spPr>
          <a:xfrm>
            <a:off x="7338083" y="1953349"/>
            <a:ext cx="1702435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>
                <a:solidFill>
                  <a:srgbClr val="00B0F0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Phocaea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7412A8C9-40F0-07EF-2078-A5EFB7EDDE9A}"/>
              </a:ext>
            </a:extLst>
          </p:cNvPr>
          <p:cNvSpPr txBox="1"/>
          <p:nvPr/>
        </p:nvSpPr>
        <p:spPr>
          <a:xfrm>
            <a:off x="7342227" y="3866718"/>
            <a:ext cx="174101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>
                <a:solidFill>
                  <a:srgbClr val="874DB7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Hungaria</a:t>
            </a:r>
          </a:p>
        </p:txBody>
      </p:sp>
      <p:sp>
        <p:nvSpPr>
          <p:cNvPr id="97" name="Arc 96">
            <a:extLst>
              <a:ext uri="{FF2B5EF4-FFF2-40B4-BE49-F238E27FC236}">
                <a16:creationId xmlns:a16="http://schemas.microsoft.com/office/drawing/2014/main" id="{770C00D1-F8C9-0C23-B269-803287A3CE5D}"/>
              </a:ext>
            </a:extLst>
          </p:cNvPr>
          <p:cNvSpPr/>
          <p:nvPr/>
        </p:nvSpPr>
        <p:spPr>
          <a:xfrm rot="355716">
            <a:off x="7144543" y="3168677"/>
            <a:ext cx="2071435" cy="1467326"/>
          </a:xfrm>
          <a:prstGeom prst="arc">
            <a:avLst>
              <a:gd name="adj1" fmla="val 15281436"/>
              <a:gd name="adj2" fmla="val 16770137"/>
            </a:avLst>
          </a:prstGeom>
          <a:ln w="57150">
            <a:solidFill>
              <a:srgbClr val="5F7A54"/>
            </a:solidFill>
            <a:prstDash val="sysDot"/>
            <a:headEnd type="none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83477F56-F128-8ADB-D5CD-6A634289137A}"/>
              </a:ext>
            </a:extLst>
          </p:cNvPr>
          <p:cNvCxnSpPr>
            <a:cxnSpLocks/>
          </p:cNvCxnSpPr>
          <p:nvPr/>
        </p:nvCxnSpPr>
        <p:spPr>
          <a:xfrm>
            <a:off x="6956182" y="3158455"/>
            <a:ext cx="460476" cy="0"/>
          </a:xfrm>
          <a:prstGeom prst="line">
            <a:avLst/>
          </a:prstGeom>
          <a:ln w="57150">
            <a:solidFill>
              <a:srgbClr val="5F7A54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6" name="Arc 195">
            <a:extLst>
              <a:ext uri="{FF2B5EF4-FFF2-40B4-BE49-F238E27FC236}">
                <a16:creationId xmlns:a16="http://schemas.microsoft.com/office/drawing/2014/main" id="{7F27E632-65C2-0CD9-676A-2491F2AAF65A}"/>
              </a:ext>
            </a:extLst>
          </p:cNvPr>
          <p:cNvSpPr/>
          <p:nvPr/>
        </p:nvSpPr>
        <p:spPr>
          <a:xfrm rot="14098018">
            <a:off x="7818367" y="1406139"/>
            <a:ext cx="2071435" cy="1467326"/>
          </a:xfrm>
          <a:prstGeom prst="arc">
            <a:avLst>
              <a:gd name="adj1" fmla="val 13829503"/>
              <a:gd name="adj2" fmla="val 16919298"/>
            </a:avLst>
          </a:prstGeom>
          <a:ln w="57150">
            <a:solidFill>
              <a:srgbClr val="00B0F0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3CBBDC07-BCBC-55B4-9799-D0B63D006C7C}"/>
              </a:ext>
            </a:extLst>
          </p:cNvPr>
          <p:cNvCxnSpPr>
            <a:cxnSpLocks/>
          </p:cNvCxnSpPr>
          <p:nvPr/>
        </p:nvCxnSpPr>
        <p:spPr>
          <a:xfrm>
            <a:off x="7736713" y="1696899"/>
            <a:ext cx="171550" cy="283163"/>
          </a:xfrm>
          <a:prstGeom prst="line">
            <a:avLst/>
          </a:prstGeom>
          <a:ln w="57150">
            <a:solidFill>
              <a:srgbClr val="00B0F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4" name="Arc 213">
            <a:extLst>
              <a:ext uri="{FF2B5EF4-FFF2-40B4-BE49-F238E27FC236}">
                <a16:creationId xmlns:a16="http://schemas.microsoft.com/office/drawing/2014/main" id="{66B1C466-1B99-DEFE-EBE9-46B5777FC7BD}"/>
              </a:ext>
            </a:extLst>
          </p:cNvPr>
          <p:cNvSpPr/>
          <p:nvPr/>
        </p:nvSpPr>
        <p:spPr>
          <a:xfrm rot="7361941" flipV="1">
            <a:off x="7850265" y="3437890"/>
            <a:ext cx="2071435" cy="1467326"/>
          </a:xfrm>
          <a:prstGeom prst="arc">
            <a:avLst>
              <a:gd name="adj1" fmla="val 13829503"/>
              <a:gd name="adj2" fmla="val 17325648"/>
            </a:avLst>
          </a:prstGeom>
          <a:ln w="57150">
            <a:solidFill>
              <a:srgbClr val="874DB7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0" name="Arc 219">
            <a:extLst>
              <a:ext uri="{FF2B5EF4-FFF2-40B4-BE49-F238E27FC236}">
                <a16:creationId xmlns:a16="http://schemas.microsoft.com/office/drawing/2014/main" id="{78A121D4-C2B6-E5AA-8F28-FC5BC8C2FB85}"/>
              </a:ext>
            </a:extLst>
          </p:cNvPr>
          <p:cNvSpPr/>
          <p:nvPr/>
        </p:nvSpPr>
        <p:spPr>
          <a:xfrm rot="6104728" flipV="1">
            <a:off x="7620243" y="4010015"/>
            <a:ext cx="2071435" cy="1467326"/>
          </a:xfrm>
          <a:prstGeom prst="arc">
            <a:avLst>
              <a:gd name="adj1" fmla="val 15325241"/>
              <a:gd name="adj2" fmla="val 16787053"/>
            </a:avLst>
          </a:prstGeom>
          <a:ln w="57150">
            <a:solidFill>
              <a:srgbClr val="874DB7"/>
            </a:solidFill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1" name="Picture 220">
            <a:extLst>
              <a:ext uri="{FF2B5EF4-FFF2-40B4-BE49-F238E27FC236}">
                <a16:creationId xmlns:a16="http://schemas.microsoft.com/office/drawing/2014/main" id="{CB8B28DF-D9CE-BF7B-5664-F568C940EEC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374" r="22604" b="-307"/>
          <a:stretch/>
        </p:blipFill>
        <p:spPr>
          <a:xfrm>
            <a:off x="453201" y="530536"/>
            <a:ext cx="5642799" cy="4213142"/>
          </a:xfrm>
          <a:prstGeom prst="rect">
            <a:avLst/>
          </a:prstGeom>
        </p:spPr>
      </p:pic>
      <p:sp>
        <p:nvSpPr>
          <p:cNvPr id="225" name="TextBox 224">
            <a:extLst>
              <a:ext uri="{FF2B5EF4-FFF2-40B4-BE49-F238E27FC236}">
                <a16:creationId xmlns:a16="http://schemas.microsoft.com/office/drawing/2014/main" id="{56A00B9F-B085-3631-F234-4A35CA7ADCC2}"/>
              </a:ext>
            </a:extLst>
          </p:cNvPr>
          <p:cNvSpPr txBox="1"/>
          <p:nvPr/>
        </p:nvSpPr>
        <p:spPr>
          <a:xfrm>
            <a:off x="9176053" y="3804312"/>
            <a:ext cx="108859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C5921C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3:1J</a:t>
            </a:r>
          </a:p>
        </p:txBody>
      </p:sp>
      <p:sp>
        <p:nvSpPr>
          <p:cNvPr id="226" name="Arc 225">
            <a:extLst>
              <a:ext uri="{FF2B5EF4-FFF2-40B4-BE49-F238E27FC236}">
                <a16:creationId xmlns:a16="http://schemas.microsoft.com/office/drawing/2014/main" id="{DB007517-B91C-56BF-9027-3CD7756DC6D9}"/>
              </a:ext>
            </a:extLst>
          </p:cNvPr>
          <p:cNvSpPr/>
          <p:nvPr/>
        </p:nvSpPr>
        <p:spPr>
          <a:xfrm rot="14468424" flipH="1" flipV="1">
            <a:off x="7946911" y="3470583"/>
            <a:ext cx="2071435" cy="1401937"/>
          </a:xfrm>
          <a:prstGeom prst="arc">
            <a:avLst>
              <a:gd name="adj1" fmla="val 13829503"/>
              <a:gd name="adj2" fmla="val 16448552"/>
            </a:avLst>
          </a:prstGeom>
          <a:ln w="57150">
            <a:solidFill>
              <a:srgbClr val="C5921C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5921C"/>
              </a:solidFill>
            </a:endParaRPr>
          </a:p>
        </p:txBody>
      </p:sp>
      <p:sp>
        <p:nvSpPr>
          <p:cNvPr id="227" name="Arc 226">
            <a:extLst>
              <a:ext uri="{FF2B5EF4-FFF2-40B4-BE49-F238E27FC236}">
                <a16:creationId xmlns:a16="http://schemas.microsoft.com/office/drawing/2014/main" id="{7D1F71BD-E5E4-99F0-87E2-CA97718DCAEE}"/>
              </a:ext>
            </a:extLst>
          </p:cNvPr>
          <p:cNvSpPr/>
          <p:nvPr/>
        </p:nvSpPr>
        <p:spPr>
          <a:xfrm rot="15349233" flipH="1" flipV="1">
            <a:off x="8080381" y="3910639"/>
            <a:ext cx="2071435" cy="1467326"/>
          </a:xfrm>
          <a:prstGeom prst="arc">
            <a:avLst>
              <a:gd name="adj1" fmla="val 15660408"/>
              <a:gd name="adj2" fmla="val 19362845"/>
            </a:avLst>
          </a:prstGeom>
          <a:ln w="57150">
            <a:solidFill>
              <a:srgbClr val="C5921C"/>
            </a:solidFill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3" name="Picture 242">
            <a:extLst>
              <a:ext uri="{FF2B5EF4-FFF2-40B4-BE49-F238E27FC236}">
                <a16:creationId xmlns:a16="http://schemas.microsoft.com/office/drawing/2014/main" id="{A43A748D-49D8-7CD0-D251-3B2A13E3959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7289" t="19274" r="-323" b="61283"/>
          <a:stretch/>
        </p:blipFill>
        <p:spPr>
          <a:xfrm>
            <a:off x="1132901" y="4992967"/>
            <a:ext cx="2247032" cy="1132338"/>
          </a:xfrm>
          <a:prstGeom prst="rect">
            <a:avLst/>
          </a:prstGeom>
        </p:spPr>
      </p:pic>
      <p:sp>
        <p:nvSpPr>
          <p:cNvPr id="245" name="Text Placeholder 1">
            <a:extLst>
              <a:ext uri="{FF2B5EF4-FFF2-40B4-BE49-F238E27FC236}">
                <a16:creationId xmlns:a16="http://schemas.microsoft.com/office/drawing/2014/main" id="{C8B9D37F-B9FF-083D-537D-E928F137A05F}"/>
              </a:ext>
            </a:extLst>
          </p:cNvPr>
          <p:cNvSpPr txBox="1">
            <a:spLocks/>
          </p:cNvSpPr>
          <p:nvPr/>
        </p:nvSpPr>
        <p:spPr>
          <a:xfrm>
            <a:off x="2378059" y="140615"/>
            <a:ext cx="2268708" cy="39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80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800">
              <a:solidFill>
                <a:schemeClr val="tx1"/>
              </a:solidFill>
            </a:endParaRPr>
          </a:p>
        </p:txBody>
      </p:sp>
      <p:sp>
        <p:nvSpPr>
          <p:cNvPr id="249" name="Block Arc 248">
            <a:extLst>
              <a:ext uri="{FF2B5EF4-FFF2-40B4-BE49-F238E27FC236}">
                <a16:creationId xmlns:a16="http://schemas.microsoft.com/office/drawing/2014/main" id="{2AC5C162-B496-DAAA-938B-61AF37940B7C}"/>
              </a:ext>
            </a:extLst>
          </p:cNvPr>
          <p:cNvSpPr/>
          <p:nvPr/>
        </p:nvSpPr>
        <p:spPr>
          <a:xfrm rot="14004122">
            <a:off x="6930732" y="417366"/>
            <a:ext cx="4616665" cy="5143810"/>
          </a:xfrm>
          <a:prstGeom prst="blockArc">
            <a:avLst>
              <a:gd name="adj1" fmla="val 11021199"/>
              <a:gd name="adj2" fmla="val 21590804"/>
              <a:gd name="adj3" fmla="val 9806"/>
            </a:avLst>
          </a:prstGeom>
          <a:solidFill>
            <a:srgbClr val="E5E341">
              <a:alpha val="62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>
              <a:solidFill>
                <a:schemeClr val="tx1"/>
              </a:solidFill>
            </a:endParaRPr>
          </a:p>
        </p:txBody>
      </p:sp>
      <p:sp>
        <p:nvSpPr>
          <p:cNvPr id="251" name="Freeform: Shape 250">
            <a:extLst>
              <a:ext uri="{FF2B5EF4-FFF2-40B4-BE49-F238E27FC236}">
                <a16:creationId xmlns:a16="http://schemas.microsoft.com/office/drawing/2014/main" id="{8F96E143-6851-4954-80A8-8EB4A4E04154}"/>
              </a:ext>
            </a:extLst>
          </p:cNvPr>
          <p:cNvSpPr/>
          <p:nvPr/>
        </p:nvSpPr>
        <p:spPr>
          <a:xfrm>
            <a:off x="1192696" y="700891"/>
            <a:ext cx="4707172" cy="857565"/>
          </a:xfrm>
          <a:custGeom>
            <a:avLst/>
            <a:gdLst>
              <a:gd name="connsiteX0" fmla="*/ 0 w 4707172"/>
              <a:gd name="connsiteY0" fmla="*/ 0 h 914400"/>
              <a:gd name="connsiteX1" fmla="*/ 0 w 4707172"/>
              <a:gd name="connsiteY1" fmla="*/ 850790 h 914400"/>
              <a:gd name="connsiteX2" fmla="*/ 190831 w 4707172"/>
              <a:gd name="connsiteY2" fmla="*/ 858741 h 914400"/>
              <a:gd name="connsiteX3" fmla="*/ 326003 w 4707172"/>
              <a:gd name="connsiteY3" fmla="*/ 890546 h 914400"/>
              <a:gd name="connsiteX4" fmla="*/ 413467 w 4707172"/>
              <a:gd name="connsiteY4" fmla="*/ 906449 h 914400"/>
              <a:gd name="connsiteX5" fmla="*/ 485029 w 4707172"/>
              <a:gd name="connsiteY5" fmla="*/ 898497 h 914400"/>
              <a:gd name="connsiteX6" fmla="*/ 572494 w 4707172"/>
              <a:gd name="connsiteY6" fmla="*/ 898497 h 914400"/>
              <a:gd name="connsiteX7" fmla="*/ 675861 w 4707172"/>
              <a:gd name="connsiteY7" fmla="*/ 906449 h 914400"/>
              <a:gd name="connsiteX8" fmla="*/ 739471 w 4707172"/>
              <a:gd name="connsiteY8" fmla="*/ 914400 h 914400"/>
              <a:gd name="connsiteX9" fmla="*/ 834887 w 4707172"/>
              <a:gd name="connsiteY9" fmla="*/ 914400 h 914400"/>
              <a:gd name="connsiteX10" fmla="*/ 946205 w 4707172"/>
              <a:gd name="connsiteY10" fmla="*/ 898497 h 914400"/>
              <a:gd name="connsiteX11" fmla="*/ 1025718 w 4707172"/>
              <a:gd name="connsiteY11" fmla="*/ 898497 h 914400"/>
              <a:gd name="connsiteX12" fmla="*/ 1121134 w 4707172"/>
              <a:gd name="connsiteY12" fmla="*/ 890546 h 914400"/>
              <a:gd name="connsiteX13" fmla="*/ 1296062 w 4707172"/>
              <a:gd name="connsiteY13" fmla="*/ 882595 h 914400"/>
              <a:gd name="connsiteX14" fmla="*/ 1439186 w 4707172"/>
              <a:gd name="connsiteY14" fmla="*/ 858741 h 914400"/>
              <a:gd name="connsiteX15" fmla="*/ 1582309 w 4707172"/>
              <a:gd name="connsiteY15" fmla="*/ 826936 h 914400"/>
              <a:gd name="connsiteX16" fmla="*/ 1733384 w 4707172"/>
              <a:gd name="connsiteY16" fmla="*/ 795130 h 914400"/>
              <a:gd name="connsiteX17" fmla="*/ 1868556 w 4707172"/>
              <a:gd name="connsiteY17" fmla="*/ 771276 h 914400"/>
              <a:gd name="connsiteX18" fmla="*/ 2035534 w 4707172"/>
              <a:gd name="connsiteY18" fmla="*/ 715617 h 914400"/>
              <a:gd name="connsiteX19" fmla="*/ 2138901 w 4707172"/>
              <a:gd name="connsiteY19" fmla="*/ 675861 h 914400"/>
              <a:gd name="connsiteX20" fmla="*/ 2313829 w 4707172"/>
              <a:gd name="connsiteY20" fmla="*/ 604299 h 914400"/>
              <a:gd name="connsiteX21" fmla="*/ 2480807 w 4707172"/>
              <a:gd name="connsiteY21" fmla="*/ 540689 h 914400"/>
              <a:gd name="connsiteX22" fmla="*/ 2671638 w 4707172"/>
              <a:gd name="connsiteY22" fmla="*/ 477078 h 914400"/>
              <a:gd name="connsiteX23" fmla="*/ 2838615 w 4707172"/>
              <a:gd name="connsiteY23" fmla="*/ 445273 h 914400"/>
              <a:gd name="connsiteX24" fmla="*/ 2989690 w 4707172"/>
              <a:gd name="connsiteY24" fmla="*/ 397565 h 914400"/>
              <a:gd name="connsiteX25" fmla="*/ 3101008 w 4707172"/>
              <a:gd name="connsiteY25" fmla="*/ 365760 h 914400"/>
              <a:gd name="connsiteX26" fmla="*/ 3267986 w 4707172"/>
              <a:gd name="connsiteY26" fmla="*/ 333955 h 914400"/>
              <a:gd name="connsiteX27" fmla="*/ 3458817 w 4707172"/>
              <a:gd name="connsiteY27" fmla="*/ 302150 h 914400"/>
              <a:gd name="connsiteX28" fmla="*/ 3649648 w 4707172"/>
              <a:gd name="connsiteY28" fmla="*/ 278296 h 914400"/>
              <a:gd name="connsiteX29" fmla="*/ 3808674 w 4707172"/>
              <a:gd name="connsiteY29" fmla="*/ 262393 h 914400"/>
              <a:gd name="connsiteX30" fmla="*/ 3959749 w 4707172"/>
              <a:gd name="connsiteY30" fmla="*/ 262393 h 914400"/>
              <a:gd name="connsiteX31" fmla="*/ 4126727 w 4707172"/>
              <a:gd name="connsiteY31" fmla="*/ 278296 h 914400"/>
              <a:gd name="connsiteX32" fmla="*/ 4381168 w 4707172"/>
              <a:gd name="connsiteY32" fmla="*/ 333955 h 914400"/>
              <a:gd name="connsiteX33" fmla="*/ 4548146 w 4707172"/>
              <a:gd name="connsiteY33" fmla="*/ 413468 h 914400"/>
              <a:gd name="connsiteX34" fmla="*/ 4659464 w 4707172"/>
              <a:gd name="connsiteY34" fmla="*/ 461176 h 914400"/>
              <a:gd name="connsiteX35" fmla="*/ 4707172 w 4707172"/>
              <a:gd name="connsiteY35" fmla="*/ 485030 h 914400"/>
              <a:gd name="connsiteX36" fmla="*/ 4699221 w 4707172"/>
              <a:gd name="connsiteY36" fmla="*/ 7951 h 914400"/>
              <a:gd name="connsiteX37" fmla="*/ 0 w 4707172"/>
              <a:gd name="connsiteY37" fmla="*/ 0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4707172" h="914400">
                <a:moveTo>
                  <a:pt x="0" y="0"/>
                </a:moveTo>
                <a:lnTo>
                  <a:pt x="0" y="850790"/>
                </a:lnTo>
                <a:lnTo>
                  <a:pt x="190831" y="858741"/>
                </a:lnTo>
                <a:lnTo>
                  <a:pt x="326003" y="890546"/>
                </a:lnTo>
                <a:lnTo>
                  <a:pt x="413467" y="906449"/>
                </a:lnTo>
                <a:lnTo>
                  <a:pt x="485029" y="898497"/>
                </a:lnTo>
                <a:lnTo>
                  <a:pt x="572494" y="898497"/>
                </a:lnTo>
                <a:lnTo>
                  <a:pt x="675861" y="906449"/>
                </a:lnTo>
                <a:lnTo>
                  <a:pt x="739471" y="914400"/>
                </a:lnTo>
                <a:lnTo>
                  <a:pt x="834887" y="914400"/>
                </a:lnTo>
                <a:lnTo>
                  <a:pt x="946205" y="898497"/>
                </a:lnTo>
                <a:lnTo>
                  <a:pt x="1025718" y="898497"/>
                </a:lnTo>
                <a:lnTo>
                  <a:pt x="1121134" y="890546"/>
                </a:lnTo>
                <a:lnTo>
                  <a:pt x="1296062" y="882595"/>
                </a:lnTo>
                <a:lnTo>
                  <a:pt x="1439186" y="858741"/>
                </a:lnTo>
                <a:lnTo>
                  <a:pt x="1582309" y="826936"/>
                </a:lnTo>
                <a:lnTo>
                  <a:pt x="1733384" y="795130"/>
                </a:lnTo>
                <a:lnTo>
                  <a:pt x="1868556" y="771276"/>
                </a:lnTo>
                <a:lnTo>
                  <a:pt x="2035534" y="715617"/>
                </a:lnTo>
                <a:lnTo>
                  <a:pt x="2138901" y="675861"/>
                </a:lnTo>
                <a:lnTo>
                  <a:pt x="2313829" y="604299"/>
                </a:lnTo>
                <a:lnTo>
                  <a:pt x="2480807" y="540689"/>
                </a:lnTo>
                <a:lnTo>
                  <a:pt x="2671638" y="477078"/>
                </a:lnTo>
                <a:lnTo>
                  <a:pt x="2838615" y="445273"/>
                </a:lnTo>
                <a:lnTo>
                  <a:pt x="2989690" y="397565"/>
                </a:lnTo>
                <a:lnTo>
                  <a:pt x="3101008" y="365760"/>
                </a:lnTo>
                <a:lnTo>
                  <a:pt x="3267986" y="333955"/>
                </a:lnTo>
                <a:lnTo>
                  <a:pt x="3458817" y="302150"/>
                </a:lnTo>
                <a:lnTo>
                  <a:pt x="3649648" y="278296"/>
                </a:lnTo>
                <a:lnTo>
                  <a:pt x="3808674" y="262393"/>
                </a:lnTo>
                <a:lnTo>
                  <a:pt x="3959749" y="262393"/>
                </a:lnTo>
                <a:lnTo>
                  <a:pt x="4126727" y="278296"/>
                </a:lnTo>
                <a:lnTo>
                  <a:pt x="4381168" y="333955"/>
                </a:lnTo>
                <a:lnTo>
                  <a:pt x="4548146" y="413468"/>
                </a:lnTo>
                <a:lnTo>
                  <a:pt x="4659464" y="461176"/>
                </a:lnTo>
                <a:lnTo>
                  <a:pt x="4707172" y="485030"/>
                </a:lnTo>
                <a:lnTo>
                  <a:pt x="4699221" y="7951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254" name="Text Placeholder 1">
            <a:extLst>
              <a:ext uri="{FF2B5EF4-FFF2-40B4-BE49-F238E27FC236}">
                <a16:creationId xmlns:a16="http://schemas.microsoft.com/office/drawing/2014/main" id="{8A9F304D-29C6-977E-1B34-A0D25503737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</p:spTree>
    <p:extLst>
      <p:ext uri="{BB962C8B-B14F-4D97-AF65-F5344CB8AC3E}">
        <p14:creationId xmlns:p14="http://schemas.microsoft.com/office/powerpoint/2010/main" val="17485191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9E354-A463-D688-CE3A-0857C04FD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499A29B3-8407-8E26-21DE-D6AD1DC8343D}"/>
              </a:ext>
            </a:extLst>
          </p:cNvPr>
          <p:cNvGrpSpPr/>
          <p:nvPr/>
        </p:nvGrpSpPr>
        <p:grpSpPr>
          <a:xfrm>
            <a:off x="6346800" y="471600"/>
            <a:ext cx="5320319" cy="5332825"/>
            <a:chOff x="3432481" y="775800"/>
            <a:chExt cx="5320319" cy="5332825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90B326CD-3ABF-F3D3-AA29-823C31AC7C7E}"/>
                </a:ext>
              </a:extLst>
            </p:cNvPr>
            <p:cNvSpPr/>
            <p:nvPr/>
          </p:nvSpPr>
          <p:spPr>
            <a:xfrm>
              <a:off x="3442800" y="775800"/>
              <a:ext cx="5310000" cy="5310000"/>
            </a:xfrm>
            <a:prstGeom prst="ellipse">
              <a:avLst/>
            </a:prstGeom>
            <a:gradFill flip="none" rotWithShape="1">
              <a:gsLst>
                <a:gs pos="52000">
                  <a:schemeClr val="bg1">
                    <a:lumMod val="95000"/>
                  </a:schemeClr>
                </a:gs>
                <a:gs pos="68000">
                  <a:schemeClr val="tx1"/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endParaRPr lang="en-NZ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763C41BD-09E2-7475-F686-5730FBF22CAF}"/>
                </a:ext>
              </a:extLst>
            </p:cNvPr>
            <p:cNvSpPr/>
            <p:nvPr/>
          </p:nvSpPr>
          <p:spPr>
            <a:xfrm>
              <a:off x="4069200" y="14022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6" name="Picture 5" descr="A cartoon of a planet&#10;&#10;Description automatically generated">
              <a:extLst>
                <a:ext uri="{FF2B5EF4-FFF2-40B4-BE49-F238E27FC236}">
                  <a16:creationId xmlns:a16="http://schemas.microsoft.com/office/drawing/2014/main" id="{36736558-800E-493C-78FB-CAABDCED3A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01DA568-0D68-6735-8D3F-983325826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A01D9CE-6D6C-DE13-21E5-0A37E0DE070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F45B0AB-2901-4731-70CD-55F91EA09B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16FCF12-2A40-1F1E-DF89-57FBFAA6BA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6B7594E-A4A7-C4F0-A339-2E38F9F8E4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5DCC8AF-EAFC-4CE4-030A-C05DD657B36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1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241C5E5-A1B8-9C62-FC3D-9D8DF559F0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72433CA-F9B1-7351-6267-161D2FCA45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80290E6-17C5-A3CB-A4C9-962FFDAC2D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B3F1C3B-A9F3-B320-DA84-540265A4BF0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368791F-ABF0-013A-C5AB-C7BA02208D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952A1B9-5410-3872-00B5-26A4B96C4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8C96D3A-A24F-9BB8-CEFF-D2F8312D17A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0F7743F-2653-0AF4-5DC5-06C0477D908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06FA18A-ED8E-7C77-46E4-1CD67DE3F2A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AE7D837-1999-9254-CFA3-86D5D9FEB8A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B08A446-E4FF-AC3E-C4D4-13C1A734FBE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24D8FBA-C531-0B69-F4A0-CD7EC64E818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873404A-BC56-3DA6-8DDB-92119325A3E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E7ACC92-0601-2273-7D30-70AE2941C5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C186B5D-4B4B-2EB3-9DB3-CB0265686B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FB8405-28FC-4C26-54FF-C262C0D742F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49B69C8-E902-0415-96E4-445D801AD8F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04B865E-F7F1-FD4B-DC7E-3508981D95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4AA7A0F-E732-6BA7-D889-1CD2CDDD01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DCDEE00-601E-CB11-B76C-982BC804DE3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0039940-48C0-F646-5A57-A8164BCBA28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315B9CB-55B5-42FA-5345-8EE21AB39B2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6329159-BE89-38C2-5B92-98CE1F97E56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9E0790F-B20D-2E18-72AA-2787DFE6085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A7B398F-39DC-20EE-1740-7F79D000C29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1F54FE8-BFDD-C6F4-A928-14555F8B729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8220668-48C4-976E-F47C-D252ED9ADBC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8452197-40C2-715F-EBBB-9DD2295CAAD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A5BB597-C180-84EC-FCA5-D09CBDF51E7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4687456-CCA7-B51B-346A-C22EBF831B1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FF1BB19-F5F1-A7A5-32D6-B8302F3C8F5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180AD67-C392-941E-7C99-FDC52BBFC24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D8E3EE8-71E8-2A5F-6039-EB5CD73B0E3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595D17E-BDD7-398B-85FC-E8450E85A74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86B4B7B-A840-0B0A-8635-5AF06BE7AD2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B24C37B-96E4-3EA7-C5FA-0249A831B2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8CA9E01-0AD7-322F-6ED1-E62AB00FD1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DCE796A-B0CF-9E03-B73D-9DCEAF8F67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26A4B95-6E9A-25B9-89EE-E4DEE26B49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301DC29-8A3F-320D-FDFA-DAE71BBC33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1014524-7ECA-61F5-B043-ED383BBBE5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C45B731-4737-CC17-95C6-DF8BC213B01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8B93459-CD91-9800-8AB2-B94A9D29CBA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4979E1D-5992-AF43-2AE7-C78EA4E03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6266759-07DC-1E5B-AF81-36CB2DD3D75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9B419ED-5590-0BBC-0038-38778090A2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CB7C8D5-6B0D-72E5-5D97-A4E7B969331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E2D9C8-AE7A-B01C-EF45-9888463798D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3FD19AD-AB15-FD1C-E068-FE364BA525F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AAE8CC5-57FA-FCDC-F15B-74A494ED6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756F10B-3269-0F55-0FFE-CC86A78F158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A0C4FF-6263-B1A3-D380-F44885B7435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1A3C906-00CF-560E-7CAE-9819D85D31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C243AF7-F085-4BFA-7BBD-CC4C2AFB95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C9B502B-1138-76F1-9C83-05C98A57EC3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876BC0F-8552-5A95-940D-E642941276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7D2DA9D-285C-B013-E27E-2B65DEB8F13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664AE2F-E3EE-D24B-0AA7-2C01794C51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1FF7CA-06E1-9324-A19D-CFB1E78419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066FA5F-4814-AD0A-2EFB-93B7066E5E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48400E5-BD1E-C68E-ED37-B6D730CB26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03C9258-2A3C-1880-F9D9-C719DF64CB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973C6FF-13AF-9CF5-B5EF-6A05BF7077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9C17F6C-2E82-0A97-2349-0EB5ADCF98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212C6D9-C543-80C6-B2CB-2A4BA48FC8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EBBCC3E-80FD-3CDF-E757-4BBD813B74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B196B05-D1C7-E7EB-55E8-D7347E33F25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0C333E0-B5E3-4610-C77E-85732C09F6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D51E97A-E6D0-FCF8-4DBC-F1FAE6E4CF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FB4D0EA-1880-5543-5E30-DB34CAD793E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D7EAD77-E282-C280-C792-00AD7EA1823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A6704E4-0534-49C5-4A51-BD5703E11B7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27F48FC-26C1-1DDE-C93E-BC6C60F81C4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EA44E83-FBAF-A689-362A-14A62FF7C23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61AE881-2148-F69B-F284-DEBD62580AC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90FDB44-EF5F-C362-7E6A-6E52C204F29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39B358F-7E65-FC9B-CED2-D06FF44F8D1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BE07890-650B-DFD7-5402-D830CF3508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3AAA749-A099-7C27-3BA5-DF857C4FEBC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C044862-A57F-F308-833A-73B018C39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0A9DC1E-2FE0-F8DF-0DC3-82973A789B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p:pic>
        <p:nvPicPr>
          <p:cNvPr id="221" name="Picture 220">
            <a:extLst>
              <a:ext uri="{FF2B5EF4-FFF2-40B4-BE49-F238E27FC236}">
                <a16:creationId xmlns:a16="http://schemas.microsoft.com/office/drawing/2014/main" id="{9EBF4103-80B7-E3BE-E943-AAA8C602A21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374" r="22604" b="-307"/>
          <a:stretch/>
        </p:blipFill>
        <p:spPr>
          <a:xfrm>
            <a:off x="453201" y="530536"/>
            <a:ext cx="5642799" cy="4213142"/>
          </a:xfrm>
          <a:prstGeom prst="rect">
            <a:avLst/>
          </a:prstGeom>
        </p:spPr>
      </p:pic>
      <p:sp>
        <p:nvSpPr>
          <p:cNvPr id="222" name="TextBox 221">
            <a:extLst>
              <a:ext uri="{FF2B5EF4-FFF2-40B4-BE49-F238E27FC236}">
                <a16:creationId xmlns:a16="http://schemas.microsoft.com/office/drawing/2014/main" id="{EAEF2C29-7B6A-ED92-9798-64EFE3ED3E04}"/>
              </a:ext>
            </a:extLst>
          </p:cNvPr>
          <p:cNvSpPr txBox="1"/>
          <p:nvPr/>
        </p:nvSpPr>
        <p:spPr>
          <a:xfrm>
            <a:off x="8232028" y="1385718"/>
            <a:ext cx="1702435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B2201A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JFC</a:t>
            </a:r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9E4224B3-5A73-FD92-3AE2-23D41CAB2A64}"/>
              </a:ext>
            </a:extLst>
          </p:cNvPr>
          <p:cNvSpPr txBox="1"/>
          <p:nvPr/>
        </p:nvSpPr>
        <p:spPr>
          <a:xfrm>
            <a:off x="9420017" y="2052147"/>
            <a:ext cx="108859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E5E34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5:2J</a:t>
            </a:r>
          </a:p>
        </p:txBody>
      </p:sp>
      <p:sp>
        <p:nvSpPr>
          <p:cNvPr id="224" name="TextBox 223">
            <a:extLst>
              <a:ext uri="{FF2B5EF4-FFF2-40B4-BE49-F238E27FC236}">
                <a16:creationId xmlns:a16="http://schemas.microsoft.com/office/drawing/2014/main" id="{82B860C4-4A06-B036-CF99-7F43B07421E4}"/>
              </a:ext>
            </a:extLst>
          </p:cNvPr>
          <p:cNvSpPr txBox="1"/>
          <p:nvPr/>
        </p:nvSpPr>
        <p:spPr>
          <a:xfrm>
            <a:off x="9961025" y="2921980"/>
            <a:ext cx="98070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375B9F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2:1J</a:t>
            </a:r>
          </a:p>
        </p:txBody>
      </p:sp>
      <p:cxnSp>
        <p:nvCxnSpPr>
          <p:cNvPr id="229" name="Straight Connector 228">
            <a:extLst>
              <a:ext uri="{FF2B5EF4-FFF2-40B4-BE49-F238E27FC236}">
                <a16:creationId xmlns:a16="http://schemas.microsoft.com/office/drawing/2014/main" id="{757D3C04-E3AC-9F99-9E18-A838B43E56C3}"/>
              </a:ext>
            </a:extLst>
          </p:cNvPr>
          <p:cNvCxnSpPr>
            <a:cxnSpLocks/>
          </p:cNvCxnSpPr>
          <p:nvPr/>
        </p:nvCxnSpPr>
        <p:spPr>
          <a:xfrm>
            <a:off x="10877929" y="3204856"/>
            <a:ext cx="679071" cy="0"/>
          </a:xfrm>
          <a:prstGeom prst="line">
            <a:avLst/>
          </a:prstGeom>
          <a:ln w="57150">
            <a:solidFill>
              <a:srgbClr val="375B9F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0" name="Arc 229">
            <a:extLst>
              <a:ext uri="{FF2B5EF4-FFF2-40B4-BE49-F238E27FC236}">
                <a16:creationId xmlns:a16="http://schemas.microsoft.com/office/drawing/2014/main" id="{51A6ED16-D7C3-C61F-D764-8E9098DC6198}"/>
              </a:ext>
            </a:extLst>
          </p:cNvPr>
          <p:cNvSpPr/>
          <p:nvPr/>
        </p:nvSpPr>
        <p:spPr>
          <a:xfrm rot="7501982" flipH="1">
            <a:off x="8119559" y="1419069"/>
            <a:ext cx="2071435" cy="1467326"/>
          </a:xfrm>
          <a:prstGeom prst="arc">
            <a:avLst>
              <a:gd name="adj1" fmla="val 13829503"/>
              <a:gd name="adj2" fmla="val 16222390"/>
            </a:avLst>
          </a:prstGeom>
          <a:ln w="57150">
            <a:solidFill>
              <a:srgbClr val="E5E341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2" name="Straight Connector 231">
            <a:extLst>
              <a:ext uri="{FF2B5EF4-FFF2-40B4-BE49-F238E27FC236}">
                <a16:creationId xmlns:a16="http://schemas.microsoft.com/office/drawing/2014/main" id="{F7FB834E-AE83-9109-3E93-EC95FFBFAB1F}"/>
              </a:ext>
            </a:extLst>
          </p:cNvPr>
          <p:cNvCxnSpPr>
            <a:cxnSpLocks/>
          </p:cNvCxnSpPr>
          <p:nvPr/>
        </p:nvCxnSpPr>
        <p:spPr>
          <a:xfrm>
            <a:off x="9578589" y="3198678"/>
            <a:ext cx="470787" cy="0"/>
          </a:xfrm>
          <a:prstGeom prst="line">
            <a:avLst/>
          </a:prstGeom>
          <a:ln w="57150">
            <a:solidFill>
              <a:srgbClr val="375B9F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>
            <a:extLst>
              <a:ext uri="{FF2B5EF4-FFF2-40B4-BE49-F238E27FC236}">
                <a16:creationId xmlns:a16="http://schemas.microsoft.com/office/drawing/2014/main" id="{2AA9C799-CA73-A0DE-89D8-C633E7E74830}"/>
              </a:ext>
            </a:extLst>
          </p:cNvPr>
          <p:cNvCxnSpPr>
            <a:cxnSpLocks/>
          </p:cNvCxnSpPr>
          <p:nvPr/>
        </p:nvCxnSpPr>
        <p:spPr>
          <a:xfrm flipH="1">
            <a:off x="10121845" y="1256464"/>
            <a:ext cx="586315" cy="806307"/>
          </a:xfrm>
          <a:prstGeom prst="line">
            <a:avLst/>
          </a:prstGeom>
          <a:ln w="57150">
            <a:solidFill>
              <a:srgbClr val="E5E341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>
            <a:extLst>
              <a:ext uri="{FF2B5EF4-FFF2-40B4-BE49-F238E27FC236}">
                <a16:creationId xmlns:a16="http://schemas.microsoft.com/office/drawing/2014/main" id="{974604F8-67EA-B0D7-5E38-6ABC4966EA9E}"/>
              </a:ext>
            </a:extLst>
          </p:cNvPr>
          <p:cNvCxnSpPr>
            <a:cxnSpLocks/>
          </p:cNvCxnSpPr>
          <p:nvPr/>
        </p:nvCxnSpPr>
        <p:spPr>
          <a:xfrm flipH="1">
            <a:off x="9054072" y="517836"/>
            <a:ext cx="29174" cy="887990"/>
          </a:xfrm>
          <a:prstGeom prst="line">
            <a:avLst/>
          </a:prstGeom>
          <a:ln w="57150">
            <a:solidFill>
              <a:srgbClr val="B2201A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Connector 239">
            <a:extLst>
              <a:ext uri="{FF2B5EF4-FFF2-40B4-BE49-F238E27FC236}">
                <a16:creationId xmlns:a16="http://schemas.microsoft.com/office/drawing/2014/main" id="{6545D81E-FCB9-1613-14AC-8E97D9E142BC}"/>
              </a:ext>
            </a:extLst>
          </p:cNvPr>
          <p:cNvCxnSpPr>
            <a:cxnSpLocks/>
          </p:cNvCxnSpPr>
          <p:nvPr/>
        </p:nvCxnSpPr>
        <p:spPr>
          <a:xfrm flipV="1">
            <a:off x="9041517" y="1940837"/>
            <a:ext cx="9830" cy="736915"/>
          </a:xfrm>
          <a:prstGeom prst="line">
            <a:avLst/>
          </a:prstGeom>
          <a:ln w="57150">
            <a:solidFill>
              <a:srgbClr val="B2201A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4" name="Picture 243">
            <a:extLst>
              <a:ext uri="{FF2B5EF4-FFF2-40B4-BE49-F238E27FC236}">
                <a16:creationId xmlns:a16="http://schemas.microsoft.com/office/drawing/2014/main" id="{259B7BAE-68AF-1BE3-C2EF-6C594697365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7715" t="4702" r="-749" b="80842"/>
          <a:stretch/>
        </p:blipFill>
        <p:spPr>
          <a:xfrm>
            <a:off x="3512413" y="4869157"/>
            <a:ext cx="2117052" cy="793200"/>
          </a:xfrm>
          <a:prstGeom prst="rect">
            <a:avLst/>
          </a:prstGeom>
        </p:spPr>
      </p:pic>
      <p:sp>
        <p:nvSpPr>
          <p:cNvPr id="245" name="Text Placeholder 1">
            <a:extLst>
              <a:ext uri="{FF2B5EF4-FFF2-40B4-BE49-F238E27FC236}">
                <a16:creationId xmlns:a16="http://schemas.microsoft.com/office/drawing/2014/main" id="{8F577E5B-36DB-9869-9FA7-B314FBDB03FA}"/>
              </a:ext>
            </a:extLst>
          </p:cNvPr>
          <p:cNvSpPr txBox="1">
            <a:spLocks/>
          </p:cNvSpPr>
          <p:nvPr/>
        </p:nvSpPr>
        <p:spPr>
          <a:xfrm>
            <a:off x="2378059" y="140615"/>
            <a:ext cx="2268708" cy="39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80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800">
              <a:solidFill>
                <a:schemeClr val="tx1"/>
              </a:solidFill>
            </a:endParaRPr>
          </a:p>
        </p:txBody>
      </p:sp>
      <p:sp>
        <p:nvSpPr>
          <p:cNvPr id="249" name="Block Arc 248">
            <a:extLst>
              <a:ext uri="{FF2B5EF4-FFF2-40B4-BE49-F238E27FC236}">
                <a16:creationId xmlns:a16="http://schemas.microsoft.com/office/drawing/2014/main" id="{E53750E9-1B7B-918E-5F61-140B29155747}"/>
              </a:ext>
            </a:extLst>
          </p:cNvPr>
          <p:cNvSpPr/>
          <p:nvPr/>
        </p:nvSpPr>
        <p:spPr>
          <a:xfrm rot="4061979">
            <a:off x="6367760" y="220026"/>
            <a:ext cx="5639916" cy="5487328"/>
          </a:xfrm>
          <a:prstGeom prst="blockArc">
            <a:avLst>
              <a:gd name="adj1" fmla="val 11021199"/>
              <a:gd name="adj2" fmla="val 18725043"/>
              <a:gd name="adj3" fmla="val 10401"/>
            </a:avLst>
          </a:prstGeom>
          <a:solidFill>
            <a:srgbClr val="E5E341">
              <a:alpha val="62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>
              <a:solidFill>
                <a:schemeClr val="tx1"/>
              </a:solidFill>
            </a:endParaRPr>
          </a:p>
        </p:txBody>
      </p: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B5C84670-053D-7CB2-03D3-6761D2362E01}"/>
              </a:ext>
            </a:extLst>
          </p:cNvPr>
          <p:cNvSpPr/>
          <p:nvPr/>
        </p:nvSpPr>
        <p:spPr>
          <a:xfrm>
            <a:off x="1200647" y="882595"/>
            <a:ext cx="4667416" cy="3085106"/>
          </a:xfrm>
          <a:custGeom>
            <a:avLst/>
            <a:gdLst>
              <a:gd name="connsiteX0" fmla="*/ 0 w 4667416"/>
              <a:gd name="connsiteY0" fmla="*/ 596348 h 3085106"/>
              <a:gd name="connsiteX1" fmla="*/ 516835 w 4667416"/>
              <a:gd name="connsiteY1" fmla="*/ 652007 h 3085106"/>
              <a:gd name="connsiteX2" fmla="*/ 1025718 w 4667416"/>
              <a:gd name="connsiteY2" fmla="*/ 667910 h 3085106"/>
              <a:gd name="connsiteX3" fmla="*/ 1526650 w 4667416"/>
              <a:gd name="connsiteY3" fmla="*/ 604299 h 3085106"/>
              <a:gd name="connsiteX4" fmla="*/ 2194560 w 4667416"/>
              <a:gd name="connsiteY4" fmla="*/ 397565 h 3085106"/>
              <a:gd name="connsiteX5" fmla="*/ 2878372 w 4667416"/>
              <a:gd name="connsiteY5" fmla="*/ 159026 h 3085106"/>
              <a:gd name="connsiteX6" fmla="*/ 3427012 w 4667416"/>
              <a:gd name="connsiteY6" fmla="*/ 23854 h 3085106"/>
              <a:gd name="connsiteX7" fmla="*/ 3824577 w 4667416"/>
              <a:gd name="connsiteY7" fmla="*/ 0 h 3085106"/>
              <a:gd name="connsiteX8" fmla="*/ 4230094 w 4667416"/>
              <a:gd name="connsiteY8" fmla="*/ 23854 h 3085106"/>
              <a:gd name="connsiteX9" fmla="*/ 4572000 w 4667416"/>
              <a:gd name="connsiteY9" fmla="*/ 135172 h 3085106"/>
              <a:gd name="connsiteX10" fmla="*/ 4667416 w 4667416"/>
              <a:gd name="connsiteY10" fmla="*/ 166977 h 3085106"/>
              <a:gd name="connsiteX11" fmla="*/ 4651513 w 4667416"/>
              <a:gd name="connsiteY11" fmla="*/ 3085106 h 3085106"/>
              <a:gd name="connsiteX12" fmla="*/ 31805 w 4667416"/>
              <a:gd name="connsiteY12" fmla="*/ 3085106 h 3085106"/>
              <a:gd name="connsiteX13" fmla="*/ 0 w 4667416"/>
              <a:gd name="connsiteY13" fmla="*/ 596348 h 3085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667416" h="3085106">
                <a:moveTo>
                  <a:pt x="0" y="596348"/>
                </a:moveTo>
                <a:lnTo>
                  <a:pt x="516835" y="652007"/>
                </a:lnTo>
                <a:lnTo>
                  <a:pt x="1025718" y="667910"/>
                </a:lnTo>
                <a:lnTo>
                  <a:pt x="1526650" y="604299"/>
                </a:lnTo>
                <a:lnTo>
                  <a:pt x="2194560" y="397565"/>
                </a:lnTo>
                <a:lnTo>
                  <a:pt x="2878372" y="159026"/>
                </a:lnTo>
                <a:lnTo>
                  <a:pt x="3427012" y="23854"/>
                </a:lnTo>
                <a:lnTo>
                  <a:pt x="3824577" y="0"/>
                </a:lnTo>
                <a:lnTo>
                  <a:pt x="4230094" y="23854"/>
                </a:lnTo>
                <a:lnTo>
                  <a:pt x="4572000" y="135172"/>
                </a:lnTo>
                <a:lnTo>
                  <a:pt x="4667416" y="166977"/>
                </a:lnTo>
                <a:lnTo>
                  <a:pt x="4651513" y="3085106"/>
                </a:lnTo>
                <a:lnTo>
                  <a:pt x="31805" y="3085106"/>
                </a:lnTo>
                <a:lnTo>
                  <a:pt x="0" y="59634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03" name="Text Placeholder 1">
            <a:extLst>
              <a:ext uri="{FF2B5EF4-FFF2-40B4-BE49-F238E27FC236}">
                <a16:creationId xmlns:a16="http://schemas.microsoft.com/office/drawing/2014/main" id="{21D7856A-084E-33FB-C897-BFBBF52A121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</p:spTree>
    <p:extLst>
      <p:ext uri="{BB962C8B-B14F-4D97-AF65-F5344CB8AC3E}">
        <p14:creationId xmlns:p14="http://schemas.microsoft.com/office/powerpoint/2010/main" val="375749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2A497B-EB71-FC61-EA9A-527E05FFB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46B597A5-80B9-D769-5B4D-95CAD4721785}"/>
              </a:ext>
            </a:extLst>
          </p:cNvPr>
          <p:cNvGrpSpPr/>
          <p:nvPr/>
        </p:nvGrpSpPr>
        <p:grpSpPr>
          <a:xfrm>
            <a:off x="6346800" y="471600"/>
            <a:ext cx="5320319" cy="5332825"/>
            <a:chOff x="3432481" y="775800"/>
            <a:chExt cx="5320319" cy="5332825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FF4B2FDE-1E4F-73C7-C0BD-A15F4222BA99}"/>
                </a:ext>
              </a:extLst>
            </p:cNvPr>
            <p:cNvSpPr/>
            <p:nvPr/>
          </p:nvSpPr>
          <p:spPr>
            <a:xfrm>
              <a:off x="3442800" y="775800"/>
              <a:ext cx="5310000" cy="5310000"/>
            </a:xfrm>
            <a:prstGeom prst="ellipse">
              <a:avLst/>
            </a:prstGeom>
            <a:gradFill flip="none" rotWithShape="1">
              <a:gsLst>
                <a:gs pos="52000">
                  <a:schemeClr val="bg1">
                    <a:lumMod val="95000"/>
                  </a:schemeClr>
                </a:gs>
                <a:gs pos="68000">
                  <a:schemeClr val="tx1"/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endParaRPr lang="en-NZ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AB77ADAB-1DCA-0AD0-C83D-860B12812BD3}"/>
                </a:ext>
              </a:extLst>
            </p:cNvPr>
            <p:cNvSpPr/>
            <p:nvPr/>
          </p:nvSpPr>
          <p:spPr>
            <a:xfrm>
              <a:off x="4069200" y="1402200"/>
              <a:ext cx="4050000" cy="4050000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pic>
          <p:nvPicPr>
            <p:cNvPr id="6" name="Picture 5" descr="A cartoon of a planet&#10;&#10;Description automatically generated">
              <a:extLst>
                <a:ext uri="{FF2B5EF4-FFF2-40B4-BE49-F238E27FC236}">
                  <a16:creationId xmlns:a16="http://schemas.microsoft.com/office/drawing/2014/main" id="{BFBCA878-DE9F-2478-75BF-C2BE26B9AB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9011610">
              <a:off x="3772917" y="3893293"/>
              <a:ext cx="477618" cy="483282"/>
            </a:xfrm>
            <a:prstGeom prst="rect">
              <a:avLst/>
            </a:prstGeom>
          </p:spPr>
        </p:pic>
        <p:pic>
          <p:nvPicPr>
            <p:cNvPr id="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010E3B4-128B-BC58-C558-A392B95347E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59786" y="5374550"/>
              <a:ext cx="216442" cy="219008"/>
            </a:xfrm>
            <a:prstGeom prst="rect">
              <a:avLst/>
            </a:prstGeom>
          </p:spPr>
        </p:pic>
        <p:pic>
          <p:nvPicPr>
            <p:cNvPr id="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DDB0836-51F2-8F29-5A9E-553B55310B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05559" y="868743"/>
              <a:ext cx="477618" cy="483282"/>
            </a:xfrm>
            <a:prstGeom prst="rect">
              <a:avLst/>
            </a:prstGeom>
          </p:spPr>
        </p:pic>
        <p:pic>
          <p:nvPicPr>
            <p:cNvPr id="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F8E91BB-C1FB-C9D4-F1B8-0668E29CB6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872629">
              <a:off x="8159222" y="3506825"/>
              <a:ext cx="477618" cy="483282"/>
            </a:xfrm>
            <a:prstGeom prst="rect">
              <a:avLst/>
            </a:prstGeom>
          </p:spPr>
        </p:pic>
        <p:pic>
          <p:nvPicPr>
            <p:cNvPr id="1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F1E8489-9195-490F-D392-4A367694EB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7257517">
              <a:off x="7889510" y="1905717"/>
              <a:ext cx="216442" cy="219008"/>
            </a:xfrm>
            <a:prstGeom prst="rect">
              <a:avLst/>
            </a:prstGeom>
          </p:spPr>
        </p:pic>
        <p:pic>
          <p:nvPicPr>
            <p:cNvPr id="1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D118EF3-3272-D632-B91E-964CB5A2B50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89257" y="3529810"/>
              <a:ext cx="216442" cy="219008"/>
            </a:xfrm>
            <a:prstGeom prst="rect">
              <a:avLst/>
            </a:prstGeom>
          </p:spPr>
        </p:pic>
        <p:pic>
          <p:nvPicPr>
            <p:cNvPr id="1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D8EC0E2-0695-4E9D-EC5B-A24EB37C38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89399" y="4262569"/>
              <a:ext cx="216442" cy="219008"/>
            </a:xfrm>
            <a:prstGeom prst="rect">
              <a:avLst/>
            </a:prstGeom>
          </p:spPr>
        </p:pic>
        <p:pic>
          <p:nvPicPr>
            <p:cNvPr id="1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137FBB8-6235-2C3D-2381-72ECC677616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496526">
              <a:off x="8028345" y="3961611"/>
              <a:ext cx="216442" cy="219008"/>
            </a:xfrm>
            <a:prstGeom prst="rect">
              <a:avLst/>
            </a:prstGeom>
          </p:spPr>
        </p:pic>
        <p:pic>
          <p:nvPicPr>
            <p:cNvPr id="1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F3F81D6-EDBA-2F42-D94B-C69E218A4C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020305">
              <a:off x="8328964" y="3019837"/>
              <a:ext cx="216442" cy="219008"/>
            </a:xfrm>
            <a:prstGeom prst="rect">
              <a:avLst/>
            </a:prstGeom>
          </p:spPr>
        </p:pic>
        <p:pic>
          <p:nvPicPr>
            <p:cNvPr id="1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9D26C2-95B0-3928-D2D2-8BF61120D8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21599" y="1231314"/>
              <a:ext cx="216442" cy="219008"/>
            </a:xfrm>
            <a:prstGeom prst="rect">
              <a:avLst/>
            </a:prstGeom>
          </p:spPr>
        </p:pic>
        <p:pic>
          <p:nvPicPr>
            <p:cNvPr id="1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5AD61E6-AB86-496D-79A8-105561404D1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995595">
              <a:off x="7516615" y="1333596"/>
              <a:ext cx="216442" cy="219008"/>
            </a:xfrm>
            <a:prstGeom prst="rect">
              <a:avLst/>
            </a:prstGeom>
          </p:spPr>
        </p:pic>
        <p:pic>
          <p:nvPicPr>
            <p:cNvPr id="1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A1F82E2-C149-B6EE-36CF-7EC7C3114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680000">
              <a:off x="8215098" y="2535061"/>
              <a:ext cx="477618" cy="483282"/>
            </a:xfrm>
            <a:prstGeom prst="rect">
              <a:avLst/>
            </a:prstGeom>
          </p:spPr>
        </p:pic>
        <p:pic>
          <p:nvPicPr>
            <p:cNvPr id="1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DD7622C-5050-A904-D0E2-64EE63AE45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3557" y="4555098"/>
              <a:ext cx="477618" cy="483282"/>
            </a:xfrm>
            <a:prstGeom prst="rect">
              <a:avLst/>
            </a:prstGeom>
          </p:spPr>
        </p:pic>
        <p:pic>
          <p:nvPicPr>
            <p:cNvPr id="1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2BC0080-3ECD-1B95-6B44-02FA40A093E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286789" y="1588118"/>
              <a:ext cx="477618" cy="483282"/>
            </a:xfrm>
            <a:prstGeom prst="rect">
              <a:avLst/>
            </a:prstGeom>
          </p:spPr>
        </p:pic>
        <p:pic>
          <p:nvPicPr>
            <p:cNvPr id="2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114367D-580E-92E0-83D8-A9B06A8734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589049" y="4994792"/>
              <a:ext cx="477618" cy="483282"/>
            </a:xfrm>
            <a:prstGeom prst="rect">
              <a:avLst/>
            </a:prstGeom>
          </p:spPr>
        </p:pic>
        <p:pic>
          <p:nvPicPr>
            <p:cNvPr id="2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C6E51F5-CAE4-A589-12B8-D62D35E058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157247" y="5002288"/>
              <a:ext cx="477618" cy="483282"/>
            </a:xfrm>
            <a:prstGeom prst="rect">
              <a:avLst/>
            </a:prstGeom>
          </p:spPr>
        </p:pic>
        <p:pic>
          <p:nvPicPr>
            <p:cNvPr id="2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B9A4FCF-82A6-D344-184D-EAF02DDC77E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224960" y="1471475"/>
              <a:ext cx="477618" cy="483282"/>
            </a:xfrm>
            <a:prstGeom prst="rect">
              <a:avLst/>
            </a:prstGeom>
          </p:spPr>
        </p:pic>
        <p:pic>
          <p:nvPicPr>
            <p:cNvPr id="2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9022450-644D-F559-F743-AAC2258B3AB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5110554" y="823441"/>
              <a:ext cx="477618" cy="483282"/>
            </a:xfrm>
            <a:prstGeom prst="rect">
              <a:avLst/>
            </a:prstGeom>
          </p:spPr>
        </p:pic>
        <p:pic>
          <p:nvPicPr>
            <p:cNvPr id="2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A2A15A7-9B4C-99D8-96D7-48C20A47493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83121" y="1514396"/>
              <a:ext cx="391187" cy="395826"/>
            </a:xfrm>
            <a:prstGeom prst="rect">
              <a:avLst/>
            </a:prstGeom>
          </p:spPr>
        </p:pic>
        <p:pic>
          <p:nvPicPr>
            <p:cNvPr id="2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EF5623F-349E-7C43-0230-2C1F146A165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952422" y="1824219"/>
              <a:ext cx="391187" cy="395826"/>
            </a:xfrm>
            <a:prstGeom prst="rect">
              <a:avLst/>
            </a:prstGeom>
          </p:spPr>
        </p:pic>
        <p:pic>
          <p:nvPicPr>
            <p:cNvPr id="2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934BC1E-824B-BA1C-D554-F182BD22E48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32481" y="3149122"/>
              <a:ext cx="391187" cy="395826"/>
            </a:xfrm>
            <a:prstGeom prst="rect">
              <a:avLst/>
            </a:prstGeom>
          </p:spPr>
        </p:pic>
        <p:pic>
          <p:nvPicPr>
            <p:cNvPr id="2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4BB76A2-6CCE-B899-D8CC-5238BD9FA47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4285498" y="4860890"/>
              <a:ext cx="391187" cy="395826"/>
            </a:xfrm>
            <a:prstGeom prst="rect">
              <a:avLst/>
            </a:prstGeom>
          </p:spPr>
        </p:pic>
        <p:pic>
          <p:nvPicPr>
            <p:cNvPr id="2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7C490B7-FCD6-2B93-0B87-9305A7EED8D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856292" flipV="1">
              <a:off x="8193993" y="3935154"/>
              <a:ext cx="391187" cy="395826"/>
            </a:xfrm>
            <a:prstGeom prst="rect">
              <a:avLst/>
            </a:prstGeom>
          </p:spPr>
        </p:pic>
        <p:pic>
          <p:nvPicPr>
            <p:cNvPr id="2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D8A2323-DE96-08F0-795A-8CC9CF59A70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144608" y="5625343"/>
              <a:ext cx="477618" cy="483282"/>
            </a:xfrm>
            <a:prstGeom prst="rect">
              <a:avLst/>
            </a:prstGeom>
          </p:spPr>
        </p:pic>
        <p:pic>
          <p:nvPicPr>
            <p:cNvPr id="3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B2FB1AA-2C31-9D68-266D-95DE64E6BE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500422" y="1263151"/>
              <a:ext cx="216442" cy="219008"/>
            </a:xfrm>
            <a:prstGeom prst="rect">
              <a:avLst/>
            </a:prstGeom>
          </p:spPr>
        </p:pic>
        <p:pic>
          <p:nvPicPr>
            <p:cNvPr id="3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B49396A0-FCE5-0523-F1F1-87CEF9EA48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33333" y="1462496"/>
              <a:ext cx="216442" cy="219008"/>
            </a:xfrm>
            <a:prstGeom prst="rect">
              <a:avLst/>
            </a:prstGeom>
          </p:spPr>
        </p:pic>
        <p:pic>
          <p:nvPicPr>
            <p:cNvPr id="3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4366E46-8C50-90C3-CFDA-B7412342933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59289" y="827490"/>
              <a:ext cx="216442" cy="219008"/>
            </a:xfrm>
            <a:prstGeom prst="rect">
              <a:avLst/>
            </a:prstGeom>
          </p:spPr>
        </p:pic>
        <p:pic>
          <p:nvPicPr>
            <p:cNvPr id="3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7B802D1-A232-79F7-BD72-78322A37624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8057579" y="2012830"/>
              <a:ext cx="286487" cy="289884"/>
            </a:xfrm>
            <a:prstGeom prst="rect">
              <a:avLst/>
            </a:prstGeom>
          </p:spPr>
        </p:pic>
        <p:pic>
          <p:nvPicPr>
            <p:cNvPr id="3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08FFEC4-55AB-7BB4-D6E9-C5E56416BE6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736241" y="1151330"/>
              <a:ext cx="286487" cy="289884"/>
            </a:xfrm>
            <a:prstGeom prst="rect">
              <a:avLst/>
            </a:prstGeom>
          </p:spPr>
        </p:pic>
        <p:pic>
          <p:nvPicPr>
            <p:cNvPr id="3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E854421-A988-511C-07A4-83B38873D91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3917428" y="4523440"/>
              <a:ext cx="286487" cy="289884"/>
            </a:xfrm>
            <a:prstGeom prst="rect">
              <a:avLst/>
            </a:prstGeom>
          </p:spPr>
        </p:pic>
        <p:pic>
          <p:nvPicPr>
            <p:cNvPr id="3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2DBC94E-9B6F-A43E-7E30-68053F0589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4691128" y="5429780"/>
              <a:ext cx="286487" cy="289884"/>
            </a:xfrm>
            <a:prstGeom prst="rect">
              <a:avLst/>
            </a:prstGeom>
          </p:spPr>
        </p:pic>
        <p:pic>
          <p:nvPicPr>
            <p:cNvPr id="3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0B411C3-C30F-C15E-95DD-5A695871A2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568333">
              <a:off x="7607312" y="5204297"/>
              <a:ext cx="286487" cy="289884"/>
            </a:xfrm>
            <a:prstGeom prst="rect">
              <a:avLst/>
            </a:prstGeom>
          </p:spPr>
        </p:pic>
        <p:pic>
          <p:nvPicPr>
            <p:cNvPr id="3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878D925-384F-F79E-393F-14C311F0525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834890" y="1114594"/>
              <a:ext cx="179552" cy="181681"/>
            </a:xfrm>
            <a:prstGeom prst="rect">
              <a:avLst/>
            </a:prstGeom>
          </p:spPr>
        </p:pic>
        <p:pic>
          <p:nvPicPr>
            <p:cNvPr id="3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0437B3D-9B4D-2B3E-E632-6CB7564A349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6953559" y="1320415"/>
              <a:ext cx="179552" cy="181681"/>
            </a:xfrm>
            <a:prstGeom prst="rect">
              <a:avLst/>
            </a:prstGeom>
          </p:spPr>
        </p:pic>
        <p:pic>
          <p:nvPicPr>
            <p:cNvPr id="4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5BD6CB5-6C67-CE76-75BD-E7A4613280E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069762" y="2828426"/>
              <a:ext cx="179552" cy="181681"/>
            </a:xfrm>
            <a:prstGeom prst="rect">
              <a:avLst/>
            </a:prstGeom>
          </p:spPr>
        </p:pic>
        <p:pic>
          <p:nvPicPr>
            <p:cNvPr id="4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270DFDD-83E2-3960-D7EB-4BE3A07FE58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648994" y="2723549"/>
              <a:ext cx="179552" cy="181681"/>
            </a:xfrm>
            <a:prstGeom prst="rect">
              <a:avLst/>
            </a:prstGeom>
          </p:spPr>
        </p:pic>
        <p:pic>
          <p:nvPicPr>
            <p:cNvPr id="4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177DD86-EF27-7601-DA31-4363144C373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4013774" y="4857858"/>
              <a:ext cx="179552" cy="181681"/>
            </a:xfrm>
            <a:prstGeom prst="rect">
              <a:avLst/>
            </a:prstGeom>
          </p:spPr>
        </p:pic>
        <p:pic>
          <p:nvPicPr>
            <p:cNvPr id="4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86A30B3-C710-5EDF-B730-1B7934AA9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168784" y="5684054"/>
              <a:ext cx="179552" cy="181681"/>
            </a:xfrm>
            <a:prstGeom prst="rect">
              <a:avLst/>
            </a:prstGeom>
          </p:spPr>
        </p:pic>
        <p:pic>
          <p:nvPicPr>
            <p:cNvPr id="4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4B08C22-3710-9018-4ECF-FA678D3E5E8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137822" y="5537261"/>
              <a:ext cx="179552" cy="181681"/>
            </a:xfrm>
            <a:prstGeom prst="rect">
              <a:avLst/>
            </a:prstGeom>
          </p:spPr>
        </p:pic>
        <p:pic>
          <p:nvPicPr>
            <p:cNvPr id="4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C74322F-C9FE-D8DB-6ED7-8AF27110B2B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8359852" y="3266919"/>
              <a:ext cx="179552" cy="181681"/>
            </a:xfrm>
            <a:prstGeom prst="rect">
              <a:avLst/>
            </a:prstGeom>
          </p:spPr>
        </p:pic>
        <p:pic>
          <p:nvPicPr>
            <p:cNvPr id="4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ADD161B-55C5-0FD4-A010-1095B4F21EC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96589" y="2460191"/>
              <a:ext cx="197189" cy="199528"/>
            </a:xfrm>
            <a:prstGeom prst="rect">
              <a:avLst/>
            </a:prstGeom>
          </p:spPr>
        </p:pic>
        <p:pic>
          <p:nvPicPr>
            <p:cNvPr id="4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D9F221A-9CF9-2105-AE84-26B84FFF9E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863561" y="823865"/>
              <a:ext cx="197189" cy="199528"/>
            </a:xfrm>
            <a:prstGeom prst="rect">
              <a:avLst/>
            </a:prstGeom>
          </p:spPr>
        </p:pic>
        <p:pic>
          <p:nvPicPr>
            <p:cNvPr id="4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49EA84A-C29F-9D14-F476-B4DCA205D91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422321" flipH="1">
              <a:off x="3874571" y="2353764"/>
              <a:ext cx="197189" cy="199528"/>
            </a:xfrm>
            <a:prstGeom prst="rect">
              <a:avLst/>
            </a:prstGeom>
          </p:spPr>
        </p:pic>
        <p:pic>
          <p:nvPicPr>
            <p:cNvPr id="4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F62847C-022C-4B80-A220-2AA4E15584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96901" y="982049"/>
              <a:ext cx="420530" cy="425518"/>
            </a:xfrm>
            <a:prstGeom prst="rect">
              <a:avLst/>
            </a:prstGeom>
          </p:spPr>
        </p:pic>
        <p:pic>
          <p:nvPicPr>
            <p:cNvPr id="5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8DEFFF91-DF7B-BAE0-A7DB-55F3D4C6D84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97518" y="2994010"/>
              <a:ext cx="197189" cy="199528"/>
            </a:xfrm>
            <a:prstGeom prst="rect">
              <a:avLst/>
            </a:prstGeom>
          </p:spPr>
        </p:pic>
        <p:pic>
          <p:nvPicPr>
            <p:cNvPr id="5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0AADCB9-FEAB-AEA0-DB67-3C9DB59C55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3652184" y="4237461"/>
              <a:ext cx="197189" cy="199528"/>
            </a:xfrm>
            <a:prstGeom prst="rect">
              <a:avLst/>
            </a:prstGeom>
          </p:spPr>
        </p:pic>
        <p:pic>
          <p:nvPicPr>
            <p:cNvPr id="5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55B7096-EDD8-47AA-904E-905BB6E936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4201919" y="5136669"/>
              <a:ext cx="197189" cy="199528"/>
            </a:xfrm>
            <a:prstGeom prst="rect">
              <a:avLst/>
            </a:prstGeom>
          </p:spPr>
        </p:pic>
        <p:pic>
          <p:nvPicPr>
            <p:cNvPr id="5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CC1BC6F-4A55-EB01-2866-17C08B0D98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5900342" y="5632296"/>
              <a:ext cx="197189" cy="199528"/>
            </a:xfrm>
            <a:prstGeom prst="rect">
              <a:avLst/>
            </a:prstGeom>
          </p:spPr>
        </p:pic>
        <p:pic>
          <p:nvPicPr>
            <p:cNvPr id="5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3285B6A-A4C5-C778-CB5F-3056F0CFC52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88630" y="5735478"/>
              <a:ext cx="197189" cy="199528"/>
            </a:xfrm>
            <a:prstGeom prst="rect">
              <a:avLst/>
            </a:prstGeom>
          </p:spPr>
        </p:pic>
        <p:pic>
          <p:nvPicPr>
            <p:cNvPr id="5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29C44E8-05CB-2A0A-13B9-92C4A9E986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7963412" y="4484775"/>
              <a:ext cx="197189" cy="199528"/>
            </a:xfrm>
            <a:prstGeom prst="rect">
              <a:avLst/>
            </a:prstGeom>
          </p:spPr>
        </p:pic>
        <p:pic>
          <p:nvPicPr>
            <p:cNvPr id="5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A0532DD-1E56-D46A-18C0-A960C0ED0B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501781" y="5670019"/>
              <a:ext cx="313736" cy="317457"/>
            </a:xfrm>
            <a:prstGeom prst="rect">
              <a:avLst/>
            </a:prstGeom>
          </p:spPr>
        </p:pic>
        <p:pic>
          <p:nvPicPr>
            <p:cNvPr id="5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DDD9FEF-41BF-E269-182B-036AC53E44C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3588454" y="3519855"/>
              <a:ext cx="313736" cy="317457"/>
            </a:xfrm>
            <a:prstGeom prst="rect">
              <a:avLst/>
            </a:prstGeom>
          </p:spPr>
        </p:pic>
        <p:pic>
          <p:nvPicPr>
            <p:cNvPr id="5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B0B5051-9D68-259A-E79A-4D25FE0F86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5060128" y="1288365"/>
              <a:ext cx="313736" cy="317457"/>
            </a:xfrm>
            <a:prstGeom prst="rect">
              <a:avLst/>
            </a:prstGeom>
          </p:spPr>
        </p:pic>
        <p:pic>
          <p:nvPicPr>
            <p:cNvPr id="5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A034110-C442-25C0-ABBD-DC511C274A6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7204304" y="1098087"/>
              <a:ext cx="233094" cy="235859"/>
            </a:xfrm>
            <a:prstGeom prst="rect">
              <a:avLst/>
            </a:prstGeom>
          </p:spPr>
        </p:pic>
        <p:pic>
          <p:nvPicPr>
            <p:cNvPr id="6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5AC3962-FB95-7234-003F-FDE27ADCBB7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435667" y="1185587"/>
              <a:ext cx="233094" cy="235859"/>
            </a:xfrm>
            <a:prstGeom prst="rect">
              <a:avLst/>
            </a:prstGeom>
          </p:spPr>
        </p:pic>
        <p:pic>
          <p:nvPicPr>
            <p:cNvPr id="6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FF8FE1A-9F81-1BB2-F77F-0585BCABCB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3909822" y="3047545"/>
              <a:ext cx="322905" cy="326735"/>
            </a:xfrm>
            <a:prstGeom prst="rect">
              <a:avLst/>
            </a:prstGeom>
          </p:spPr>
        </p:pic>
        <p:pic>
          <p:nvPicPr>
            <p:cNvPr id="6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F28831DD-204D-EA78-22E1-B9B0CA09F2C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4244110" y="4648346"/>
              <a:ext cx="233094" cy="235859"/>
            </a:xfrm>
            <a:prstGeom prst="rect">
              <a:avLst/>
            </a:prstGeom>
          </p:spPr>
        </p:pic>
        <p:pic>
          <p:nvPicPr>
            <p:cNvPr id="6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98BE381-CBCF-6020-4024-4B001C2FE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5031025" y="5371501"/>
              <a:ext cx="233094" cy="235859"/>
            </a:xfrm>
            <a:prstGeom prst="rect">
              <a:avLst/>
            </a:prstGeom>
          </p:spPr>
        </p:pic>
        <p:pic>
          <p:nvPicPr>
            <p:cNvPr id="6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6AB9318-F2A1-23C7-3B0C-D5AEDBE6CD1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30253" flipV="1">
              <a:off x="6287430" y="5443193"/>
              <a:ext cx="233094" cy="235859"/>
            </a:xfrm>
            <a:prstGeom prst="rect">
              <a:avLst/>
            </a:prstGeom>
          </p:spPr>
        </p:pic>
        <p:pic>
          <p:nvPicPr>
            <p:cNvPr id="6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DE56C90-7464-39D8-2D11-7FCD09770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6664485" y="5333081"/>
              <a:ext cx="477618" cy="483282"/>
            </a:xfrm>
            <a:prstGeom prst="rect">
              <a:avLst/>
            </a:prstGeom>
          </p:spPr>
        </p:pic>
        <p:pic>
          <p:nvPicPr>
            <p:cNvPr id="6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A2E82DC-E6A6-DBEE-BB47-21E0710C8B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-600000">
              <a:off x="3873787" y="2526725"/>
              <a:ext cx="454376" cy="460325"/>
            </a:xfrm>
            <a:prstGeom prst="rect">
              <a:avLst/>
            </a:prstGeom>
          </p:spPr>
        </p:pic>
        <p:pic>
          <p:nvPicPr>
            <p:cNvPr id="6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DB7F6F7D-2B06-0314-5111-3688CF1BCE0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>
              <a:off x="4128488" y="2225331"/>
              <a:ext cx="319476" cy="323263"/>
            </a:xfrm>
            <a:prstGeom prst="rect">
              <a:avLst/>
            </a:prstGeom>
          </p:spPr>
        </p:pic>
        <p:pic>
          <p:nvPicPr>
            <p:cNvPr id="6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A7D6364-6867-D646-6FC7-8A3DFF70D0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8700258">
              <a:off x="4316042" y="2518733"/>
              <a:ext cx="216442" cy="219008"/>
            </a:xfrm>
            <a:prstGeom prst="rect">
              <a:avLst/>
            </a:prstGeom>
          </p:spPr>
        </p:pic>
        <p:pic>
          <p:nvPicPr>
            <p:cNvPr id="6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34566EAF-7199-591F-20FA-300D80C257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313084" y="2725209"/>
              <a:ext cx="71922" cy="72775"/>
            </a:xfrm>
            <a:prstGeom prst="rect">
              <a:avLst/>
            </a:prstGeom>
          </p:spPr>
        </p:pic>
        <p:pic>
          <p:nvPicPr>
            <p:cNvPr id="7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7A59DFC-571B-BAFC-64F7-4563E1030E2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69244" y="2904824"/>
              <a:ext cx="71922" cy="72775"/>
            </a:xfrm>
            <a:prstGeom prst="rect">
              <a:avLst/>
            </a:prstGeom>
          </p:spPr>
        </p:pic>
        <p:pic>
          <p:nvPicPr>
            <p:cNvPr id="7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C0D2B6F-8C1F-F48D-DB34-0EFB9D49174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10640" y="2524988"/>
              <a:ext cx="71922" cy="72775"/>
            </a:xfrm>
            <a:prstGeom prst="rect">
              <a:avLst/>
            </a:prstGeom>
          </p:spPr>
        </p:pic>
        <p:pic>
          <p:nvPicPr>
            <p:cNvPr id="7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75AEF30-C51D-155E-098B-6E8423DA1C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059101" y="2372427"/>
              <a:ext cx="71922" cy="72775"/>
            </a:xfrm>
            <a:prstGeom prst="rect">
              <a:avLst/>
            </a:prstGeom>
          </p:spPr>
        </p:pic>
        <p:pic>
          <p:nvPicPr>
            <p:cNvPr id="7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A557CC6-E7C9-7E30-C2B8-0E4CFD20E5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128240" y="2475997"/>
              <a:ext cx="71922" cy="72775"/>
            </a:xfrm>
            <a:prstGeom prst="rect">
              <a:avLst/>
            </a:prstGeom>
          </p:spPr>
        </p:pic>
        <p:pic>
          <p:nvPicPr>
            <p:cNvPr id="7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70C77DF-0D26-8848-8406-98E1B11561A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952389" y="2580579"/>
              <a:ext cx="71922" cy="72775"/>
            </a:xfrm>
            <a:prstGeom prst="rect">
              <a:avLst/>
            </a:prstGeom>
          </p:spPr>
        </p:pic>
        <p:pic>
          <p:nvPicPr>
            <p:cNvPr id="7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59FAB170-6132-621E-BCE6-658DC22DA11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3842542" y="2640186"/>
              <a:ext cx="71922" cy="72775"/>
            </a:xfrm>
            <a:prstGeom prst="rect">
              <a:avLst/>
            </a:prstGeom>
          </p:spPr>
        </p:pic>
        <p:pic>
          <p:nvPicPr>
            <p:cNvPr id="7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CFDBA5F-B389-2C0D-961F-DA7FB3C390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204362" y="2937796"/>
              <a:ext cx="71922" cy="72775"/>
            </a:xfrm>
            <a:prstGeom prst="rect">
              <a:avLst/>
            </a:prstGeom>
          </p:spPr>
        </p:pic>
        <p:pic>
          <p:nvPicPr>
            <p:cNvPr id="7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C46C030D-2F2F-4AD9-05A3-67D423F4BA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>
            <a:xfrm rot="12733456">
              <a:off x="4402215" y="2435641"/>
              <a:ext cx="71922" cy="72775"/>
            </a:xfrm>
            <a:prstGeom prst="rect">
              <a:avLst/>
            </a:prstGeom>
          </p:spPr>
        </p:pic>
        <p:pic>
          <p:nvPicPr>
            <p:cNvPr id="7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B284B12-DCF1-FB11-798C-F235150E247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3927127" y="4394968"/>
              <a:ext cx="71922" cy="72775"/>
            </a:xfrm>
            <a:prstGeom prst="rect">
              <a:avLst/>
            </a:prstGeom>
          </p:spPr>
        </p:pic>
        <p:pic>
          <p:nvPicPr>
            <p:cNvPr id="7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7418102-9958-4F0A-FF20-39A60A6766A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821544" y="5899655"/>
              <a:ext cx="71922" cy="72775"/>
            </a:xfrm>
            <a:prstGeom prst="rect">
              <a:avLst/>
            </a:prstGeom>
          </p:spPr>
        </p:pic>
        <p:pic>
          <p:nvPicPr>
            <p:cNvPr id="8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0A2548EF-07F0-0CDB-A87A-0BD4B3856C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49745" y="5033835"/>
              <a:ext cx="71922" cy="72775"/>
            </a:xfrm>
            <a:prstGeom prst="rect">
              <a:avLst/>
            </a:prstGeom>
          </p:spPr>
        </p:pic>
        <p:pic>
          <p:nvPicPr>
            <p:cNvPr id="8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EBB54720-2EFC-9025-68F7-B58EFC2DA22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8621996" y="3330408"/>
              <a:ext cx="71922" cy="72775"/>
            </a:xfrm>
            <a:prstGeom prst="rect">
              <a:avLst/>
            </a:prstGeom>
          </p:spPr>
        </p:pic>
        <p:pic>
          <p:nvPicPr>
            <p:cNvPr id="8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2C87684D-C51C-2AC6-D23C-3C32253952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355186" y="1378760"/>
              <a:ext cx="71922" cy="72775"/>
            </a:xfrm>
            <a:prstGeom prst="rect">
              <a:avLst/>
            </a:prstGeom>
          </p:spPr>
        </p:pic>
        <p:pic>
          <p:nvPicPr>
            <p:cNvPr id="8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88D1A54-FCD7-7EB5-8CE5-6B2672837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3485232" y="3820226"/>
              <a:ext cx="391187" cy="395826"/>
            </a:xfrm>
            <a:prstGeom prst="rect">
              <a:avLst/>
            </a:prstGeom>
          </p:spPr>
        </p:pic>
        <p:pic>
          <p:nvPicPr>
            <p:cNvPr id="84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3553335-579D-FB2E-494F-3EB0438B6AC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prstClr val="black"/>
                <a:schemeClr val="bg2">
                  <a:lumMod val="2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20350693" flipV="1">
              <a:off x="8128936" y="4394412"/>
              <a:ext cx="391187" cy="395826"/>
            </a:xfrm>
            <a:prstGeom prst="rect">
              <a:avLst/>
            </a:prstGeom>
          </p:spPr>
        </p:pic>
        <p:pic>
          <p:nvPicPr>
            <p:cNvPr id="85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8771ADF-2B26-9882-09AD-F69DCC19F8F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5452638" y="5597566"/>
              <a:ext cx="71922" cy="72775"/>
            </a:xfrm>
            <a:prstGeom prst="rect">
              <a:avLst/>
            </a:prstGeom>
          </p:spPr>
        </p:pic>
        <p:pic>
          <p:nvPicPr>
            <p:cNvPr id="86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6DA8A551-5D4A-D16B-327E-2826B1250A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7761280" y="2157452"/>
              <a:ext cx="233094" cy="235859"/>
            </a:xfrm>
            <a:prstGeom prst="rect">
              <a:avLst/>
            </a:prstGeom>
          </p:spPr>
        </p:pic>
        <p:pic>
          <p:nvPicPr>
            <p:cNvPr id="87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9FA6F2D-1101-F0EE-C267-26005A054D5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7994220" y="4922373"/>
              <a:ext cx="179552" cy="181681"/>
            </a:xfrm>
            <a:prstGeom prst="rect">
              <a:avLst/>
            </a:prstGeom>
          </p:spPr>
        </p:pic>
        <p:pic>
          <p:nvPicPr>
            <p:cNvPr id="88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A68E365E-E24B-4A5E-CBBD-D275A8FCC6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076108" y="4233796"/>
              <a:ext cx="233094" cy="235859"/>
            </a:xfrm>
            <a:prstGeom prst="rect">
              <a:avLst/>
            </a:prstGeom>
          </p:spPr>
        </p:pic>
        <p:pic>
          <p:nvPicPr>
            <p:cNvPr id="89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7F3505D4-22F4-3043-2C76-E62EAD1597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V="1">
              <a:off x="8123314" y="3177216"/>
              <a:ext cx="233094" cy="235859"/>
            </a:xfrm>
            <a:prstGeom prst="rect">
              <a:avLst/>
            </a:prstGeom>
          </p:spPr>
        </p:pic>
        <p:pic>
          <p:nvPicPr>
            <p:cNvPr id="90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6EA96EC-8DA4-1E55-7E30-2DE70F72021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2733456">
              <a:off x="7637329" y="1930783"/>
              <a:ext cx="71922" cy="72775"/>
            </a:xfrm>
            <a:prstGeom prst="rect">
              <a:avLst/>
            </a:prstGeom>
          </p:spPr>
        </p:pic>
        <p:pic>
          <p:nvPicPr>
            <p:cNvPr id="91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12D347F0-0C7D-138D-6ACD-D3BAAA91F97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3796404" y="2163322"/>
              <a:ext cx="179552" cy="181681"/>
            </a:xfrm>
            <a:prstGeom prst="rect">
              <a:avLst/>
            </a:prstGeom>
          </p:spPr>
        </p:pic>
        <p:pic>
          <p:nvPicPr>
            <p:cNvPr id="92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9027721D-3CAA-02B6-B028-9A0EB3D625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591746">
              <a:off x="5592985" y="1036836"/>
              <a:ext cx="139653" cy="141309"/>
            </a:xfrm>
            <a:prstGeom prst="rect">
              <a:avLst/>
            </a:prstGeom>
          </p:spPr>
        </p:pic>
        <p:pic>
          <p:nvPicPr>
            <p:cNvPr id="93" name="Picture 16" descr="A cartoon of a planet&#10;&#10;Description automatically generated">
              <a:extLst>
                <a:ext uri="{FF2B5EF4-FFF2-40B4-BE49-F238E27FC236}">
                  <a16:creationId xmlns:a16="http://schemas.microsoft.com/office/drawing/2014/main" id="{4BEF062A-F371-AB5F-85E6-B8E7EF5B80B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422321" flipH="1">
              <a:off x="8225487" y="2293060"/>
              <a:ext cx="304892" cy="308508"/>
            </a:xfrm>
            <a:prstGeom prst="rect">
              <a:avLst/>
            </a:prstGeom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04A031EC-7ED8-A539-039E-565F8F0B415B}"/>
                  </a:ext>
                </a:extLst>
              </p:cNvPr>
              <p:cNvSpPr txBox="1"/>
              <p:nvPr/>
            </p:nvSpPr>
            <p:spPr>
              <a:xfrm>
                <a:off x="7421397" y="2791090"/>
                <a:ext cx="766816" cy="646331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AU" sz="3600" b="1" i="1" smtClean="0">
                              <a:solidFill>
                                <a:srgbClr val="5F7A54"/>
                              </a:solidFill>
                              <a:latin typeface="Cambria Math" panose="02040503050406030204" pitchFamily="18" charset="0"/>
                              <a:cs typeface="Calibri Light"/>
                            </a:rPr>
                          </m:ctrlPr>
                        </m:sSubPr>
                        <m:e>
                          <m:r>
                            <a:rPr lang="en-AU" sz="3600" b="1" i="1" smtClean="0">
                              <a:solidFill>
                                <a:srgbClr val="5F7A5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  <m:t>𝝂</m:t>
                          </m:r>
                        </m:e>
                        <m:sub>
                          <m:r>
                            <a:rPr lang="en-NZ" sz="3600" b="1" i="1" smtClean="0">
                              <a:solidFill>
                                <a:srgbClr val="5F7A54"/>
                              </a:solidFill>
                              <a:latin typeface="Cambria Math" panose="02040503050406030204" pitchFamily="18" charset="0"/>
                              <a:cs typeface="Calibri Light"/>
                            </a:rPr>
                            <m:t>𝟔</m:t>
                          </m:r>
                        </m:sub>
                      </m:sSub>
                    </m:oMath>
                  </m:oMathPara>
                </a14:m>
                <a:endParaRPr lang="en-AU" sz="3600" b="1">
                  <a:solidFill>
                    <a:srgbClr val="5F7A54"/>
                  </a:solidFill>
                  <a:latin typeface="Daytona" panose="020B0604030500040204" pitchFamily="34" charset="0"/>
                  <a:cs typeface="Calibri Light"/>
                </a:endParaRPr>
              </a:p>
            </p:txBody>
          </p:sp>
        </mc:Choice>
        <mc:Fallback xmlns=""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04A031EC-7ED8-A539-039E-565F8F0B41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1397" y="2791090"/>
                <a:ext cx="766816" cy="646331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5" name="TextBox 94">
            <a:extLst>
              <a:ext uri="{FF2B5EF4-FFF2-40B4-BE49-F238E27FC236}">
                <a16:creationId xmlns:a16="http://schemas.microsoft.com/office/drawing/2014/main" id="{6386CD8C-FA07-1233-E54C-6F77A101A995}"/>
              </a:ext>
            </a:extLst>
          </p:cNvPr>
          <p:cNvSpPr txBox="1"/>
          <p:nvPr/>
        </p:nvSpPr>
        <p:spPr>
          <a:xfrm>
            <a:off x="7338083" y="1953349"/>
            <a:ext cx="1702435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>
                <a:solidFill>
                  <a:srgbClr val="00B0F0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Phocaea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73DA5B4D-B8DD-D397-E656-80FC9EC20831}"/>
              </a:ext>
            </a:extLst>
          </p:cNvPr>
          <p:cNvSpPr txBox="1"/>
          <p:nvPr/>
        </p:nvSpPr>
        <p:spPr>
          <a:xfrm>
            <a:off x="7342227" y="3866718"/>
            <a:ext cx="174101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>
                <a:solidFill>
                  <a:srgbClr val="874DB7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Hungaria</a:t>
            </a:r>
          </a:p>
        </p:txBody>
      </p:sp>
      <p:sp>
        <p:nvSpPr>
          <p:cNvPr id="97" name="Arc 96">
            <a:extLst>
              <a:ext uri="{FF2B5EF4-FFF2-40B4-BE49-F238E27FC236}">
                <a16:creationId xmlns:a16="http://schemas.microsoft.com/office/drawing/2014/main" id="{9DE362C9-37C8-9B9B-0719-17A3E80EDA0B}"/>
              </a:ext>
            </a:extLst>
          </p:cNvPr>
          <p:cNvSpPr/>
          <p:nvPr/>
        </p:nvSpPr>
        <p:spPr>
          <a:xfrm rot="355716">
            <a:off x="7144543" y="3168677"/>
            <a:ext cx="2071435" cy="1467326"/>
          </a:xfrm>
          <a:prstGeom prst="arc">
            <a:avLst>
              <a:gd name="adj1" fmla="val 15281436"/>
              <a:gd name="adj2" fmla="val 16770137"/>
            </a:avLst>
          </a:prstGeom>
          <a:ln w="57150">
            <a:solidFill>
              <a:srgbClr val="5F7A54"/>
            </a:solidFill>
            <a:prstDash val="sysDot"/>
            <a:headEnd type="none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1824C9D0-E2A6-2317-6E55-05D6C7ECC04D}"/>
              </a:ext>
            </a:extLst>
          </p:cNvPr>
          <p:cNvCxnSpPr>
            <a:cxnSpLocks/>
          </p:cNvCxnSpPr>
          <p:nvPr/>
        </p:nvCxnSpPr>
        <p:spPr>
          <a:xfrm>
            <a:off x="6956182" y="3158455"/>
            <a:ext cx="460476" cy="0"/>
          </a:xfrm>
          <a:prstGeom prst="line">
            <a:avLst/>
          </a:prstGeom>
          <a:ln w="57150">
            <a:solidFill>
              <a:srgbClr val="5F7A54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6" name="Arc 195">
            <a:extLst>
              <a:ext uri="{FF2B5EF4-FFF2-40B4-BE49-F238E27FC236}">
                <a16:creationId xmlns:a16="http://schemas.microsoft.com/office/drawing/2014/main" id="{63BE64F7-7A95-7808-B0A3-A9D02370C816}"/>
              </a:ext>
            </a:extLst>
          </p:cNvPr>
          <p:cNvSpPr/>
          <p:nvPr/>
        </p:nvSpPr>
        <p:spPr>
          <a:xfrm rot="14098018">
            <a:off x="7818367" y="1406139"/>
            <a:ext cx="2071435" cy="1467326"/>
          </a:xfrm>
          <a:prstGeom prst="arc">
            <a:avLst>
              <a:gd name="adj1" fmla="val 13829503"/>
              <a:gd name="adj2" fmla="val 16919298"/>
            </a:avLst>
          </a:prstGeom>
          <a:ln w="57150">
            <a:solidFill>
              <a:srgbClr val="00B0F0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072C4E34-2E86-B386-72A2-3091B827AA91}"/>
              </a:ext>
            </a:extLst>
          </p:cNvPr>
          <p:cNvCxnSpPr>
            <a:cxnSpLocks/>
          </p:cNvCxnSpPr>
          <p:nvPr/>
        </p:nvCxnSpPr>
        <p:spPr>
          <a:xfrm>
            <a:off x="7736713" y="1696899"/>
            <a:ext cx="171550" cy="283163"/>
          </a:xfrm>
          <a:prstGeom prst="line">
            <a:avLst/>
          </a:prstGeom>
          <a:ln w="57150">
            <a:solidFill>
              <a:srgbClr val="00B0F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4" name="Arc 213">
            <a:extLst>
              <a:ext uri="{FF2B5EF4-FFF2-40B4-BE49-F238E27FC236}">
                <a16:creationId xmlns:a16="http://schemas.microsoft.com/office/drawing/2014/main" id="{FCA9C177-6C79-D16C-A973-C864498BF934}"/>
              </a:ext>
            </a:extLst>
          </p:cNvPr>
          <p:cNvSpPr/>
          <p:nvPr/>
        </p:nvSpPr>
        <p:spPr>
          <a:xfrm rot="7361941" flipV="1">
            <a:off x="7850265" y="3437890"/>
            <a:ext cx="2071435" cy="1467326"/>
          </a:xfrm>
          <a:prstGeom prst="arc">
            <a:avLst>
              <a:gd name="adj1" fmla="val 13829503"/>
              <a:gd name="adj2" fmla="val 17325648"/>
            </a:avLst>
          </a:prstGeom>
          <a:ln w="57150">
            <a:solidFill>
              <a:srgbClr val="874DB7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0" name="Arc 219">
            <a:extLst>
              <a:ext uri="{FF2B5EF4-FFF2-40B4-BE49-F238E27FC236}">
                <a16:creationId xmlns:a16="http://schemas.microsoft.com/office/drawing/2014/main" id="{61A7F0FB-7E51-206D-5830-2BB640A45D1D}"/>
              </a:ext>
            </a:extLst>
          </p:cNvPr>
          <p:cNvSpPr/>
          <p:nvPr/>
        </p:nvSpPr>
        <p:spPr>
          <a:xfrm rot="6104728" flipV="1">
            <a:off x="7620243" y="4010015"/>
            <a:ext cx="2071435" cy="1467326"/>
          </a:xfrm>
          <a:prstGeom prst="arc">
            <a:avLst>
              <a:gd name="adj1" fmla="val 15325241"/>
              <a:gd name="adj2" fmla="val 16787053"/>
            </a:avLst>
          </a:prstGeom>
          <a:ln w="57150">
            <a:solidFill>
              <a:srgbClr val="874DB7"/>
            </a:solidFill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1" name="Picture 220">
            <a:extLst>
              <a:ext uri="{FF2B5EF4-FFF2-40B4-BE49-F238E27FC236}">
                <a16:creationId xmlns:a16="http://schemas.microsoft.com/office/drawing/2014/main" id="{BA07F8F8-1776-E46A-BD11-787F3C349A2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374" r="22604" b="-307"/>
          <a:stretch/>
        </p:blipFill>
        <p:spPr>
          <a:xfrm>
            <a:off x="453201" y="530536"/>
            <a:ext cx="5642799" cy="4213142"/>
          </a:xfrm>
          <a:prstGeom prst="rect">
            <a:avLst/>
          </a:prstGeom>
        </p:spPr>
      </p:pic>
      <p:sp>
        <p:nvSpPr>
          <p:cNvPr id="222" name="TextBox 221">
            <a:extLst>
              <a:ext uri="{FF2B5EF4-FFF2-40B4-BE49-F238E27FC236}">
                <a16:creationId xmlns:a16="http://schemas.microsoft.com/office/drawing/2014/main" id="{84A6ED1A-C344-1C6C-9E41-E4D740180009}"/>
              </a:ext>
            </a:extLst>
          </p:cNvPr>
          <p:cNvSpPr txBox="1"/>
          <p:nvPr/>
        </p:nvSpPr>
        <p:spPr>
          <a:xfrm>
            <a:off x="8232028" y="1385718"/>
            <a:ext cx="1702435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B2201A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JFC</a:t>
            </a:r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A2A51535-B248-4A5A-03A9-0E16E5B5D958}"/>
              </a:ext>
            </a:extLst>
          </p:cNvPr>
          <p:cNvSpPr txBox="1"/>
          <p:nvPr/>
        </p:nvSpPr>
        <p:spPr>
          <a:xfrm>
            <a:off x="9420017" y="2052147"/>
            <a:ext cx="108859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E5E34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5:2J</a:t>
            </a:r>
          </a:p>
        </p:txBody>
      </p:sp>
      <p:sp>
        <p:nvSpPr>
          <p:cNvPr id="224" name="TextBox 223">
            <a:extLst>
              <a:ext uri="{FF2B5EF4-FFF2-40B4-BE49-F238E27FC236}">
                <a16:creationId xmlns:a16="http://schemas.microsoft.com/office/drawing/2014/main" id="{7E178170-F030-CDD1-01FE-6444DD1E8A86}"/>
              </a:ext>
            </a:extLst>
          </p:cNvPr>
          <p:cNvSpPr txBox="1"/>
          <p:nvPr/>
        </p:nvSpPr>
        <p:spPr>
          <a:xfrm>
            <a:off x="9961025" y="2921980"/>
            <a:ext cx="98070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375B9F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2:1J</a:t>
            </a:r>
          </a:p>
        </p:txBody>
      </p:sp>
      <p:sp>
        <p:nvSpPr>
          <p:cNvPr id="225" name="TextBox 224">
            <a:extLst>
              <a:ext uri="{FF2B5EF4-FFF2-40B4-BE49-F238E27FC236}">
                <a16:creationId xmlns:a16="http://schemas.microsoft.com/office/drawing/2014/main" id="{44D53E27-6083-FAAC-8F2C-8408D0F332D6}"/>
              </a:ext>
            </a:extLst>
          </p:cNvPr>
          <p:cNvSpPr txBox="1"/>
          <p:nvPr/>
        </p:nvSpPr>
        <p:spPr>
          <a:xfrm>
            <a:off x="9176053" y="3804312"/>
            <a:ext cx="108859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800" b="1">
                <a:solidFill>
                  <a:srgbClr val="C5921C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3:1J</a:t>
            </a:r>
          </a:p>
        </p:txBody>
      </p:sp>
      <p:sp>
        <p:nvSpPr>
          <p:cNvPr id="226" name="Arc 225">
            <a:extLst>
              <a:ext uri="{FF2B5EF4-FFF2-40B4-BE49-F238E27FC236}">
                <a16:creationId xmlns:a16="http://schemas.microsoft.com/office/drawing/2014/main" id="{4194B7C7-3E3D-8BED-B0B9-1D65C562DF29}"/>
              </a:ext>
            </a:extLst>
          </p:cNvPr>
          <p:cNvSpPr/>
          <p:nvPr/>
        </p:nvSpPr>
        <p:spPr>
          <a:xfrm rot="14468424" flipH="1" flipV="1">
            <a:off x="7946911" y="3470583"/>
            <a:ext cx="2071435" cy="1401937"/>
          </a:xfrm>
          <a:prstGeom prst="arc">
            <a:avLst>
              <a:gd name="adj1" fmla="val 13829503"/>
              <a:gd name="adj2" fmla="val 16448552"/>
            </a:avLst>
          </a:prstGeom>
          <a:ln w="57150">
            <a:solidFill>
              <a:srgbClr val="C5921C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5921C"/>
              </a:solidFill>
            </a:endParaRPr>
          </a:p>
        </p:txBody>
      </p:sp>
      <p:sp>
        <p:nvSpPr>
          <p:cNvPr id="227" name="Arc 226">
            <a:extLst>
              <a:ext uri="{FF2B5EF4-FFF2-40B4-BE49-F238E27FC236}">
                <a16:creationId xmlns:a16="http://schemas.microsoft.com/office/drawing/2014/main" id="{8483F090-FA30-1FE5-9F3C-88E9A50C0AA8}"/>
              </a:ext>
            </a:extLst>
          </p:cNvPr>
          <p:cNvSpPr/>
          <p:nvPr/>
        </p:nvSpPr>
        <p:spPr>
          <a:xfrm rot="15349233" flipH="1" flipV="1">
            <a:off x="8080381" y="3910639"/>
            <a:ext cx="2071435" cy="1467326"/>
          </a:xfrm>
          <a:prstGeom prst="arc">
            <a:avLst>
              <a:gd name="adj1" fmla="val 15660408"/>
              <a:gd name="adj2" fmla="val 19362845"/>
            </a:avLst>
          </a:prstGeom>
          <a:ln w="57150">
            <a:solidFill>
              <a:srgbClr val="C5921C"/>
            </a:solidFill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9" name="Straight Connector 228">
            <a:extLst>
              <a:ext uri="{FF2B5EF4-FFF2-40B4-BE49-F238E27FC236}">
                <a16:creationId xmlns:a16="http://schemas.microsoft.com/office/drawing/2014/main" id="{34A26734-3558-0043-03BB-E51CDBCC1D81}"/>
              </a:ext>
            </a:extLst>
          </p:cNvPr>
          <p:cNvCxnSpPr>
            <a:cxnSpLocks/>
          </p:cNvCxnSpPr>
          <p:nvPr/>
        </p:nvCxnSpPr>
        <p:spPr>
          <a:xfrm>
            <a:off x="10877929" y="3204856"/>
            <a:ext cx="679071" cy="0"/>
          </a:xfrm>
          <a:prstGeom prst="line">
            <a:avLst/>
          </a:prstGeom>
          <a:ln w="57150">
            <a:solidFill>
              <a:srgbClr val="375B9F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0" name="Arc 229">
            <a:extLst>
              <a:ext uri="{FF2B5EF4-FFF2-40B4-BE49-F238E27FC236}">
                <a16:creationId xmlns:a16="http://schemas.microsoft.com/office/drawing/2014/main" id="{F7BCCE85-ACF6-6C14-5388-2BDC6FC4A3E8}"/>
              </a:ext>
            </a:extLst>
          </p:cNvPr>
          <p:cNvSpPr/>
          <p:nvPr/>
        </p:nvSpPr>
        <p:spPr>
          <a:xfrm rot="7501982" flipH="1">
            <a:off x="8119559" y="1419069"/>
            <a:ext cx="2071435" cy="1467326"/>
          </a:xfrm>
          <a:prstGeom prst="arc">
            <a:avLst>
              <a:gd name="adj1" fmla="val 13829503"/>
              <a:gd name="adj2" fmla="val 16222390"/>
            </a:avLst>
          </a:prstGeom>
          <a:ln w="57150">
            <a:solidFill>
              <a:srgbClr val="E5E341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2" name="Straight Connector 231">
            <a:extLst>
              <a:ext uri="{FF2B5EF4-FFF2-40B4-BE49-F238E27FC236}">
                <a16:creationId xmlns:a16="http://schemas.microsoft.com/office/drawing/2014/main" id="{6CB22A7B-BBD3-4A74-2098-016E8E4E0659}"/>
              </a:ext>
            </a:extLst>
          </p:cNvPr>
          <p:cNvCxnSpPr>
            <a:cxnSpLocks/>
          </p:cNvCxnSpPr>
          <p:nvPr/>
        </p:nvCxnSpPr>
        <p:spPr>
          <a:xfrm>
            <a:off x="9578589" y="3198678"/>
            <a:ext cx="470787" cy="0"/>
          </a:xfrm>
          <a:prstGeom prst="line">
            <a:avLst/>
          </a:prstGeom>
          <a:ln w="57150">
            <a:solidFill>
              <a:srgbClr val="375B9F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>
            <a:extLst>
              <a:ext uri="{FF2B5EF4-FFF2-40B4-BE49-F238E27FC236}">
                <a16:creationId xmlns:a16="http://schemas.microsoft.com/office/drawing/2014/main" id="{B886846A-86C6-CD86-9716-2D72663EB819}"/>
              </a:ext>
            </a:extLst>
          </p:cNvPr>
          <p:cNvCxnSpPr>
            <a:cxnSpLocks/>
          </p:cNvCxnSpPr>
          <p:nvPr/>
        </p:nvCxnSpPr>
        <p:spPr>
          <a:xfrm flipH="1">
            <a:off x="10121845" y="1256464"/>
            <a:ext cx="586315" cy="806307"/>
          </a:xfrm>
          <a:prstGeom prst="line">
            <a:avLst/>
          </a:prstGeom>
          <a:ln w="57150">
            <a:solidFill>
              <a:srgbClr val="E5E341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>
            <a:extLst>
              <a:ext uri="{FF2B5EF4-FFF2-40B4-BE49-F238E27FC236}">
                <a16:creationId xmlns:a16="http://schemas.microsoft.com/office/drawing/2014/main" id="{BDBDC27A-C942-AD00-AB3A-5B150FA31E68}"/>
              </a:ext>
            </a:extLst>
          </p:cNvPr>
          <p:cNvCxnSpPr>
            <a:cxnSpLocks/>
          </p:cNvCxnSpPr>
          <p:nvPr/>
        </p:nvCxnSpPr>
        <p:spPr>
          <a:xfrm flipH="1">
            <a:off x="9054072" y="517836"/>
            <a:ext cx="29174" cy="887990"/>
          </a:xfrm>
          <a:prstGeom prst="line">
            <a:avLst/>
          </a:prstGeom>
          <a:ln w="57150">
            <a:solidFill>
              <a:srgbClr val="B2201A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Connector 239">
            <a:extLst>
              <a:ext uri="{FF2B5EF4-FFF2-40B4-BE49-F238E27FC236}">
                <a16:creationId xmlns:a16="http://schemas.microsoft.com/office/drawing/2014/main" id="{FCD7DDE7-0AAC-B104-A4C1-42984ACD98DB}"/>
              </a:ext>
            </a:extLst>
          </p:cNvPr>
          <p:cNvCxnSpPr>
            <a:cxnSpLocks/>
          </p:cNvCxnSpPr>
          <p:nvPr/>
        </p:nvCxnSpPr>
        <p:spPr>
          <a:xfrm flipV="1">
            <a:off x="9041517" y="1940837"/>
            <a:ext cx="9830" cy="736915"/>
          </a:xfrm>
          <a:prstGeom prst="line">
            <a:avLst/>
          </a:prstGeom>
          <a:ln w="57150">
            <a:solidFill>
              <a:srgbClr val="B2201A"/>
            </a:solidFill>
            <a:prstDash val="sysDot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3" name="Picture 242">
            <a:extLst>
              <a:ext uri="{FF2B5EF4-FFF2-40B4-BE49-F238E27FC236}">
                <a16:creationId xmlns:a16="http://schemas.microsoft.com/office/drawing/2014/main" id="{C04F6174-8552-07B2-A48F-E6BBFCA2116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7289" t="19274" r="-323" b="61283"/>
          <a:stretch/>
        </p:blipFill>
        <p:spPr>
          <a:xfrm>
            <a:off x="1132901" y="4992967"/>
            <a:ext cx="2247032" cy="1132338"/>
          </a:xfrm>
          <a:prstGeom prst="rect">
            <a:avLst/>
          </a:prstGeom>
        </p:spPr>
      </p:pic>
      <p:pic>
        <p:nvPicPr>
          <p:cNvPr id="244" name="Picture 243">
            <a:extLst>
              <a:ext uri="{FF2B5EF4-FFF2-40B4-BE49-F238E27FC236}">
                <a16:creationId xmlns:a16="http://schemas.microsoft.com/office/drawing/2014/main" id="{050A9E3C-2A87-84E7-1094-0E242A25C54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7715" t="4702" r="-749" b="80842"/>
          <a:stretch/>
        </p:blipFill>
        <p:spPr>
          <a:xfrm>
            <a:off x="3512413" y="4869157"/>
            <a:ext cx="2117052" cy="793200"/>
          </a:xfrm>
          <a:prstGeom prst="rect">
            <a:avLst/>
          </a:prstGeom>
        </p:spPr>
      </p:pic>
      <p:sp>
        <p:nvSpPr>
          <p:cNvPr id="245" name="Text Placeholder 1">
            <a:extLst>
              <a:ext uri="{FF2B5EF4-FFF2-40B4-BE49-F238E27FC236}">
                <a16:creationId xmlns:a16="http://schemas.microsoft.com/office/drawing/2014/main" id="{7314E71D-C15C-2B82-B403-75F39C25A5EC}"/>
              </a:ext>
            </a:extLst>
          </p:cNvPr>
          <p:cNvSpPr txBox="1">
            <a:spLocks/>
          </p:cNvSpPr>
          <p:nvPr/>
        </p:nvSpPr>
        <p:spPr>
          <a:xfrm>
            <a:off x="2378059" y="140615"/>
            <a:ext cx="2268708" cy="39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80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800">
              <a:solidFill>
                <a:schemeClr val="tx1"/>
              </a:solidFill>
            </a:endParaRPr>
          </a:p>
        </p:txBody>
      </p:sp>
      <p:sp>
        <p:nvSpPr>
          <p:cNvPr id="100" name="Text Placeholder 1">
            <a:extLst>
              <a:ext uri="{FF2B5EF4-FFF2-40B4-BE49-F238E27FC236}">
                <a16:creationId xmlns:a16="http://schemas.microsoft.com/office/drawing/2014/main" id="{89A17E75-6396-F012-719D-F5791635F77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</p:spTree>
    <p:extLst>
      <p:ext uri="{BB962C8B-B14F-4D97-AF65-F5344CB8AC3E}">
        <p14:creationId xmlns:p14="http://schemas.microsoft.com/office/powerpoint/2010/main" val="30812618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A2B16-0869-82A7-237E-2848F3F1F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37025D1-476F-FC5F-D6C2-AA035CC27FC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6727" y="6221186"/>
            <a:ext cx="4591330" cy="375556"/>
          </a:xfrm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chemeClr val="tx1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5F81EFAF-062E-B1D3-4CBC-EFC85539F0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74" r="22604" b="-307"/>
          <a:stretch/>
        </p:blipFill>
        <p:spPr>
          <a:xfrm>
            <a:off x="150396" y="951380"/>
            <a:ext cx="4347209" cy="3026888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2454F78D-EEFB-99B6-528B-85E9D727D9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95" t="-1637" b="69279"/>
          <a:stretch/>
        </p:blipFill>
        <p:spPr>
          <a:xfrm>
            <a:off x="669851" y="543179"/>
            <a:ext cx="11522149" cy="510628"/>
          </a:xfrm>
          <a:prstGeom prst="rect">
            <a:avLst/>
          </a:prstGeom>
        </p:spPr>
      </p:pic>
      <p:sp>
        <p:nvSpPr>
          <p:cNvPr id="245" name="Text Placeholder 1">
            <a:extLst>
              <a:ext uri="{FF2B5EF4-FFF2-40B4-BE49-F238E27FC236}">
                <a16:creationId xmlns:a16="http://schemas.microsoft.com/office/drawing/2014/main" id="{38419492-36BB-648B-C77D-3990C1DFF35F}"/>
              </a:ext>
            </a:extLst>
          </p:cNvPr>
          <p:cNvSpPr txBox="1">
            <a:spLocks/>
          </p:cNvSpPr>
          <p:nvPr/>
        </p:nvSpPr>
        <p:spPr>
          <a:xfrm>
            <a:off x="1362059" y="244300"/>
            <a:ext cx="2268708" cy="39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80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80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B3B6D5-FC6E-81B0-FAA4-F5AAC8588EBD}"/>
              </a:ext>
            </a:extLst>
          </p:cNvPr>
          <p:cNvSpPr txBox="1"/>
          <p:nvPr/>
        </p:nvSpPr>
        <p:spPr>
          <a:xfrm>
            <a:off x="6879138" y="1391053"/>
            <a:ext cx="3331573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200" dirty="0">
                <a:latin typeface="Kapra Neue" panose="00000600000000000000" pitchFamily="50" charset="0"/>
                <a:cs typeface="Calibri Light"/>
              </a:rPr>
              <a:t>Meteorite dropper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BF2E47-6CE2-BB65-7DA4-2C12B71E387A}"/>
              </a:ext>
            </a:extLst>
          </p:cNvPr>
          <p:cNvSpPr/>
          <p:nvPr/>
        </p:nvSpPr>
        <p:spPr>
          <a:xfrm>
            <a:off x="4404751" y="2015225"/>
            <a:ext cx="4393691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81D26F-CBEB-C9EF-989F-9CF0F45E4769}"/>
              </a:ext>
            </a:extLst>
          </p:cNvPr>
          <p:cNvSpPr/>
          <p:nvPr/>
        </p:nvSpPr>
        <p:spPr>
          <a:xfrm>
            <a:off x="4398926" y="2906114"/>
            <a:ext cx="1014846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C5682D-9022-6C96-76F2-1CA9EE90A52C}"/>
              </a:ext>
            </a:extLst>
          </p:cNvPr>
          <p:cNvSpPr/>
          <p:nvPr/>
        </p:nvSpPr>
        <p:spPr>
          <a:xfrm>
            <a:off x="5547337" y="2906114"/>
            <a:ext cx="183590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82955F-ADB3-7A27-8183-A4503C53AE58}"/>
              </a:ext>
            </a:extLst>
          </p:cNvPr>
          <p:cNvSpPr/>
          <p:nvPr/>
        </p:nvSpPr>
        <p:spPr>
          <a:xfrm>
            <a:off x="5891791" y="2906114"/>
            <a:ext cx="102427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9FB0AA-A9E6-7F60-D0D8-C8AB4E10E8C1}"/>
              </a:ext>
            </a:extLst>
          </p:cNvPr>
          <p:cNvSpPr/>
          <p:nvPr/>
        </p:nvSpPr>
        <p:spPr>
          <a:xfrm>
            <a:off x="6130688" y="2906114"/>
            <a:ext cx="48788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F7EC711-CEEE-6FD5-23B0-EA2E91627992}"/>
              </a:ext>
            </a:extLst>
          </p:cNvPr>
          <p:cNvSpPr/>
          <p:nvPr/>
        </p:nvSpPr>
        <p:spPr>
          <a:xfrm>
            <a:off x="8986235" y="2011234"/>
            <a:ext cx="251524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C521A2-A67F-65FE-C87B-3D1CFC1D1434}"/>
              </a:ext>
            </a:extLst>
          </p:cNvPr>
          <p:cNvSpPr/>
          <p:nvPr/>
        </p:nvSpPr>
        <p:spPr>
          <a:xfrm>
            <a:off x="9380948" y="2011234"/>
            <a:ext cx="130826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97E33C-2E9C-40D3-2250-2F4B64053CA3}"/>
              </a:ext>
            </a:extLst>
          </p:cNvPr>
          <p:cNvSpPr/>
          <p:nvPr/>
        </p:nvSpPr>
        <p:spPr>
          <a:xfrm>
            <a:off x="9632472" y="2011234"/>
            <a:ext cx="52160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9BD2F0-FB1E-ADDB-B1D3-AE3F50BD5393}"/>
              </a:ext>
            </a:extLst>
          </p:cNvPr>
          <p:cNvSpPr txBox="1"/>
          <p:nvPr/>
        </p:nvSpPr>
        <p:spPr>
          <a:xfrm>
            <a:off x="6096000" y="2749080"/>
            <a:ext cx="248784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200" dirty="0">
                <a:latin typeface="Kapra Neue" panose="00000600000000000000" pitchFamily="50" charset="0"/>
                <a:cs typeface="Calibri Light"/>
              </a:rPr>
              <a:t>Civilian Hazard</a:t>
            </a:r>
          </a:p>
        </p:txBody>
      </p:sp>
    </p:spTree>
    <p:extLst>
      <p:ext uri="{BB962C8B-B14F-4D97-AF65-F5344CB8AC3E}">
        <p14:creationId xmlns:p14="http://schemas.microsoft.com/office/powerpoint/2010/main" val="31395661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775B7-8423-D24A-329F-A39E65991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816A9C9-921E-093B-83A3-F1D3784F5B8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6727" y="6221186"/>
            <a:ext cx="4591330" cy="375556"/>
          </a:xfrm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chemeClr val="tx1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86F2C9B0-E2F6-DC81-DAF7-97D8024BF9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74" r="22604" b="-307"/>
          <a:stretch/>
        </p:blipFill>
        <p:spPr>
          <a:xfrm>
            <a:off x="150396" y="951380"/>
            <a:ext cx="4347209" cy="3026888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995899A2-D06E-ECE1-F024-F318ED6E27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95" t="-1637" b="69279"/>
          <a:stretch/>
        </p:blipFill>
        <p:spPr>
          <a:xfrm>
            <a:off x="669851" y="543179"/>
            <a:ext cx="11522149" cy="510628"/>
          </a:xfrm>
          <a:prstGeom prst="rect">
            <a:avLst/>
          </a:prstGeom>
        </p:spPr>
      </p:pic>
      <p:sp>
        <p:nvSpPr>
          <p:cNvPr id="245" name="Text Placeholder 1">
            <a:extLst>
              <a:ext uri="{FF2B5EF4-FFF2-40B4-BE49-F238E27FC236}">
                <a16:creationId xmlns:a16="http://schemas.microsoft.com/office/drawing/2014/main" id="{C5766F13-FBB8-3D84-5430-45DC5A506EDA}"/>
              </a:ext>
            </a:extLst>
          </p:cNvPr>
          <p:cNvSpPr txBox="1">
            <a:spLocks/>
          </p:cNvSpPr>
          <p:nvPr/>
        </p:nvSpPr>
        <p:spPr>
          <a:xfrm>
            <a:off x="1362059" y="244300"/>
            <a:ext cx="2268708" cy="39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80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80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5D6A28-D522-B817-29B5-E97954114BE4}"/>
              </a:ext>
            </a:extLst>
          </p:cNvPr>
          <p:cNvSpPr txBox="1"/>
          <p:nvPr/>
        </p:nvSpPr>
        <p:spPr>
          <a:xfrm>
            <a:off x="6879138" y="1391053"/>
            <a:ext cx="3331573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200" dirty="0">
                <a:latin typeface="Kapra Neue" panose="00000600000000000000" pitchFamily="50" charset="0"/>
                <a:cs typeface="Calibri Light"/>
              </a:rPr>
              <a:t>Meteorite dropper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08A8E6-79AE-91B2-8502-02F08458848D}"/>
              </a:ext>
            </a:extLst>
          </p:cNvPr>
          <p:cNvSpPr/>
          <p:nvPr/>
        </p:nvSpPr>
        <p:spPr>
          <a:xfrm>
            <a:off x="4404751" y="2015225"/>
            <a:ext cx="4393691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788020-775E-ECC6-BF15-E0044AF47FE3}"/>
              </a:ext>
            </a:extLst>
          </p:cNvPr>
          <p:cNvSpPr/>
          <p:nvPr/>
        </p:nvSpPr>
        <p:spPr>
          <a:xfrm>
            <a:off x="4398926" y="2906114"/>
            <a:ext cx="1014846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0B0C92-583D-0FE9-ED69-5A9811DF8A8F}"/>
              </a:ext>
            </a:extLst>
          </p:cNvPr>
          <p:cNvSpPr/>
          <p:nvPr/>
        </p:nvSpPr>
        <p:spPr>
          <a:xfrm>
            <a:off x="5547337" y="2906114"/>
            <a:ext cx="183590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6E7AF1-2CEB-5FC4-206C-25AA76F08A0A}"/>
              </a:ext>
            </a:extLst>
          </p:cNvPr>
          <p:cNvSpPr/>
          <p:nvPr/>
        </p:nvSpPr>
        <p:spPr>
          <a:xfrm>
            <a:off x="5891791" y="2906114"/>
            <a:ext cx="102427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DC25C3-C192-AC5A-3718-E41F7FFCA88C}"/>
              </a:ext>
            </a:extLst>
          </p:cNvPr>
          <p:cNvSpPr/>
          <p:nvPr/>
        </p:nvSpPr>
        <p:spPr>
          <a:xfrm>
            <a:off x="6130688" y="2906114"/>
            <a:ext cx="48788" cy="270708"/>
          </a:xfrm>
          <a:prstGeom prst="rect">
            <a:avLst/>
          </a:prstGeom>
          <a:solidFill>
            <a:srgbClr val="C0AB8E"/>
          </a:solidFill>
          <a:ln>
            <a:solidFill>
              <a:srgbClr val="4824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999B40-83EA-E99F-89D6-849A781010EB}"/>
              </a:ext>
            </a:extLst>
          </p:cNvPr>
          <p:cNvSpPr/>
          <p:nvPr/>
        </p:nvSpPr>
        <p:spPr>
          <a:xfrm>
            <a:off x="8986235" y="2011234"/>
            <a:ext cx="251524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370ED8-1A94-5DAC-B35F-6E8D2936C4AB}"/>
              </a:ext>
            </a:extLst>
          </p:cNvPr>
          <p:cNvSpPr/>
          <p:nvPr/>
        </p:nvSpPr>
        <p:spPr>
          <a:xfrm>
            <a:off x="9380948" y="2011234"/>
            <a:ext cx="130826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CE6741-FA20-51EB-C08A-3D6A99EB558D}"/>
              </a:ext>
            </a:extLst>
          </p:cNvPr>
          <p:cNvSpPr/>
          <p:nvPr/>
        </p:nvSpPr>
        <p:spPr>
          <a:xfrm>
            <a:off x="9632472" y="2011234"/>
            <a:ext cx="52160" cy="2707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NZ" sz="2800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E6B9EF-CD0B-47CD-D7F0-7BE73C7C4C75}"/>
              </a:ext>
            </a:extLst>
          </p:cNvPr>
          <p:cNvSpPr txBox="1"/>
          <p:nvPr/>
        </p:nvSpPr>
        <p:spPr>
          <a:xfrm>
            <a:off x="6096000" y="2749080"/>
            <a:ext cx="248784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3200" dirty="0">
                <a:latin typeface="Kapra Neue" panose="00000600000000000000" pitchFamily="50" charset="0"/>
                <a:cs typeface="Calibri Light"/>
              </a:rPr>
              <a:t>Civilian Hazard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EA5226-77A9-55D4-1CBA-EBC80546C1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1634" y="4492668"/>
            <a:ext cx="1649558" cy="1599949"/>
          </a:xfrm>
          <a:prstGeom prst="rect">
            <a:avLst/>
          </a:prstGeom>
        </p:spPr>
      </p:pic>
      <p:sp>
        <p:nvSpPr>
          <p:cNvPr id="5" name="Left Bracket 4">
            <a:extLst>
              <a:ext uri="{FF2B5EF4-FFF2-40B4-BE49-F238E27FC236}">
                <a16:creationId xmlns:a16="http://schemas.microsoft.com/office/drawing/2014/main" id="{1509918B-CF97-0A6C-EFAC-6BA8752FAFA0}"/>
              </a:ext>
            </a:extLst>
          </p:cNvPr>
          <p:cNvSpPr/>
          <p:nvPr/>
        </p:nvSpPr>
        <p:spPr>
          <a:xfrm rot="16200000">
            <a:off x="2385325" y="2456824"/>
            <a:ext cx="126340" cy="3557288"/>
          </a:xfrm>
          <a:prstGeom prst="leftBracket">
            <a:avLst>
              <a:gd name="adj" fmla="val 371225"/>
            </a:avLst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29ABD35-7B5D-E8B4-A951-BCEB1AB47D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7561" y1="42969" x2="47561" y2="42969"/>
                        <a14:foregroundMark x1="49634" y1="45508" x2="49634" y2="45508"/>
                        <a14:foregroundMark x1="33049" y1="68750" x2="33049" y2="68750"/>
                        <a14:foregroundMark x1="76951" y1="36719" x2="76951" y2="36719"/>
                        <a14:foregroundMark x1="73780" y1="37695" x2="73780" y2="37695"/>
                        <a14:backgroundMark x1="41220" y1="59180" x2="41220" y2="59180"/>
                        <a14:backgroundMark x1="71829" y1="38867" x2="71829" y2="388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45074" y="4467292"/>
            <a:ext cx="2437856" cy="1522172"/>
          </a:xfrm>
          <a:prstGeom prst="rect">
            <a:avLst/>
          </a:prstGeom>
        </p:spPr>
      </p:pic>
      <p:sp>
        <p:nvSpPr>
          <p:cNvPr id="16" name="Left Bracket 15">
            <a:extLst>
              <a:ext uri="{FF2B5EF4-FFF2-40B4-BE49-F238E27FC236}">
                <a16:creationId xmlns:a16="http://schemas.microsoft.com/office/drawing/2014/main" id="{6244636E-E4AF-FDAD-F0C0-97EF9FA8B85E}"/>
              </a:ext>
            </a:extLst>
          </p:cNvPr>
          <p:cNvSpPr/>
          <p:nvPr/>
        </p:nvSpPr>
        <p:spPr>
          <a:xfrm rot="16200000">
            <a:off x="9900832" y="2471550"/>
            <a:ext cx="126340" cy="3557288"/>
          </a:xfrm>
          <a:prstGeom prst="leftBracket">
            <a:avLst>
              <a:gd name="adj" fmla="val 371225"/>
            </a:avLst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7" name="Left Bracket 16">
            <a:extLst>
              <a:ext uri="{FF2B5EF4-FFF2-40B4-BE49-F238E27FC236}">
                <a16:creationId xmlns:a16="http://schemas.microsoft.com/office/drawing/2014/main" id="{AD168F3C-F2CE-92A5-DDA9-1460C5514276}"/>
              </a:ext>
            </a:extLst>
          </p:cNvPr>
          <p:cNvSpPr/>
          <p:nvPr/>
        </p:nvSpPr>
        <p:spPr>
          <a:xfrm rot="16200000">
            <a:off x="6531063" y="2829304"/>
            <a:ext cx="141066" cy="2841777"/>
          </a:xfrm>
          <a:prstGeom prst="leftBracket">
            <a:avLst>
              <a:gd name="adj" fmla="val 371225"/>
            </a:avLst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9" name="Graphic 18" descr="Radio microphone outline">
            <a:extLst>
              <a:ext uri="{FF2B5EF4-FFF2-40B4-BE49-F238E27FC236}">
                <a16:creationId xmlns:a16="http://schemas.microsoft.com/office/drawing/2014/main" id="{FFE80428-03FB-44C6-AA93-D64D6A6428D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892468" y="5019493"/>
            <a:ext cx="894907" cy="894907"/>
          </a:xfrm>
          <a:prstGeom prst="rect">
            <a:avLst/>
          </a:prstGeom>
        </p:spPr>
      </p:pic>
      <p:pic>
        <p:nvPicPr>
          <p:cNvPr id="20" name="Graphic 19" descr="Satellite outline">
            <a:extLst>
              <a:ext uri="{FF2B5EF4-FFF2-40B4-BE49-F238E27FC236}">
                <a16:creationId xmlns:a16="http://schemas.microsoft.com/office/drawing/2014/main" id="{A0138423-08BA-F5C5-D4F2-AAD6EDD9E9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58606" y="4492668"/>
            <a:ext cx="1180329" cy="1180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579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FA894-C878-445A-5B66-A9B2FF2E8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552B302E-C769-CA65-9B79-325E1E63FB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74" r="22604" b="-307"/>
          <a:stretch/>
        </p:blipFill>
        <p:spPr>
          <a:xfrm>
            <a:off x="150396" y="951380"/>
            <a:ext cx="4347209" cy="3026888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2B6CFC01-54E8-DCE6-75E9-166429AA1F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95" t="-1637" b="69279"/>
          <a:stretch/>
        </p:blipFill>
        <p:spPr>
          <a:xfrm>
            <a:off x="669851" y="543179"/>
            <a:ext cx="11522149" cy="510628"/>
          </a:xfrm>
          <a:prstGeom prst="rect">
            <a:avLst/>
          </a:prstGeom>
        </p:spPr>
      </p:pic>
      <p:sp>
        <p:nvSpPr>
          <p:cNvPr id="245" name="Text Placeholder 1">
            <a:extLst>
              <a:ext uri="{FF2B5EF4-FFF2-40B4-BE49-F238E27FC236}">
                <a16:creationId xmlns:a16="http://schemas.microsoft.com/office/drawing/2014/main" id="{5F3E6E3F-1E3A-31AE-519B-BF2A2B600BF6}"/>
              </a:ext>
            </a:extLst>
          </p:cNvPr>
          <p:cNvSpPr txBox="1">
            <a:spLocks/>
          </p:cNvSpPr>
          <p:nvPr/>
        </p:nvSpPr>
        <p:spPr>
          <a:xfrm>
            <a:off x="1362059" y="244300"/>
            <a:ext cx="2268708" cy="39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dirty="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800" dirty="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800" dirty="0">
              <a:solidFill>
                <a:schemeClr val="tx1"/>
              </a:solidFill>
            </a:endParaRPr>
          </a:p>
        </p:txBody>
      </p:sp>
      <p:pic>
        <p:nvPicPr>
          <p:cNvPr id="122" name="Picture 121">
            <a:extLst>
              <a:ext uri="{FF2B5EF4-FFF2-40B4-BE49-F238E27FC236}">
                <a16:creationId xmlns:a16="http://schemas.microsoft.com/office/drawing/2014/main" id="{00DCAE87-C993-86A5-9F7E-4393E2569D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1634" y="4492668"/>
            <a:ext cx="1649558" cy="1599949"/>
          </a:xfrm>
          <a:prstGeom prst="rect">
            <a:avLst/>
          </a:prstGeom>
        </p:spPr>
      </p:pic>
      <p:sp>
        <p:nvSpPr>
          <p:cNvPr id="121" name="Left Bracket 120">
            <a:extLst>
              <a:ext uri="{FF2B5EF4-FFF2-40B4-BE49-F238E27FC236}">
                <a16:creationId xmlns:a16="http://schemas.microsoft.com/office/drawing/2014/main" id="{5113528F-290E-5DDE-A266-649DA83C209D}"/>
              </a:ext>
            </a:extLst>
          </p:cNvPr>
          <p:cNvSpPr/>
          <p:nvPr/>
        </p:nvSpPr>
        <p:spPr>
          <a:xfrm rot="16200000">
            <a:off x="2385325" y="2456824"/>
            <a:ext cx="126340" cy="3557288"/>
          </a:xfrm>
          <a:prstGeom prst="leftBracket">
            <a:avLst>
              <a:gd name="adj" fmla="val 371225"/>
            </a:avLst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E5154B4D-0D5A-D873-11B0-5F9F1DEE88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7561" y1="42969" x2="47561" y2="42969"/>
                        <a14:foregroundMark x1="49634" y1="45508" x2="49634" y2="45508"/>
                        <a14:foregroundMark x1="33049" y1="68750" x2="33049" y2="68750"/>
                        <a14:foregroundMark x1="76951" y1="36719" x2="76951" y2="36719"/>
                        <a14:foregroundMark x1="73780" y1="37695" x2="73780" y2="37695"/>
                        <a14:backgroundMark x1="41220" y1="59180" x2="41220" y2="59180"/>
                        <a14:backgroundMark x1="71829" y1="38867" x2="71829" y2="388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45074" y="4467292"/>
            <a:ext cx="2437856" cy="1522172"/>
          </a:xfrm>
          <a:prstGeom prst="rect">
            <a:avLst/>
          </a:prstGeom>
        </p:spPr>
      </p:pic>
      <p:sp>
        <p:nvSpPr>
          <p:cNvPr id="124" name="Left Bracket 123">
            <a:extLst>
              <a:ext uri="{FF2B5EF4-FFF2-40B4-BE49-F238E27FC236}">
                <a16:creationId xmlns:a16="http://schemas.microsoft.com/office/drawing/2014/main" id="{2C656902-7724-8828-BBE8-50A6A9DA7B6C}"/>
              </a:ext>
            </a:extLst>
          </p:cNvPr>
          <p:cNvSpPr/>
          <p:nvPr/>
        </p:nvSpPr>
        <p:spPr>
          <a:xfrm rot="16200000">
            <a:off x="9900832" y="2471550"/>
            <a:ext cx="126340" cy="3557288"/>
          </a:xfrm>
          <a:prstGeom prst="leftBracket">
            <a:avLst>
              <a:gd name="adj" fmla="val 371225"/>
            </a:avLst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27" name="Text Placeholder 1">
            <a:extLst>
              <a:ext uri="{FF2B5EF4-FFF2-40B4-BE49-F238E27FC236}">
                <a16:creationId xmlns:a16="http://schemas.microsoft.com/office/drawing/2014/main" id="{AFA85E36-0A93-F8BF-E7AB-94DDC6873B8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B8BCD32-4870-1CB1-89BB-E183969BF922}"/>
              </a:ext>
            </a:extLst>
          </p:cNvPr>
          <p:cNvSpPr/>
          <p:nvPr/>
        </p:nvSpPr>
        <p:spPr>
          <a:xfrm>
            <a:off x="8610600" y="1053807"/>
            <a:ext cx="2990604" cy="26146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2800" b="1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25832B1C-45B3-94C5-95BB-B8980811156C}"/>
              </a:ext>
            </a:extLst>
          </p:cNvPr>
          <p:cNvSpPr txBox="1">
            <a:spLocks/>
          </p:cNvSpPr>
          <p:nvPr/>
        </p:nvSpPr>
        <p:spPr>
          <a:xfrm>
            <a:off x="8930492" y="202535"/>
            <a:ext cx="2268708" cy="4112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800" dirty="0">
                <a:solidFill>
                  <a:schemeClr val="tx1"/>
                </a:solidFill>
                <a:latin typeface="Kapra Neue"/>
                <a:cs typeface="Arial"/>
              </a:rPr>
              <a:t>Deam et al. in prep</a:t>
            </a:r>
            <a:endParaRPr lang="en-NZ" sz="2800" dirty="0">
              <a:solidFill>
                <a:schemeClr val="tx1"/>
              </a:solidFill>
            </a:endParaRPr>
          </a:p>
        </p:txBody>
      </p:sp>
      <p:sp>
        <p:nvSpPr>
          <p:cNvPr id="4" name="Left Bracket 3">
            <a:extLst>
              <a:ext uri="{FF2B5EF4-FFF2-40B4-BE49-F238E27FC236}">
                <a16:creationId xmlns:a16="http://schemas.microsoft.com/office/drawing/2014/main" id="{F1D4EF6E-B92D-665E-71FB-1D9686001F17}"/>
              </a:ext>
            </a:extLst>
          </p:cNvPr>
          <p:cNvSpPr/>
          <p:nvPr/>
        </p:nvSpPr>
        <p:spPr>
          <a:xfrm rot="16200000">
            <a:off x="6531063" y="2829304"/>
            <a:ext cx="141066" cy="2841777"/>
          </a:xfrm>
          <a:prstGeom prst="leftBracket">
            <a:avLst>
              <a:gd name="adj" fmla="val 371225"/>
            </a:avLst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6" name="Graphic 5" descr="Radio microphone outline">
            <a:extLst>
              <a:ext uri="{FF2B5EF4-FFF2-40B4-BE49-F238E27FC236}">
                <a16:creationId xmlns:a16="http://schemas.microsoft.com/office/drawing/2014/main" id="{5698A7CF-A91C-262F-9FCE-50C737E462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892468" y="5019493"/>
            <a:ext cx="894907" cy="894907"/>
          </a:xfrm>
          <a:prstGeom prst="rect">
            <a:avLst/>
          </a:prstGeom>
        </p:spPr>
      </p:pic>
      <p:pic>
        <p:nvPicPr>
          <p:cNvPr id="7" name="Graphic 6" descr="Satellite outline">
            <a:extLst>
              <a:ext uri="{FF2B5EF4-FFF2-40B4-BE49-F238E27FC236}">
                <a16:creationId xmlns:a16="http://schemas.microsoft.com/office/drawing/2014/main" id="{343CB2C9-F32A-62A9-4EC0-F11E9815B8D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58606" y="4492668"/>
            <a:ext cx="1180329" cy="1180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542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635DAD-8C74-D898-F62A-314EBEB25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822B84-8065-DF16-5136-9639365EF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8900" y="388935"/>
            <a:ext cx="9474200" cy="5463456"/>
          </a:xfrm>
          <a:prstGeom prst="rect">
            <a:avLst/>
          </a:prstGeom>
        </p:spPr>
      </p:pic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1E830069-AA6D-5CEA-B78C-8828D87B5C1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</p:spTree>
    <p:extLst>
      <p:ext uri="{BB962C8B-B14F-4D97-AF65-F5344CB8AC3E}">
        <p14:creationId xmlns:p14="http://schemas.microsoft.com/office/powerpoint/2010/main" val="69680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8E1E7-3CDB-AD12-3532-07584E7758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B7F1CC26-B1D7-0B53-8CBA-420EB3AC2E7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FDBE6A2-03A4-D4C4-C889-D4063D7942B5}"/>
              </a:ext>
            </a:extLst>
          </p:cNvPr>
          <p:cNvGrpSpPr/>
          <p:nvPr/>
        </p:nvGrpSpPr>
        <p:grpSpPr>
          <a:xfrm>
            <a:off x="1930055" y="406400"/>
            <a:ext cx="9688954" cy="4915656"/>
            <a:chOff x="1930055" y="406400"/>
            <a:chExt cx="9688954" cy="4915656"/>
          </a:xfrm>
        </p:grpSpPr>
        <p:grpSp>
          <p:nvGrpSpPr>
            <p:cNvPr id="3" name="Google Shape;2996;p54">
              <a:extLst>
                <a:ext uri="{FF2B5EF4-FFF2-40B4-BE49-F238E27FC236}">
                  <a16:creationId xmlns:a16="http://schemas.microsoft.com/office/drawing/2014/main" id="{F27AF2A6-E1E7-952B-026F-9B7CDFD1BD42}"/>
                </a:ext>
              </a:extLst>
            </p:cNvPr>
            <p:cNvGrpSpPr/>
            <p:nvPr/>
          </p:nvGrpSpPr>
          <p:grpSpPr>
            <a:xfrm>
              <a:off x="1930055" y="406400"/>
              <a:ext cx="9688954" cy="4863373"/>
              <a:chOff x="357359" y="754049"/>
              <a:chExt cx="7137300" cy="3802300"/>
            </a:xfrm>
            <a:noFill/>
          </p:grpSpPr>
          <p:sp>
            <p:nvSpPr>
              <p:cNvPr id="19" name="Google Shape;2997;p54">
                <a:extLst>
                  <a:ext uri="{FF2B5EF4-FFF2-40B4-BE49-F238E27FC236}">
                    <a16:creationId xmlns:a16="http://schemas.microsoft.com/office/drawing/2014/main" id="{8950FE47-5332-3B8D-6B8E-CED44522B40E}"/>
                  </a:ext>
                </a:extLst>
              </p:cNvPr>
              <p:cNvSpPr/>
              <p:nvPr/>
            </p:nvSpPr>
            <p:spPr>
              <a:xfrm>
                <a:off x="4552459" y="2613474"/>
                <a:ext cx="1478900" cy="330100"/>
              </a:xfrm>
              <a:custGeom>
                <a:avLst/>
                <a:gdLst/>
                <a:ahLst/>
                <a:cxnLst/>
                <a:rect l="l" t="t" r="r" b="b"/>
                <a:pathLst>
                  <a:path w="59156" h="13204" extrusionOk="0">
                    <a:moveTo>
                      <a:pt x="1" y="0"/>
                    </a:moveTo>
                    <a:lnTo>
                      <a:pt x="1" y="0"/>
                    </a:lnTo>
                    <a:close/>
                    <a:moveTo>
                      <a:pt x="59155" y="13203"/>
                    </a:move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998;p54">
                <a:extLst>
                  <a:ext uri="{FF2B5EF4-FFF2-40B4-BE49-F238E27FC236}">
                    <a16:creationId xmlns:a16="http://schemas.microsoft.com/office/drawing/2014/main" id="{CF467317-96FC-CB02-E17B-B4190BF2BD88}"/>
                  </a:ext>
                </a:extLst>
              </p:cNvPr>
              <p:cNvSpPr/>
              <p:nvPr/>
            </p:nvSpPr>
            <p:spPr>
              <a:xfrm>
                <a:off x="3033409" y="880924"/>
                <a:ext cx="4118650" cy="3109225"/>
              </a:xfrm>
              <a:custGeom>
                <a:avLst/>
                <a:gdLst/>
                <a:ahLst/>
                <a:cxnLst/>
                <a:rect l="l" t="t" r="r" b="b"/>
                <a:pathLst>
                  <a:path w="164746" h="124369" extrusionOk="0">
                    <a:moveTo>
                      <a:pt x="49520" y="11070"/>
                    </a:moveTo>
                    <a:cubicBezTo>
                      <a:pt x="49737" y="11070"/>
                      <a:pt x="49861" y="11136"/>
                      <a:pt x="49875" y="11358"/>
                    </a:cubicBezTo>
                    <a:cubicBezTo>
                      <a:pt x="49875" y="11575"/>
                      <a:pt x="49818" y="11698"/>
                      <a:pt x="49684" y="11698"/>
                    </a:cubicBezTo>
                    <a:cubicBezTo>
                      <a:pt x="49636" y="11698"/>
                      <a:pt x="49580" y="11683"/>
                      <a:pt x="49512" y="11651"/>
                    </a:cubicBezTo>
                    <a:cubicBezTo>
                      <a:pt x="49305" y="11565"/>
                      <a:pt x="49115" y="11444"/>
                      <a:pt x="48925" y="11323"/>
                    </a:cubicBezTo>
                    <a:lnTo>
                      <a:pt x="49339" y="11081"/>
                    </a:lnTo>
                    <a:cubicBezTo>
                      <a:pt x="49405" y="11074"/>
                      <a:pt x="49465" y="11070"/>
                      <a:pt x="49520" y="11070"/>
                    </a:cubicBezTo>
                    <a:close/>
                    <a:moveTo>
                      <a:pt x="46983" y="11081"/>
                    </a:moveTo>
                    <a:cubicBezTo>
                      <a:pt x="47014" y="11081"/>
                      <a:pt x="47051" y="11087"/>
                      <a:pt x="47093" y="11098"/>
                    </a:cubicBezTo>
                    <a:cubicBezTo>
                      <a:pt x="47369" y="11185"/>
                      <a:pt x="47870" y="11168"/>
                      <a:pt x="47767" y="11686"/>
                    </a:cubicBezTo>
                    <a:cubicBezTo>
                      <a:pt x="47732" y="11893"/>
                      <a:pt x="47888" y="12274"/>
                      <a:pt x="47490" y="12343"/>
                    </a:cubicBezTo>
                    <a:cubicBezTo>
                      <a:pt x="47110" y="12222"/>
                      <a:pt x="46834" y="11893"/>
                      <a:pt x="46799" y="11496"/>
                    </a:cubicBezTo>
                    <a:cubicBezTo>
                      <a:pt x="46784" y="11302"/>
                      <a:pt x="46782" y="11081"/>
                      <a:pt x="46983" y="11081"/>
                    </a:cubicBezTo>
                    <a:close/>
                    <a:moveTo>
                      <a:pt x="38158" y="11530"/>
                    </a:moveTo>
                    <a:cubicBezTo>
                      <a:pt x="38279" y="11530"/>
                      <a:pt x="38417" y="11703"/>
                      <a:pt x="38642" y="11876"/>
                    </a:cubicBezTo>
                    <a:cubicBezTo>
                      <a:pt x="38366" y="12118"/>
                      <a:pt x="38089" y="12360"/>
                      <a:pt x="37778" y="12585"/>
                    </a:cubicBezTo>
                    <a:cubicBezTo>
                      <a:pt x="35549" y="13967"/>
                      <a:pt x="35514" y="15903"/>
                      <a:pt x="37692" y="17268"/>
                    </a:cubicBezTo>
                    <a:cubicBezTo>
                      <a:pt x="38003" y="17458"/>
                      <a:pt x="38227" y="17631"/>
                      <a:pt x="38158" y="18080"/>
                    </a:cubicBezTo>
                    <a:cubicBezTo>
                      <a:pt x="38106" y="18529"/>
                      <a:pt x="37951" y="18599"/>
                      <a:pt x="37553" y="18737"/>
                    </a:cubicBezTo>
                    <a:cubicBezTo>
                      <a:pt x="36568" y="19117"/>
                      <a:pt x="36309" y="19981"/>
                      <a:pt x="36378" y="20949"/>
                    </a:cubicBezTo>
                    <a:cubicBezTo>
                      <a:pt x="36427" y="21679"/>
                      <a:pt x="36279" y="22143"/>
                      <a:pt x="35819" y="22143"/>
                    </a:cubicBezTo>
                    <a:cubicBezTo>
                      <a:pt x="35625" y="22143"/>
                      <a:pt x="35377" y="22061"/>
                      <a:pt x="35065" y="21882"/>
                    </a:cubicBezTo>
                    <a:cubicBezTo>
                      <a:pt x="34913" y="21798"/>
                      <a:pt x="34745" y="21754"/>
                      <a:pt x="34578" y="21754"/>
                    </a:cubicBezTo>
                    <a:cubicBezTo>
                      <a:pt x="34403" y="21754"/>
                      <a:pt x="34230" y="21802"/>
                      <a:pt x="34080" y="21899"/>
                    </a:cubicBezTo>
                    <a:cubicBezTo>
                      <a:pt x="33134" y="22372"/>
                      <a:pt x="32094" y="22613"/>
                      <a:pt x="31041" y="22613"/>
                    </a:cubicBezTo>
                    <a:cubicBezTo>
                      <a:pt x="30747" y="22613"/>
                      <a:pt x="30451" y="22594"/>
                      <a:pt x="30157" y="22556"/>
                    </a:cubicBezTo>
                    <a:cubicBezTo>
                      <a:pt x="29915" y="22521"/>
                      <a:pt x="29759" y="22608"/>
                      <a:pt x="29829" y="22262"/>
                    </a:cubicBezTo>
                    <a:lnTo>
                      <a:pt x="29829" y="22262"/>
                    </a:lnTo>
                    <a:lnTo>
                      <a:pt x="29829" y="22279"/>
                    </a:lnTo>
                    <a:cubicBezTo>
                      <a:pt x="29898" y="21986"/>
                      <a:pt x="29984" y="21882"/>
                      <a:pt x="30364" y="21830"/>
                    </a:cubicBezTo>
                    <a:cubicBezTo>
                      <a:pt x="31505" y="21675"/>
                      <a:pt x="32836" y="21467"/>
                      <a:pt x="33354" y="20361"/>
                    </a:cubicBezTo>
                    <a:cubicBezTo>
                      <a:pt x="33821" y="19342"/>
                      <a:pt x="33872" y="18184"/>
                      <a:pt x="34927" y="17458"/>
                    </a:cubicBezTo>
                    <a:cubicBezTo>
                      <a:pt x="35238" y="17216"/>
                      <a:pt x="34978" y="16836"/>
                      <a:pt x="34667" y="16594"/>
                    </a:cubicBezTo>
                    <a:cubicBezTo>
                      <a:pt x="33216" y="15436"/>
                      <a:pt x="33907" y="14572"/>
                      <a:pt x="35099" y="13846"/>
                    </a:cubicBezTo>
                    <a:cubicBezTo>
                      <a:pt x="35860" y="13380"/>
                      <a:pt x="36724" y="13086"/>
                      <a:pt x="37018" y="12066"/>
                    </a:cubicBezTo>
                    <a:cubicBezTo>
                      <a:pt x="37156" y="11582"/>
                      <a:pt x="37709" y="11548"/>
                      <a:pt x="38158" y="11530"/>
                    </a:cubicBezTo>
                    <a:close/>
                    <a:moveTo>
                      <a:pt x="46802" y="32066"/>
                    </a:moveTo>
                    <a:cubicBezTo>
                      <a:pt x="47245" y="32066"/>
                      <a:pt x="47720" y="32469"/>
                      <a:pt x="47888" y="33080"/>
                    </a:cubicBezTo>
                    <a:cubicBezTo>
                      <a:pt x="48059" y="33754"/>
                      <a:pt x="48393" y="34225"/>
                      <a:pt x="48918" y="34225"/>
                    </a:cubicBezTo>
                    <a:cubicBezTo>
                      <a:pt x="49080" y="34225"/>
                      <a:pt x="49261" y="34181"/>
                      <a:pt x="49460" y="34083"/>
                    </a:cubicBezTo>
                    <a:cubicBezTo>
                      <a:pt x="50103" y="33764"/>
                      <a:pt x="50701" y="33627"/>
                      <a:pt x="51269" y="33627"/>
                    </a:cubicBezTo>
                    <a:cubicBezTo>
                      <a:pt x="52489" y="33627"/>
                      <a:pt x="53566" y="34260"/>
                      <a:pt x="54628" y="35085"/>
                    </a:cubicBezTo>
                    <a:cubicBezTo>
                      <a:pt x="54818" y="35223"/>
                      <a:pt x="55008" y="35396"/>
                      <a:pt x="55163" y="35586"/>
                    </a:cubicBezTo>
                    <a:cubicBezTo>
                      <a:pt x="55543" y="36053"/>
                      <a:pt x="56684" y="36070"/>
                      <a:pt x="56321" y="36917"/>
                    </a:cubicBezTo>
                    <a:lnTo>
                      <a:pt x="56321" y="36934"/>
                    </a:lnTo>
                    <a:cubicBezTo>
                      <a:pt x="56149" y="37350"/>
                      <a:pt x="55751" y="37415"/>
                      <a:pt x="55318" y="37415"/>
                    </a:cubicBezTo>
                    <a:cubicBezTo>
                      <a:pt x="55122" y="37415"/>
                      <a:pt x="54919" y="37401"/>
                      <a:pt x="54727" y="37401"/>
                    </a:cubicBezTo>
                    <a:cubicBezTo>
                      <a:pt x="54620" y="37401"/>
                      <a:pt x="54517" y="37405"/>
                      <a:pt x="54420" y="37418"/>
                    </a:cubicBezTo>
                    <a:cubicBezTo>
                      <a:pt x="54278" y="37432"/>
                      <a:pt x="54136" y="37440"/>
                      <a:pt x="53995" y="37440"/>
                    </a:cubicBezTo>
                    <a:cubicBezTo>
                      <a:pt x="53292" y="37440"/>
                      <a:pt x="52602" y="37262"/>
                      <a:pt x="51983" y="36917"/>
                    </a:cubicBezTo>
                    <a:cubicBezTo>
                      <a:pt x="51332" y="36539"/>
                      <a:pt x="50680" y="36418"/>
                      <a:pt x="50028" y="36418"/>
                    </a:cubicBezTo>
                    <a:cubicBezTo>
                      <a:pt x="48867" y="36418"/>
                      <a:pt x="47706" y="36802"/>
                      <a:pt x="46545" y="36802"/>
                    </a:cubicBezTo>
                    <a:cubicBezTo>
                      <a:pt x="46302" y="36802"/>
                      <a:pt x="46058" y="36785"/>
                      <a:pt x="45814" y="36744"/>
                    </a:cubicBezTo>
                    <a:cubicBezTo>
                      <a:pt x="44881" y="36588"/>
                      <a:pt x="44552" y="36105"/>
                      <a:pt x="44673" y="35241"/>
                    </a:cubicBezTo>
                    <a:cubicBezTo>
                      <a:pt x="44846" y="34083"/>
                      <a:pt x="45537" y="33115"/>
                      <a:pt x="46263" y="32320"/>
                    </a:cubicBezTo>
                    <a:cubicBezTo>
                      <a:pt x="46417" y="32145"/>
                      <a:pt x="46607" y="32066"/>
                      <a:pt x="46802" y="32066"/>
                    </a:cubicBezTo>
                    <a:close/>
                    <a:moveTo>
                      <a:pt x="64554" y="31370"/>
                    </a:moveTo>
                    <a:cubicBezTo>
                      <a:pt x="64860" y="31370"/>
                      <a:pt x="65185" y="31437"/>
                      <a:pt x="65532" y="31594"/>
                    </a:cubicBezTo>
                    <a:cubicBezTo>
                      <a:pt x="65878" y="31767"/>
                      <a:pt x="65930" y="32251"/>
                      <a:pt x="65636" y="32493"/>
                    </a:cubicBezTo>
                    <a:cubicBezTo>
                      <a:pt x="64063" y="34065"/>
                      <a:pt x="64184" y="35085"/>
                      <a:pt x="65895" y="36588"/>
                    </a:cubicBezTo>
                    <a:cubicBezTo>
                      <a:pt x="67243" y="37815"/>
                      <a:pt x="67762" y="39544"/>
                      <a:pt x="68211" y="41237"/>
                    </a:cubicBezTo>
                    <a:cubicBezTo>
                      <a:pt x="68364" y="41802"/>
                      <a:pt x="68057" y="41990"/>
                      <a:pt x="67435" y="41990"/>
                    </a:cubicBezTo>
                    <a:cubicBezTo>
                      <a:pt x="67353" y="41990"/>
                      <a:pt x="67266" y="41986"/>
                      <a:pt x="67174" y="41980"/>
                    </a:cubicBezTo>
                    <a:cubicBezTo>
                      <a:pt x="66517" y="41064"/>
                      <a:pt x="64271" y="41825"/>
                      <a:pt x="64547" y="39146"/>
                    </a:cubicBezTo>
                    <a:lnTo>
                      <a:pt x="64547" y="39146"/>
                    </a:lnTo>
                    <a:lnTo>
                      <a:pt x="64547" y="39181"/>
                    </a:lnTo>
                    <a:cubicBezTo>
                      <a:pt x="64685" y="37885"/>
                      <a:pt x="63113" y="36295"/>
                      <a:pt x="62076" y="35050"/>
                    </a:cubicBezTo>
                    <a:cubicBezTo>
                      <a:pt x="61281" y="34100"/>
                      <a:pt x="61385" y="33288"/>
                      <a:pt x="62076" y="32683"/>
                    </a:cubicBezTo>
                    <a:cubicBezTo>
                      <a:pt x="62786" y="32052"/>
                      <a:pt x="63577" y="31370"/>
                      <a:pt x="64554" y="31370"/>
                    </a:cubicBezTo>
                    <a:close/>
                    <a:moveTo>
                      <a:pt x="30705" y="33465"/>
                    </a:moveTo>
                    <a:cubicBezTo>
                      <a:pt x="30874" y="33465"/>
                      <a:pt x="31043" y="33637"/>
                      <a:pt x="31090" y="33720"/>
                    </a:cubicBezTo>
                    <a:cubicBezTo>
                      <a:pt x="31920" y="35120"/>
                      <a:pt x="33579" y="35258"/>
                      <a:pt x="34719" y="36226"/>
                    </a:cubicBezTo>
                    <a:cubicBezTo>
                      <a:pt x="36205" y="37487"/>
                      <a:pt x="36275" y="39354"/>
                      <a:pt x="37191" y="40822"/>
                    </a:cubicBezTo>
                    <a:cubicBezTo>
                      <a:pt x="37484" y="41289"/>
                      <a:pt x="37571" y="41980"/>
                      <a:pt x="37968" y="42274"/>
                    </a:cubicBezTo>
                    <a:cubicBezTo>
                      <a:pt x="38403" y="42594"/>
                      <a:pt x="39075" y="43217"/>
                      <a:pt x="39556" y="43217"/>
                    </a:cubicBezTo>
                    <a:cubicBezTo>
                      <a:pt x="39725" y="43217"/>
                      <a:pt x="39870" y="43141"/>
                      <a:pt x="39973" y="42948"/>
                    </a:cubicBezTo>
                    <a:cubicBezTo>
                      <a:pt x="40336" y="42274"/>
                      <a:pt x="41234" y="41289"/>
                      <a:pt x="40543" y="40183"/>
                    </a:cubicBezTo>
                    <a:cubicBezTo>
                      <a:pt x="40301" y="39803"/>
                      <a:pt x="39610" y="39215"/>
                      <a:pt x="40284" y="38904"/>
                    </a:cubicBezTo>
                    <a:cubicBezTo>
                      <a:pt x="40592" y="38765"/>
                      <a:pt x="41024" y="38302"/>
                      <a:pt x="41439" y="38302"/>
                    </a:cubicBezTo>
                    <a:cubicBezTo>
                      <a:pt x="41746" y="38302"/>
                      <a:pt x="42043" y="38557"/>
                      <a:pt x="42271" y="39388"/>
                    </a:cubicBezTo>
                    <a:cubicBezTo>
                      <a:pt x="42782" y="41200"/>
                      <a:pt x="43748" y="43327"/>
                      <a:pt x="46038" y="43327"/>
                    </a:cubicBezTo>
                    <a:cubicBezTo>
                      <a:pt x="46150" y="43327"/>
                      <a:pt x="46266" y="43321"/>
                      <a:pt x="46384" y="43311"/>
                    </a:cubicBezTo>
                    <a:cubicBezTo>
                      <a:pt x="46463" y="43304"/>
                      <a:pt x="46542" y="43300"/>
                      <a:pt x="46620" y="43300"/>
                    </a:cubicBezTo>
                    <a:cubicBezTo>
                      <a:pt x="47585" y="43300"/>
                      <a:pt x="48526" y="43802"/>
                      <a:pt x="49487" y="43802"/>
                    </a:cubicBezTo>
                    <a:cubicBezTo>
                      <a:pt x="49955" y="43802"/>
                      <a:pt x="50429" y="43683"/>
                      <a:pt x="50912" y="43328"/>
                    </a:cubicBezTo>
                    <a:cubicBezTo>
                      <a:pt x="51106" y="43191"/>
                      <a:pt x="51242" y="43135"/>
                      <a:pt x="51336" y="43135"/>
                    </a:cubicBezTo>
                    <a:cubicBezTo>
                      <a:pt x="51643" y="43135"/>
                      <a:pt x="51508" y="43736"/>
                      <a:pt x="51534" y="44054"/>
                    </a:cubicBezTo>
                    <a:cubicBezTo>
                      <a:pt x="51845" y="45488"/>
                      <a:pt x="50843" y="46629"/>
                      <a:pt x="50618" y="47942"/>
                    </a:cubicBezTo>
                    <a:cubicBezTo>
                      <a:pt x="50585" y="48144"/>
                      <a:pt x="50240" y="48444"/>
                      <a:pt x="50046" y="48444"/>
                    </a:cubicBezTo>
                    <a:cubicBezTo>
                      <a:pt x="50041" y="48444"/>
                      <a:pt x="50036" y="48444"/>
                      <a:pt x="50031" y="48444"/>
                    </a:cubicBezTo>
                    <a:cubicBezTo>
                      <a:pt x="49523" y="48389"/>
                      <a:pt x="49010" y="48372"/>
                      <a:pt x="48494" y="48372"/>
                    </a:cubicBezTo>
                    <a:cubicBezTo>
                      <a:pt x="47534" y="48372"/>
                      <a:pt x="46564" y="48433"/>
                      <a:pt x="45600" y="48433"/>
                    </a:cubicBezTo>
                    <a:cubicBezTo>
                      <a:pt x="43779" y="48433"/>
                      <a:pt x="41984" y="48215"/>
                      <a:pt x="40336" y="46957"/>
                    </a:cubicBezTo>
                    <a:cubicBezTo>
                      <a:pt x="40033" y="46726"/>
                      <a:pt x="39675" y="46623"/>
                      <a:pt x="39308" y="46623"/>
                    </a:cubicBezTo>
                    <a:cubicBezTo>
                      <a:pt x="38250" y="46623"/>
                      <a:pt x="37116" y="47478"/>
                      <a:pt x="37000" y="48582"/>
                    </a:cubicBezTo>
                    <a:cubicBezTo>
                      <a:pt x="36972" y="48947"/>
                      <a:pt x="36796" y="49426"/>
                      <a:pt x="36527" y="49426"/>
                    </a:cubicBezTo>
                    <a:cubicBezTo>
                      <a:pt x="36465" y="49426"/>
                      <a:pt x="36398" y="49400"/>
                      <a:pt x="36326" y="49342"/>
                    </a:cubicBezTo>
                    <a:cubicBezTo>
                      <a:pt x="35376" y="48582"/>
                      <a:pt x="34045" y="48772"/>
                      <a:pt x="33147" y="47752"/>
                    </a:cubicBezTo>
                    <a:cubicBezTo>
                      <a:pt x="32334" y="46819"/>
                      <a:pt x="30900" y="46785"/>
                      <a:pt x="29673" y="46525"/>
                    </a:cubicBezTo>
                    <a:cubicBezTo>
                      <a:pt x="28913" y="46370"/>
                      <a:pt x="27807" y="46422"/>
                      <a:pt x="28567" y="44953"/>
                    </a:cubicBezTo>
                    <a:cubicBezTo>
                      <a:pt x="28982" y="44158"/>
                      <a:pt x="29034" y="43000"/>
                      <a:pt x="28515" y="42257"/>
                    </a:cubicBezTo>
                    <a:cubicBezTo>
                      <a:pt x="28230" y="41853"/>
                      <a:pt x="27848" y="41722"/>
                      <a:pt x="27412" y="41722"/>
                    </a:cubicBezTo>
                    <a:cubicBezTo>
                      <a:pt x="27028" y="41722"/>
                      <a:pt x="26602" y="41823"/>
                      <a:pt x="26165" y="41928"/>
                    </a:cubicBezTo>
                    <a:cubicBezTo>
                      <a:pt x="25497" y="42091"/>
                      <a:pt x="24818" y="42128"/>
                      <a:pt x="24133" y="42128"/>
                    </a:cubicBezTo>
                    <a:cubicBezTo>
                      <a:pt x="23569" y="42128"/>
                      <a:pt x="23001" y="42103"/>
                      <a:pt x="22432" y="42103"/>
                    </a:cubicBezTo>
                    <a:cubicBezTo>
                      <a:pt x="21707" y="42103"/>
                      <a:pt x="20980" y="42143"/>
                      <a:pt x="20255" y="42326"/>
                    </a:cubicBezTo>
                    <a:cubicBezTo>
                      <a:pt x="19287" y="42585"/>
                      <a:pt x="18319" y="42862"/>
                      <a:pt x="17559" y="43380"/>
                    </a:cubicBezTo>
                    <a:cubicBezTo>
                      <a:pt x="17082" y="43705"/>
                      <a:pt x="16613" y="43798"/>
                      <a:pt x="16149" y="43798"/>
                    </a:cubicBezTo>
                    <a:cubicBezTo>
                      <a:pt x="15538" y="43798"/>
                      <a:pt x="14935" y="43638"/>
                      <a:pt x="14326" y="43638"/>
                    </a:cubicBezTo>
                    <a:cubicBezTo>
                      <a:pt x="14292" y="43638"/>
                      <a:pt x="14258" y="43638"/>
                      <a:pt x="14223" y="43639"/>
                    </a:cubicBezTo>
                    <a:cubicBezTo>
                      <a:pt x="14120" y="43622"/>
                      <a:pt x="14016" y="43570"/>
                      <a:pt x="13930" y="43466"/>
                    </a:cubicBezTo>
                    <a:cubicBezTo>
                      <a:pt x="14043" y="43169"/>
                      <a:pt x="14308" y="43115"/>
                      <a:pt x="14562" y="43115"/>
                    </a:cubicBezTo>
                    <a:cubicBezTo>
                      <a:pt x="14617" y="43115"/>
                      <a:pt x="14672" y="43118"/>
                      <a:pt x="14725" y="43121"/>
                    </a:cubicBezTo>
                    <a:cubicBezTo>
                      <a:pt x="14838" y="43129"/>
                      <a:pt x="14949" y="43134"/>
                      <a:pt x="15058" y="43134"/>
                    </a:cubicBezTo>
                    <a:cubicBezTo>
                      <a:pt x="16723" y="43134"/>
                      <a:pt x="17967" y="42165"/>
                      <a:pt x="18388" y="40771"/>
                    </a:cubicBezTo>
                    <a:cubicBezTo>
                      <a:pt x="18976" y="38921"/>
                      <a:pt x="20808" y="38282"/>
                      <a:pt x="21482" y="37090"/>
                    </a:cubicBezTo>
                    <a:cubicBezTo>
                      <a:pt x="22174" y="35865"/>
                      <a:pt x="22770" y="35535"/>
                      <a:pt x="23579" y="35535"/>
                    </a:cubicBezTo>
                    <a:cubicBezTo>
                      <a:pt x="23899" y="35535"/>
                      <a:pt x="24254" y="35587"/>
                      <a:pt x="24661" y="35655"/>
                    </a:cubicBezTo>
                    <a:cubicBezTo>
                      <a:pt x="24682" y="35658"/>
                      <a:pt x="24703" y="35660"/>
                      <a:pt x="24725" y="35660"/>
                    </a:cubicBezTo>
                    <a:cubicBezTo>
                      <a:pt x="25065" y="35660"/>
                      <a:pt x="25513" y="35293"/>
                      <a:pt x="25854" y="35033"/>
                    </a:cubicBezTo>
                    <a:cubicBezTo>
                      <a:pt x="26267" y="34730"/>
                      <a:pt x="26584" y="34570"/>
                      <a:pt x="26849" y="34570"/>
                    </a:cubicBezTo>
                    <a:cubicBezTo>
                      <a:pt x="27249" y="34570"/>
                      <a:pt x="27529" y="34935"/>
                      <a:pt x="27841" y="35724"/>
                    </a:cubicBezTo>
                    <a:cubicBezTo>
                      <a:pt x="28325" y="36969"/>
                      <a:pt x="29742" y="37574"/>
                      <a:pt x="30952" y="38161"/>
                    </a:cubicBezTo>
                    <a:cubicBezTo>
                      <a:pt x="31712" y="38524"/>
                      <a:pt x="32732" y="38852"/>
                      <a:pt x="32680" y="39716"/>
                    </a:cubicBezTo>
                    <a:cubicBezTo>
                      <a:pt x="32594" y="40753"/>
                      <a:pt x="31488" y="40546"/>
                      <a:pt x="30710" y="40615"/>
                    </a:cubicBezTo>
                    <a:cubicBezTo>
                      <a:pt x="30312" y="40650"/>
                      <a:pt x="29794" y="40598"/>
                      <a:pt x="29673" y="41134"/>
                    </a:cubicBezTo>
                    <a:cubicBezTo>
                      <a:pt x="29552" y="41669"/>
                      <a:pt x="30036" y="41825"/>
                      <a:pt x="30382" y="42032"/>
                    </a:cubicBezTo>
                    <a:cubicBezTo>
                      <a:pt x="30898" y="42336"/>
                      <a:pt x="31474" y="42934"/>
                      <a:pt x="32011" y="42934"/>
                    </a:cubicBezTo>
                    <a:cubicBezTo>
                      <a:pt x="32175" y="42934"/>
                      <a:pt x="32336" y="42878"/>
                      <a:pt x="32490" y="42741"/>
                    </a:cubicBezTo>
                    <a:cubicBezTo>
                      <a:pt x="33354" y="41963"/>
                      <a:pt x="33890" y="40788"/>
                      <a:pt x="34512" y="39751"/>
                    </a:cubicBezTo>
                    <a:cubicBezTo>
                      <a:pt x="34586" y="39617"/>
                      <a:pt x="34289" y="39329"/>
                      <a:pt x="34602" y="39329"/>
                    </a:cubicBezTo>
                    <a:cubicBezTo>
                      <a:pt x="34653" y="39329"/>
                      <a:pt x="34719" y="39337"/>
                      <a:pt x="34806" y="39354"/>
                    </a:cubicBezTo>
                    <a:cubicBezTo>
                      <a:pt x="34890" y="39373"/>
                      <a:pt x="34965" y="39381"/>
                      <a:pt x="35031" y="39381"/>
                    </a:cubicBezTo>
                    <a:cubicBezTo>
                      <a:pt x="35567" y="39381"/>
                      <a:pt x="35557" y="38814"/>
                      <a:pt x="35341" y="38507"/>
                    </a:cubicBezTo>
                    <a:cubicBezTo>
                      <a:pt x="34806" y="37781"/>
                      <a:pt x="34546" y="36658"/>
                      <a:pt x="33561" y="36468"/>
                    </a:cubicBezTo>
                    <a:cubicBezTo>
                      <a:pt x="32248" y="36208"/>
                      <a:pt x="31591" y="35206"/>
                      <a:pt x="30727" y="34411"/>
                    </a:cubicBezTo>
                    <a:cubicBezTo>
                      <a:pt x="30468" y="34169"/>
                      <a:pt x="30278" y="33910"/>
                      <a:pt x="30485" y="33599"/>
                    </a:cubicBezTo>
                    <a:cubicBezTo>
                      <a:pt x="30551" y="33501"/>
                      <a:pt x="30628" y="33465"/>
                      <a:pt x="30705" y="33465"/>
                    </a:cubicBezTo>
                    <a:close/>
                    <a:moveTo>
                      <a:pt x="65829" y="50622"/>
                    </a:moveTo>
                    <a:cubicBezTo>
                      <a:pt x="66138" y="50622"/>
                      <a:pt x="66376" y="50877"/>
                      <a:pt x="66569" y="51209"/>
                    </a:cubicBezTo>
                    <a:cubicBezTo>
                      <a:pt x="67601" y="52923"/>
                      <a:pt x="68767" y="54401"/>
                      <a:pt x="70703" y="54401"/>
                    </a:cubicBezTo>
                    <a:cubicBezTo>
                      <a:pt x="71167" y="54401"/>
                      <a:pt x="71676" y="54316"/>
                      <a:pt x="72237" y="54129"/>
                    </a:cubicBezTo>
                    <a:cubicBezTo>
                      <a:pt x="72263" y="54119"/>
                      <a:pt x="72291" y="54114"/>
                      <a:pt x="72320" y="54114"/>
                    </a:cubicBezTo>
                    <a:cubicBezTo>
                      <a:pt x="72487" y="54114"/>
                      <a:pt x="72701" y="54260"/>
                      <a:pt x="72877" y="54319"/>
                    </a:cubicBezTo>
                    <a:cubicBezTo>
                      <a:pt x="72687" y="54406"/>
                      <a:pt x="72514" y="54527"/>
                      <a:pt x="72358" y="54665"/>
                    </a:cubicBezTo>
                    <a:lnTo>
                      <a:pt x="72358" y="54682"/>
                    </a:lnTo>
                    <a:cubicBezTo>
                      <a:pt x="71675" y="55659"/>
                      <a:pt x="71022" y="56681"/>
                      <a:pt x="69648" y="56681"/>
                    </a:cubicBezTo>
                    <a:cubicBezTo>
                      <a:pt x="69564" y="56681"/>
                      <a:pt x="69476" y="56678"/>
                      <a:pt x="69386" y="56669"/>
                    </a:cubicBezTo>
                    <a:cubicBezTo>
                      <a:pt x="69196" y="56600"/>
                      <a:pt x="68850" y="56549"/>
                      <a:pt x="68850" y="56445"/>
                    </a:cubicBezTo>
                    <a:cubicBezTo>
                      <a:pt x="68660" y="54216"/>
                      <a:pt x="66258" y="53559"/>
                      <a:pt x="65532" y="51727"/>
                    </a:cubicBezTo>
                    <a:cubicBezTo>
                      <a:pt x="65394" y="51381"/>
                      <a:pt x="64945" y="50932"/>
                      <a:pt x="65584" y="50673"/>
                    </a:cubicBezTo>
                    <a:cubicBezTo>
                      <a:pt x="65670" y="50638"/>
                      <a:pt x="65752" y="50622"/>
                      <a:pt x="65829" y="50622"/>
                    </a:cubicBezTo>
                    <a:close/>
                    <a:moveTo>
                      <a:pt x="50497" y="52695"/>
                    </a:moveTo>
                    <a:lnTo>
                      <a:pt x="50497" y="52695"/>
                    </a:lnTo>
                    <a:cubicBezTo>
                      <a:pt x="51016" y="52885"/>
                      <a:pt x="51863" y="52937"/>
                      <a:pt x="52001" y="53265"/>
                    </a:cubicBezTo>
                    <a:cubicBezTo>
                      <a:pt x="53055" y="55840"/>
                      <a:pt x="55734" y="57464"/>
                      <a:pt x="56114" y="60420"/>
                    </a:cubicBezTo>
                    <a:cubicBezTo>
                      <a:pt x="56252" y="61439"/>
                      <a:pt x="57323" y="61802"/>
                      <a:pt x="57859" y="62580"/>
                    </a:cubicBezTo>
                    <a:cubicBezTo>
                      <a:pt x="59294" y="64654"/>
                      <a:pt x="60106" y="66952"/>
                      <a:pt x="60763" y="69337"/>
                    </a:cubicBezTo>
                    <a:cubicBezTo>
                      <a:pt x="58533" y="67643"/>
                      <a:pt x="56615" y="65656"/>
                      <a:pt x="55336" y="63133"/>
                    </a:cubicBezTo>
                    <a:cubicBezTo>
                      <a:pt x="55198" y="62874"/>
                      <a:pt x="55008" y="62614"/>
                      <a:pt x="55008" y="62355"/>
                    </a:cubicBezTo>
                    <a:cubicBezTo>
                      <a:pt x="54990" y="58916"/>
                      <a:pt x="52139" y="56739"/>
                      <a:pt x="51189" y="53697"/>
                    </a:cubicBezTo>
                    <a:cubicBezTo>
                      <a:pt x="51085" y="53334"/>
                      <a:pt x="50739" y="53040"/>
                      <a:pt x="50497" y="52695"/>
                    </a:cubicBezTo>
                    <a:close/>
                    <a:moveTo>
                      <a:pt x="87976" y="1"/>
                    </a:moveTo>
                    <a:cubicBezTo>
                      <a:pt x="87018" y="1"/>
                      <a:pt x="85745" y="1010"/>
                      <a:pt x="84455" y="1127"/>
                    </a:cubicBezTo>
                    <a:cubicBezTo>
                      <a:pt x="83776" y="1176"/>
                      <a:pt x="83111" y="1512"/>
                      <a:pt x="82448" y="1512"/>
                    </a:cubicBezTo>
                    <a:cubicBezTo>
                      <a:pt x="82403" y="1512"/>
                      <a:pt x="82358" y="1511"/>
                      <a:pt x="82313" y="1507"/>
                    </a:cubicBezTo>
                    <a:cubicBezTo>
                      <a:pt x="82281" y="1506"/>
                      <a:pt x="82250" y="1506"/>
                      <a:pt x="82218" y="1506"/>
                    </a:cubicBezTo>
                    <a:cubicBezTo>
                      <a:pt x="80376" y="1506"/>
                      <a:pt x="79245" y="3375"/>
                      <a:pt x="77443" y="3375"/>
                    </a:cubicBezTo>
                    <a:cubicBezTo>
                      <a:pt x="77340" y="3375"/>
                      <a:pt x="77235" y="3369"/>
                      <a:pt x="77128" y="3356"/>
                    </a:cubicBezTo>
                    <a:cubicBezTo>
                      <a:pt x="77026" y="3344"/>
                      <a:pt x="76928" y="3335"/>
                      <a:pt x="76837" y="3335"/>
                    </a:cubicBezTo>
                    <a:cubicBezTo>
                      <a:pt x="76434" y="3335"/>
                      <a:pt x="76136" y="3491"/>
                      <a:pt x="75953" y="4082"/>
                    </a:cubicBezTo>
                    <a:cubicBezTo>
                      <a:pt x="75843" y="4459"/>
                      <a:pt x="75132" y="4980"/>
                      <a:pt x="74758" y="4980"/>
                    </a:cubicBezTo>
                    <a:cubicBezTo>
                      <a:pt x="74720" y="4980"/>
                      <a:pt x="74687" y="4974"/>
                      <a:pt x="74657" y="4964"/>
                    </a:cubicBezTo>
                    <a:cubicBezTo>
                      <a:pt x="73910" y="4715"/>
                      <a:pt x="73366" y="4590"/>
                      <a:pt x="73013" y="4590"/>
                    </a:cubicBezTo>
                    <a:cubicBezTo>
                      <a:pt x="72190" y="4590"/>
                      <a:pt x="72409" y="5268"/>
                      <a:pt x="73534" y="6623"/>
                    </a:cubicBezTo>
                    <a:cubicBezTo>
                      <a:pt x="73585" y="6692"/>
                      <a:pt x="73499" y="6882"/>
                      <a:pt x="73482" y="7003"/>
                    </a:cubicBezTo>
                    <a:cubicBezTo>
                      <a:pt x="73413" y="6968"/>
                      <a:pt x="73292" y="6951"/>
                      <a:pt x="73240" y="6882"/>
                    </a:cubicBezTo>
                    <a:cubicBezTo>
                      <a:pt x="72877" y="6381"/>
                      <a:pt x="72324" y="5914"/>
                      <a:pt x="72220" y="5344"/>
                    </a:cubicBezTo>
                    <a:cubicBezTo>
                      <a:pt x="72065" y="4531"/>
                      <a:pt x="71961" y="3840"/>
                      <a:pt x="71010" y="3650"/>
                    </a:cubicBezTo>
                    <a:cubicBezTo>
                      <a:pt x="70839" y="3615"/>
                      <a:pt x="70680" y="3599"/>
                      <a:pt x="70533" y="3599"/>
                    </a:cubicBezTo>
                    <a:cubicBezTo>
                      <a:pt x="69359" y="3599"/>
                      <a:pt x="68898" y="4626"/>
                      <a:pt x="68315" y="5517"/>
                    </a:cubicBezTo>
                    <a:cubicBezTo>
                      <a:pt x="67865" y="6208"/>
                      <a:pt x="68349" y="6536"/>
                      <a:pt x="68729" y="6934"/>
                    </a:cubicBezTo>
                    <a:cubicBezTo>
                      <a:pt x="68798" y="7003"/>
                      <a:pt x="68850" y="7089"/>
                      <a:pt x="68902" y="7176"/>
                    </a:cubicBezTo>
                    <a:cubicBezTo>
                      <a:pt x="68817" y="7188"/>
                      <a:pt x="68731" y="7200"/>
                      <a:pt x="68645" y="7200"/>
                    </a:cubicBezTo>
                    <a:cubicBezTo>
                      <a:pt x="68610" y="7200"/>
                      <a:pt x="68575" y="7198"/>
                      <a:pt x="68539" y="7193"/>
                    </a:cubicBezTo>
                    <a:cubicBezTo>
                      <a:pt x="67376" y="7024"/>
                      <a:pt x="66212" y="6691"/>
                      <a:pt x="65033" y="6691"/>
                    </a:cubicBezTo>
                    <a:cubicBezTo>
                      <a:pt x="65003" y="6691"/>
                      <a:pt x="64974" y="6691"/>
                      <a:pt x="64945" y="6692"/>
                    </a:cubicBezTo>
                    <a:cubicBezTo>
                      <a:pt x="64584" y="6692"/>
                      <a:pt x="63909" y="6196"/>
                      <a:pt x="63437" y="6196"/>
                    </a:cubicBezTo>
                    <a:cubicBezTo>
                      <a:pt x="63072" y="6196"/>
                      <a:pt x="62827" y="6492"/>
                      <a:pt x="62940" y="7538"/>
                    </a:cubicBezTo>
                    <a:cubicBezTo>
                      <a:pt x="62940" y="7608"/>
                      <a:pt x="62525" y="7711"/>
                      <a:pt x="62283" y="7798"/>
                    </a:cubicBezTo>
                    <a:cubicBezTo>
                      <a:pt x="61879" y="7955"/>
                      <a:pt x="61464" y="8005"/>
                      <a:pt x="61043" y="8005"/>
                    </a:cubicBezTo>
                    <a:cubicBezTo>
                      <a:pt x="60325" y="8005"/>
                      <a:pt x="59591" y="7860"/>
                      <a:pt x="58870" y="7860"/>
                    </a:cubicBezTo>
                    <a:cubicBezTo>
                      <a:pt x="58295" y="7860"/>
                      <a:pt x="57729" y="7952"/>
                      <a:pt x="57185" y="8282"/>
                    </a:cubicBezTo>
                    <a:cubicBezTo>
                      <a:pt x="56736" y="8610"/>
                      <a:pt x="56304" y="8938"/>
                      <a:pt x="55837" y="9267"/>
                    </a:cubicBezTo>
                    <a:cubicBezTo>
                      <a:pt x="55671" y="9381"/>
                      <a:pt x="55417" y="9527"/>
                      <a:pt x="55226" y="9527"/>
                    </a:cubicBezTo>
                    <a:cubicBezTo>
                      <a:pt x="55100" y="9527"/>
                      <a:pt x="55001" y="9463"/>
                      <a:pt x="54973" y="9284"/>
                    </a:cubicBezTo>
                    <a:cubicBezTo>
                      <a:pt x="54819" y="8258"/>
                      <a:pt x="54209" y="8003"/>
                      <a:pt x="53545" y="8003"/>
                    </a:cubicBezTo>
                    <a:cubicBezTo>
                      <a:pt x="53313" y="8003"/>
                      <a:pt x="53075" y="8034"/>
                      <a:pt x="52848" y="8074"/>
                    </a:cubicBezTo>
                    <a:cubicBezTo>
                      <a:pt x="51897" y="8264"/>
                      <a:pt x="52416" y="9232"/>
                      <a:pt x="52295" y="9854"/>
                    </a:cubicBezTo>
                    <a:cubicBezTo>
                      <a:pt x="52156" y="10615"/>
                      <a:pt x="51344" y="10096"/>
                      <a:pt x="50998" y="10545"/>
                    </a:cubicBezTo>
                    <a:cubicBezTo>
                      <a:pt x="50949" y="10609"/>
                      <a:pt x="50910" y="10635"/>
                      <a:pt x="50880" y="10635"/>
                    </a:cubicBezTo>
                    <a:cubicBezTo>
                      <a:pt x="50805" y="10635"/>
                      <a:pt x="50789" y="10469"/>
                      <a:pt x="50826" y="10321"/>
                    </a:cubicBezTo>
                    <a:cubicBezTo>
                      <a:pt x="51033" y="8990"/>
                      <a:pt x="50221" y="8541"/>
                      <a:pt x="49115" y="8161"/>
                    </a:cubicBezTo>
                    <a:cubicBezTo>
                      <a:pt x="46903" y="7400"/>
                      <a:pt x="44535" y="7176"/>
                      <a:pt x="42392" y="6070"/>
                    </a:cubicBezTo>
                    <a:cubicBezTo>
                      <a:pt x="41667" y="5697"/>
                      <a:pt x="40852" y="5536"/>
                      <a:pt x="40032" y="5536"/>
                    </a:cubicBezTo>
                    <a:cubicBezTo>
                      <a:pt x="39367" y="5536"/>
                      <a:pt x="38699" y="5642"/>
                      <a:pt x="38072" y="5828"/>
                    </a:cubicBezTo>
                    <a:cubicBezTo>
                      <a:pt x="36033" y="6432"/>
                      <a:pt x="33838" y="6502"/>
                      <a:pt x="31989" y="7642"/>
                    </a:cubicBezTo>
                    <a:cubicBezTo>
                      <a:pt x="31263" y="8074"/>
                      <a:pt x="29206" y="7296"/>
                      <a:pt x="30226" y="9457"/>
                    </a:cubicBezTo>
                    <a:cubicBezTo>
                      <a:pt x="30278" y="9578"/>
                      <a:pt x="29984" y="9854"/>
                      <a:pt x="29863" y="10079"/>
                    </a:cubicBezTo>
                    <a:cubicBezTo>
                      <a:pt x="28653" y="12412"/>
                      <a:pt x="26234" y="13224"/>
                      <a:pt x="24229" y="14555"/>
                    </a:cubicBezTo>
                    <a:cubicBezTo>
                      <a:pt x="22536" y="15661"/>
                      <a:pt x="23486" y="17112"/>
                      <a:pt x="24022" y="18236"/>
                    </a:cubicBezTo>
                    <a:cubicBezTo>
                      <a:pt x="24328" y="18880"/>
                      <a:pt x="24972" y="19241"/>
                      <a:pt x="25627" y="19241"/>
                    </a:cubicBezTo>
                    <a:cubicBezTo>
                      <a:pt x="26008" y="19241"/>
                      <a:pt x="26393" y="19119"/>
                      <a:pt x="26718" y="18858"/>
                    </a:cubicBezTo>
                    <a:cubicBezTo>
                      <a:pt x="27228" y="18470"/>
                      <a:pt x="27609" y="18306"/>
                      <a:pt x="27903" y="18306"/>
                    </a:cubicBezTo>
                    <a:cubicBezTo>
                      <a:pt x="28524" y="18306"/>
                      <a:pt x="28748" y="19042"/>
                      <a:pt x="28947" y="19946"/>
                    </a:cubicBezTo>
                    <a:cubicBezTo>
                      <a:pt x="28982" y="20223"/>
                      <a:pt x="28999" y="20499"/>
                      <a:pt x="28982" y="20776"/>
                    </a:cubicBezTo>
                    <a:cubicBezTo>
                      <a:pt x="28774" y="20551"/>
                      <a:pt x="28446" y="20396"/>
                      <a:pt x="28342" y="20119"/>
                    </a:cubicBezTo>
                    <a:cubicBezTo>
                      <a:pt x="28124" y="19474"/>
                      <a:pt x="27849" y="19234"/>
                      <a:pt x="27528" y="19234"/>
                    </a:cubicBezTo>
                    <a:cubicBezTo>
                      <a:pt x="27212" y="19234"/>
                      <a:pt x="26853" y="19465"/>
                      <a:pt x="26459" y="19774"/>
                    </a:cubicBezTo>
                    <a:cubicBezTo>
                      <a:pt x="25646" y="20379"/>
                      <a:pt x="25958" y="21260"/>
                      <a:pt x="26130" y="21899"/>
                    </a:cubicBezTo>
                    <a:cubicBezTo>
                      <a:pt x="26459" y="23092"/>
                      <a:pt x="25802" y="23420"/>
                      <a:pt x="24938" y="23627"/>
                    </a:cubicBezTo>
                    <a:cubicBezTo>
                      <a:pt x="23901" y="23852"/>
                      <a:pt x="23072" y="24267"/>
                      <a:pt x="22553" y="25269"/>
                    </a:cubicBezTo>
                    <a:cubicBezTo>
                      <a:pt x="22273" y="25790"/>
                      <a:pt x="21682" y="26043"/>
                      <a:pt x="21157" y="26043"/>
                    </a:cubicBezTo>
                    <a:cubicBezTo>
                      <a:pt x="21003" y="26043"/>
                      <a:pt x="20855" y="26021"/>
                      <a:pt x="20721" y="25978"/>
                    </a:cubicBezTo>
                    <a:cubicBezTo>
                      <a:pt x="20116" y="25788"/>
                      <a:pt x="20963" y="25390"/>
                      <a:pt x="20946" y="24993"/>
                    </a:cubicBezTo>
                    <a:cubicBezTo>
                      <a:pt x="20929" y="24543"/>
                      <a:pt x="20738" y="24129"/>
                      <a:pt x="20410" y="23835"/>
                    </a:cubicBezTo>
                    <a:cubicBezTo>
                      <a:pt x="19477" y="22798"/>
                      <a:pt x="18354" y="21709"/>
                      <a:pt x="18215" y="20327"/>
                    </a:cubicBezTo>
                    <a:cubicBezTo>
                      <a:pt x="18098" y="19205"/>
                      <a:pt x="17332" y="17921"/>
                      <a:pt x="16200" y="17921"/>
                    </a:cubicBezTo>
                    <a:cubicBezTo>
                      <a:pt x="16163" y="17921"/>
                      <a:pt x="16127" y="17922"/>
                      <a:pt x="16090" y="17925"/>
                    </a:cubicBezTo>
                    <a:cubicBezTo>
                      <a:pt x="15105" y="17976"/>
                      <a:pt x="14068" y="18391"/>
                      <a:pt x="13930" y="19221"/>
                    </a:cubicBezTo>
                    <a:cubicBezTo>
                      <a:pt x="13670" y="20430"/>
                      <a:pt x="14137" y="21709"/>
                      <a:pt x="15122" y="22470"/>
                    </a:cubicBezTo>
                    <a:cubicBezTo>
                      <a:pt x="15952" y="23109"/>
                      <a:pt x="15952" y="23161"/>
                      <a:pt x="15589" y="23489"/>
                    </a:cubicBezTo>
                    <a:cubicBezTo>
                      <a:pt x="14448" y="24526"/>
                      <a:pt x="14915" y="26116"/>
                      <a:pt x="14292" y="27377"/>
                    </a:cubicBezTo>
                    <a:cubicBezTo>
                      <a:pt x="14143" y="27687"/>
                      <a:pt x="14420" y="27822"/>
                      <a:pt x="14760" y="27822"/>
                    </a:cubicBezTo>
                    <a:cubicBezTo>
                      <a:pt x="14932" y="27822"/>
                      <a:pt x="15121" y="27787"/>
                      <a:pt x="15278" y="27723"/>
                    </a:cubicBezTo>
                    <a:cubicBezTo>
                      <a:pt x="16510" y="27249"/>
                      <a:pt x="17772" y="26919"/>
                      <a:pt x="19089" y="26919"/>
                    </a:cubicBezTo>
                    <a:cubicBezTo>
                      <a:pt x="19212" y="26919"/>
                      <a:pt x="19336" y="26922"/>
                      <a:pt x="19460" y="26928"/>
                    </a:cubicBezTo>
                    <a:lnTo>
                      <a:pt x="19874" y="26928"/>
                    </a:lnTo>
                    <a:cubicBezTo>
                      <a:pt x="19840" y="26997"/>
                      <a:pt x="19823" y="27136"/>
                      <a:pt x="19753" y="27153"/>
                    </a:cubicBezTo>
                    <a:cubicBezTo>
                      <a:pt x="18630" y="27585"/>
                      <a:pt x="17507" y="28138"/>
                      <a:pt x="16349" y="28414"/>
                    </a:cubicBezTo>
                    <a:cubicBezTo>
                      <a:pt x="15692" y="28570"/>
                      <a:pt x="14915" y="28432"/>
                      <a:pt x="14707" y="29209"/>
                    </a:cubicBezTo>
                    <a:cubicBezTo>
                      <a:pt x="14500" y="30004"/>
                      <a:pt x="15260" y="30194"/>
                      <a:pt x="15813" y="30505"/>
                    </a:cubicBezTo>
                    <a:cubicBezTo>
                      <a:pt x="17161" y="31318"/>
                      <a:pt x="17369" y="32493"/>
                      <a:pt x="16867" y="33910"/>
                    </a:cubicBezTo>
                    <a:cubicBezTo>
                      <a:pt x="16664" y="34503"/>
                      <a:pt x="16349" y="34660"/>
                      <a:pt x="15995" y="34660"/>
                    </a:cubicBezTo>
                    <a:cubicBezTo>
                      <a:pt x="15626" y="34660"/>
                      <a:pt x="15216" y="34489"/>
                      <a:pt x="14846" y="34463"/>
                    </a:cubicBezTo>
                    <a:cubicBezTo>
                      <a:pt x="13916" y="34396"/>
                      <a:pt x="12987" y="34203"/>
                      <a:pt x="12042" y="34203"/>
                    </a:cubicBezTo>
                    <a:cubicBezTo>
                      <a:pt x="12003" y="34203"/>
                      <a:pt x="11964" y="34203"/>
                      <a:pt x="11925" y="34204"/>
                    </a:cubicBezTo>
                    <a:cubicBezTo>
                      <a:pt x="10957" y="34221"/>
                      <a:pt x="9834" y="34446"/>
                      <a:pt x="9989" y="35759"/>
                    </a:cubicBezTo>
                    <a:cubicBezTo>
                      <a:pt x="10128" y="37072"/>
                      <a:pt x="9834" y="38196"/>
                      <a:pt x="9592" y="39440"/>
                    </a:cubicBezTo>
                    <a:cubicBezTo>
                      <a:pt x="9385" y="40425"/>
                      <a:pt x="8693" y="42136"/>
                      <a:pt x="10542" y="42464"/>
                    </a:cubicBezTo>
                    <a:cubicBezTo>
                      <a:pt x="12305" y="42758"/>
                      <a:pt x="12668" y="43173"/>
                      <a:pt x="11735" y="44693"/>
                    </a:cubicBezTo>
                    <a:cubicBezTo>
                      <a:pt x="11389" y="45298"/>
                      <a:pt x="10888" y="45817"/>
                      <a:pt x="10300" y="46180"/>
                    </a:cubicBezTo>
                    <a:cubicBezTo>
                      <a:pt x="9108" y="46871"/>
                      <a:pt x="8175" y="47752"/>
                      <a:pt x="8313" y="49342"/>
                    </a:cubicBezTo>
                    <a:cubicBezTo>
                      <a:pt x="8365" y="49964"/>
                      <a:pt x="8140" y="50707"/>
                      <a:pt x="7535" y="50967"/>
                    </a:cubicBezTo>
                    <a:cubicBezTo>
                      <a:pt x="5168" y="52021"/>
                      <a:pt x="3768" y="53991"/>
                      <a:pt x="2662" y="56168"/>
                    </a:cubicBezTo>
                    <a:cubicBezTo>
                      <a:pt x="1781" y="57931"/>
                      <a:pt x="122" y="59469"/>
                      <a:pt x="1279" y="61888"/>
                    </a:cubicBezTo>
                    <a:cubicBezTo>
                      <a:pt x="1936" y="63236"/>
                      <a:pt x="1573" y="64792"/>
                      <a:pt x="830" y="66209"/>
                    </a:cubicBezTo>
                    <a:cubicBezTo>
                      <a:pt x="1" y="67781"/>
                      <a:pt x="744" y="70477"/>
                      <a:pt x="2126" y="71687"/>
                    </a:cubicBezTo>
                    <a:cubicBezTo>
                      <a:pt x="2420" y="71946"/>
                      <a:pt x="2662" y="72240"/>
                      <a:pt x="2818" y="72586"/>
                    </a:cubicBezTo>
                    <a:cubicBezTo>
                      <a:pt x="4027" y="75040"/>
                      <a:pt x="5462" y="77303"/>
                      <a:pt x="7881" y="78755"/>
                    </a:cubicBezTo>
                    <a:cubicBezTo>
                      <a:pt x="8455" y="79100"/>
                      <a:pt x="9053" y="79742"/>
                      <a:pt x="9645" y="79742"/>
                    </a:cubicBezTo>
                    <a:cubicBezTo>
                      <a:pt x="9766" y="79742"/>
                      <a:pt x="9887" y="79715"/>
                      <a:pt x="10007" y="79654"/>
                    </a:cubicBezTo>
                    <a:cubicBezTo>
                      <a:pt x="12824" y="78254"/>
                      <a:pt x="16142" y="79844"/>
                      <a:pt x="18889" y="77874"/>
                    </a:cubicBezTo>
                    <a:cubicBezTo>
                      <a:pt x="19326" y="77562"/>
                      <a:pt x="19938" y="77352"/>
                      <a:pt x="20558" y="77352"/>
                    </a:cubicBezTo>
                    <a:cubicBezTo>
                      <a:pt x="21313" y="77352"/>
                      <a:pt x="22079" y="77663"/>
                      <a:pt x="22553" y="78479"/>
                    </a:cubicBezTo>
                    <a:cubicBezTo>
                      <a:pt x="23034" y="79313"/>
                      <a:pt x="23538" y="79650"/>
                      <a:pt x="24283" y="79650"/>
                    </a:cubicBezTo>
                    <a:cubicBezTo>
                      <a:pt x="24448" y="79650"/>
                      <a:pt x="24626" y="79633"/>
                      <a:pt x="24817" y="79602"/>
                    </a:cubicBezTo>
                    <a:cubicBezTo>
                      <a:pt x="24994" y="79574"/>
                      <a:pt x="25161" y="79561"/>
                      <a:pt x="25317" y="79561"/>
                    </a:cubicBezTo>
                    <a:cubicBezTo>
                      <a:pt x="26715" y="79561"/>
                      <a:pt x="27271" y="80640"/>
                      <a:pt x="26960" y="82194"/>
                    </a:cubicBezTo>
                    <a:cubicBezTo>
                      <a:pt x="26683" y="83611"/>
                      <a:pt x="25750" y="85218"/>
                      <a:pt x="26545" y="86480"/>
                    </a:cubicBezTo>
                    <a:cubicBezTo>
                      <a:pt x="27461" y="87966"/>
                      <a:pt x="28515" y="89400"/>
                      <a:pt x="29206" y="90973"/>
                    </a:cubicBezTo>
                    <a:cubicBezTo>
                      <a:pt x="30416" y="93721"/>
                      <a:pt x="31298" y="96641"/>
                      <a:pt x="29777" y="99631"/>
                    </a:cubicBezTo>
                    <a:cubicBezTo>
                      <a:pt x="28809" y="101515"/>
                      <a:pt x="28619" y="103502"/>
                      <a:pt x="29535" y="105369"/>
                    </a:cubicBezTo>
                    <a:cubicBezTo>
                      <a:pt x="30503" y="107321"/>
                      <a:pt x="31228" y="109274"/>
                      <a:pt x="31488" y="111469"/>
                    </a:cubicBezTo>
                    <a:cubicBezTo>
                      <a:pt x="31712" y="113456"/>
                      <a:pt x="31695" y="115599"/>
                      <a:pt x="33371" y="117172"/>
                    </a:cubicBezTo>
                    <a:cubicBezTo>
                      <a:pt x="34322" y="118088"/>
                      <a:pt x="34581" y="119436"/>
                      <a:pt x="35013" y="120645"/>
                    </a:cubicBezTo>
                    <a:cubicBezTo>
                      <a:pt x="35393" y="121717"/>
                      <a:pt x="34546" y="123065"/>
                      <a:pt x="35843" y="123998"/>
                    </a:cubicBezTo>
                    <a:cubicBezTo>
                      <a:pt x="36206" y="124270"/>
                      <a:pt x="36549" y="124368"/>
                      <a:pt x="36881" y="124368"/>
                    </a:cubicBezTo>
                    <a:cubicBezTo>
                      <a:pt x="37735" y="124368"/>
                      <a:pt x="38515" y="123721"/>
                      <a:pt x="39372" y="123721"/>
                    </a:cubicBezTo>
                    <a:cubicBezTo>
                      <a:pt x="39388" y="123721"/>
                      <a:pt x="39404" y="123721"/>
                      <a:pt x="39420" y="123721"/>
                    </a:cubicBezTo>
                    <a:cubicBezTo>
                      <a:pt x="39526" y="123724"/>
                      <a:pt x="39630" y="123725"/>
                      <a:pt x="39734" y="123725"/>
                    </a:cubicBezTo>
                    <a:cubicBezTo>
                      <a:pt x="44937" y="123725"/>
                      <a:pt x="47636" y="120353"/>
                      <a:pt x="49754" y="116100"/>
                    </a:cubicBezTo>
                    <a:cubicBezTo>
                      <a:pt x="50186" y="115236"/>
                      <a:pt x="49720" y="113957"/>
                      <a:pt x="50826" y="113508"/>
                    </a:cubicBezTo>
                    <a:cubicBezTo>
                      <a:pt x="52761" y="112713"/>
                      <a:pt x="53193" y="111175"/>
                      <a:pt x="52692" y="109499"/>
                    </a:cubicBezTo>
                    <a:cubicBezTo>
                      <a:pt x="51949" y="107028"/>
                      <a:pt x="53297" y="106112"/>
                      <a:pt x="55181" y="105282"/>
                    </a:cubicBezTo>
                    <a:cubicBezTo>
                      <a:pt x="57773" y="104107"/>
                      <a:pt x="59449" y="98370"/>
                      <a:pt x="57963" y="96071"/>
                    </a:cubicBezTo>
                    <a:cubicBezTo>
                      <a:pt x="56770" y="94239"/>
                      <a:pt x="57099" y="92217"/>
                      <a:pt x="57444" y="90316"/>
                    </a:cubicBezTo>
                    <a:cubicBezTo>
                      <a:pt x="57911" y="87621"/>
                      <a:pt x="59933" y="85823"/>
                      <a:pt x="61851" y="84164"/>
                    </a:cubicBezTo>
                    <a:cubicBezTo>
                      <a:pt x="65601" y="80915"/>
                      <a:pt x="68055" y="76992"/>
                      <a:pt x="69109" y="72171"/>
                    </a:cubicBezTo>
                    <a:cubicBezTo>
                      <a:pt x="69271" y="71459"/>
                      <a:pt x="69266" y="70656"/>
                      <a:pt x="68371" y="70656"/>
                    </a:cubicBezTo>
                    <a:cubicBezTo>
                      <a:pt x="68311" y="70656"/>
                      <a:pt x="68246" y="70660"/>
                      <a:pt x="68176" y="70667"/>
                    </a:cubicBezTo>
                    <a:cubicBezTo>
                      <a:pt x="67157" y="70788"/>
                      <a:pt x="66154" y="71151"/>
                      <a:pt x="65152" y="71462"/>
                    </a:cubicBezTo>
                    <a:cubicBezTo>
                      <a:pt x="63960" y="71826"/>
                      <a:pt x="63201" y="72060"/>
                      <a:pt x="62664" y="72060"/>
                    </a:cubicBezTo>
                    <a:cubicBezTo>
                      <a:pt x="61727" y="72060"/>
                      <a:pt x="61469" y="71346"/>
                      <a:pt x="60772" y="69363"/>
                    </a:cubicBezTo>
                    <a:lnTo>
                      <a:pt x="60772" y="69363"/>
                    </a:lnTo>
                    <a:cubicBezTo>
                      <a:pt x="61180" y="69747"/>
                      <a:pt x="61467" y="70422"/>
                      <a:pt x="62074" y="70422"/>
                    </a:cubicBezTo>
                    <a:cubicBezTo>
                      <a:pt x="62180" y="70422"/>
                      <a:pt x="62295" y="70402"/>
                      <a:pt x="62422" y="70356"/>
                    </a:cubicBezTo>
                    <a:cubicBezTo>
                      <a:pt x="63925" y="69769"/>
                      <a:pt x="65359" y="68957"/>
                      <a:pt x="66897" y="68455"/>
                    </a:cubicBezTo>
                    <a:cubicBezTo>
                      <a:pt x="68660" y="67868"/>
                      <a:pt x="69732" y="66209"/>
                      <a:pt x="71391" y="65639"/>
                    </a:cubicBezTo>
                    <a:cubicBezTo>
                      <a:pt x="73706" y="64844"/>
                      <a:pt x="76713" y="61716"/>
                      <a:pt x="76852" y="59383"/>
                    </a:cubicBezTo>
                    <a:cubicBezTo>
                      <a:pt x="76834" y="59072"/>
                      <a:pt x="76713" y="58778"/>
                      <a:pt x="76506" y="58553"/>
                    </a:cubicBezTo>
                    <a:cubicBezTo>
                      <a:pt x="75918" y="57810"/>
                      <a:pt x="75279" y="57153"/>
                      <a:pt x="74294" y="56894"/>
                    </a:cubicBezTo>
                    <a:cubicBezTo>
                      <a:pt x="73724" y="56739"/>
                      <a:pt x="73378" y="56151"/>
                      <a:pt x="73516" y="55581"/>
                    </a:cubicBezTo>
                    <a:cubicBezTo>
                      <a:pt x="73547" y="55481"/>
                      <a:pt x="73596" y="55443"/>
                      <a:pt x="73658" y="55443"/>
                    </a:cubicBezTo>
                    <a:cubicBezTo>
                      <a:pt x="73842" y="55443"/>
                      <a:pt x="74139" y="55775"/>
                      <a:pt x="74398" y="55788"/>
                    </a:cubicBezTo>
                    <a:cubicBezTo>
                      <a:pt x="75366" y="55855"/>
                      <a:pt x="76333" y="56083"/>
                      <a:pt x="77301" y="56083"/>
                    </a:cubicBezTo>
                    <a:cubicBezTo>
                      <a:pt x="77336" y="56083"/>
                      <a:pt x="77370" y="56083"/>
                      <a:pt x="77405" y="56082"/>
                    </a:cubicBezTo>
                    <a:cubicBezTo>
                      <a:pt x="77727" y="56077"/>
                      <a:pt x="78047" y="56073"/>
                      <a:pt x="78365" y="56073"/>
                    </a:cubicBezTo>
                    <a:cubicBezTo>
                      <a:pt x="81373" y="56073"/>
                      <a:pt x="84145" y="56432"/>
                      <a:pt x="85786" y="59746"/>
                    </a:cubicBezTo>
                    <a:cubicBezTo>
                      <a:pt x="86136" y="60461"/>
                      <a:pt x="86996" y="61297"/>
                      <a:pt x="88011" y="61297"/>
                    </a:cubicBezTo>
                    <a:cubicBezTo>
                      <a:pt x="88148" y="61297"/>
                      <a:pt x="88288" y="61282"/>
                      <a:pt x="88430" y="61249"/>
                    </a:cubicBezTo>
                    <a:cubicBezTo>
                      <a:pt x="88585" y="61214"/>
                      <a:pt x="88707" y="61197"/>
                      <a:pt x="88805" y="61197"/>
                    </a:cubicBezTo>
                    <a:cubicBezTo>
                      <a:pt x="89186" y="61197"/>
                      <a:pt x="89184" y="61451"/>
                      <a:pt x="89225" y="61837"/>
                    </a:cubicBezTo>
                    <a:cubicBezTo>
                      <a:pt x="89830" y="66554"/>
                      <a:pt x="91990" y="70685"/>
                      <a:pt x="94133" y="74832"/>
                    </a:cubicBezTo>
                    <a:cubicBezTo>
                      <a:pt x="94475" y="75487"/>
                      <a:pt x="94875" y="75911"/>
                      <a:pt x="95290" y="75911"/>
                    </a:cubicBezTo>
                    <a:cubicBezTo>
                      <a:pt x="95652" y="75911"/>
                      <a:pt x="96025" y="75588"/>
                      <a:pt x="96380" y="74815"/>
                    </a:cubicBezTo>
                    <a:cubicBezTo>
                      <a:pt x="96622" y="74297"/>
                      <a:pt x="97036" y="73847"/>
                      <a:pt x="97382" y="73381"/>
                    </a:cubicBezTo>
                    <a:lnTo>
                      <a:pt x="97538" y="73225"/>
                    </a:lnTo>
                    <a:cubicBezTo>
                      <a:pt x="98212" y="71618"/>
                      <a:pt x="98056" y="69993"/>
                      <a:pt x="97831" y="68317"/>
                    </a:cubicBezTo>
                    <a:cubicBezTo>
                      <a:pt x="97762" y="67833"/>
                      <a:pt x="97589" y="67211"/>
                      <a:pt x="98194" y="67073"/>
                    </a:cubicBezTo>
                    <a:cubicBezTo>
                      <a:pt x="99784" y="66693"/>
                      <a:pt x="100268" y="65258"/>
                      <a:pt x="101149" y="64187"/>
                    </a:cubicBezTo>
                    <a:cubicBezTo>
                      <a:pt x="102117" y="63029"/>
                      <a:pt x="103137" y="61629"/>
                      <a:pt x="104243" y="60903"/>
                    </a:cubicBezTo>
                    <a:cubicBezTo>
                      <a:pt x="104825" y="60515"/>
                      <a:pt x="105739" y="59942"/>
                      <a:pt x="106690" y="59942"/>
                    </a:cubicBezTo>
                    <a:cubicBezTo>
                      <a:pt x="107432" y="59942"/>
                      <a:pt x="108196" y="60292"/>
                      <a:pt x="108840" y="61353"/>
                    </a:cubicBezTo>
                    <a:cubicBezTo>
                      <a:pt x="109600" y="62632"/>
                      <a:pt x="110965" y="63565"/>
                      <a:pt x="111017" y="65258"/>
                    </a:cubicBezTo>
                    <a:cubicBezTo>
                      <a:pt x="111034" y="65777"/>
                      <a:pt x="110793" y="66433"/>
                      <a:pt x="111536" y="66693"/>
                    </a:cubicBezTo>
                    <a:cubicBezTo>
                      <a:pt x="111822" y="66788"/>
                      <a:pt x="112112" y="66862"/>
                      <a:pt x="112391" y="66862"/>
                    </a:cubicBezTo>
                    <a:cubicBezTo>
                      <a:pt x="112769" y="66862"/>
                      <a:pt x="113129" y="66727"/>
                      <a:pt x="113437" y="66330"/>
                    </a:cubicBezTo>
                    <a:cubicBezTo>
                      <a:pt x="113540" y="66205"/>
                      <a:pt x="113700" y="66031"/>
                      <a:pt x="113856" y="66031"/>
                    </a:cubicBezTo>
                    <a:cubicBezTo>
                      <a:pt x="113960" y="66031"/>
                      <a:pt x="114062" y="66109"/>
                      <a:pt x="114145" y="66330"/>
                    </a:cubicBezTo>
                    <a:cubicBezTo>
                      <a:pt x="114543" y="67470"/>
                      <a:pt x="114802" y="68663"/>
                      <a:pt x="115286" y="69769"/>
                    </a:cubicBezTo>
                    <a:cubicBezTo>
                      <a:pt x="116271" y="72033"/>
                      <a:pt x="114940" y="74677"/>
                      <a:pt x="116858" y="76871"/>
                    </a:cubicBezTo>
                    <a:cubicBezTo>
                      <a:pt x="118241" y="78461"/>
                      <a:pt x="118362" y="80915"/>
                      <a:pt x="119900" y="82540"/>
                    </a:cubicBezTo>
                    <a:cubicBezTo>
                      <a:pt x="120401" y="82799"/>
                      <a:pt x="120885" y="83058"/>
                      <a:pt x="121386" y="83300"/>
                    </a:cubicBezTo>
                    <a:cubicBezTo>
                      <a:pt x="121538" y="83368"/>
                      <a:pt x="121699" y="83403"/>
                      <a:pt x="121846" y="83403"/>
                    </a:cubicBezTo>
                    <a:cubicBezTo>
                      <a:pt x="122184" y="83403"/>
                      <a:pt x="122445" y="83219"/>
                      <a:pt x="122337" y="82834"/>
                    </a:cubicBezTo>
                    <a:cubicBezTo>
                      <a:pt x="121818" y="80915"/>
                      <a:pt x="121991" y="78790"/>
                      <a:pt x="119969" y="77355"/>
                    </a:cubicBezTo>
                    <a:cubicBezTo>
                      <a:pt x="118414" y="76249"/>
                      <a:pt x="117239" y="74521"/>
                      <a:pt x="117463" y="72378"/>
                    </a:cubicBezTo>
                    <a:cubicBezTo>
                      <a:pt x="117528" y="71821"/>
                      <a:pt x="116912" y="70437"/>
                      <a:pt x="117695" y="70437"/>
                    </a:cubicBezTo>
                    <a:cubicBezTo>
                      <a:pt x="117955" y="70437"/>
                      <a:pt x="118371" y="70590"/>
                      <a:pt x="119019" y="70979"/>
                    </a:cubicBezTo>
                    <a:cubicBezTo>
                      <a:pt x="120194" y="71704"/>
                      <a:pt x="121386" y="72655"/>
                      <a:pt x="121749" y="73605"/>
                    </a:cubicBezTo>
                    <a:cubicBezTo>
                      <a:pt x="122096" y="74553"/>
                      <a:pt x="122434" y="74868"/>
                      <a:pt x="122776" y="74868"/>
                    </a:cubicBezTo>
                    <a:cubicBezTo>
                      <a:pt x="123251" y="74868"/>
                      <a:pt x="123732" y="74261"/>
                      <a:pt x="124255" y="73899"/>
                    </a:cubicBezTo>
                    <a:cubicBezTo>
                      <a:pt x="124531" y="73709"/>
                      <a:pt x="124721" y="73363"/>
                      <a:pt x="125015" y="73208"/>
                    </a:cubicBezTo>
                    <a:cubicBezTo>
                      <a:pt x="126743" y="72292"/>
                      <a:pt x="127210" y="70961"/>
                      <a:pt x="126743" y="69043"/>
                    </a:cubicBezTo>
                    <a:cubicBezTo>
                      <a:pt x="126294" y="67159"/>
                      <a:pt x="125292" y="65725"/>
                      <a:pt x="123892" y="64533"/>
                    </a:cubicBezTo>
                    <a:cubicBezTo>
                      <a:pt x="122596" y="63409"/>
                      <a:pt x="122285" y="62459"/>
                      <a:pt x="123546" y="61059"/>
                    </a:cubicBezTo>
                    <a:cubicBezTo>
                      <a:pt x="123952" y="60621"/>
                      <a:pt x="124332" y="60388"/>
                      <a:pt x="124705" y="60388"/>
                    </a:cubicBezTo>
                    <a:cubicBezTo>
                      <a:pt x="124936" y="60388"/>
                      <a:pt x="125164" y="60477"/>
                      <a:pt x="125395" y="60661"/>
                    </a:cubicBezTo>
                    <a:cubicBezTo>
                      <a:pt x="126000" y="61145"/>
                      <a:pt x="125810" y="61750"/>
                      <a:pt x="125119" y="62234"/>
                    </a:cubicBezTo>
                    <a:cubicBezTo>
                      <a:pt x="124618" y="62580"/>
                      <a:pt x="124445" y="63219"/>
                      <a:pt x="125050" y="63651"/>
                    </a:cubicBezTo>
                    <a:cubicBezTo>
                      <a:pt x="125442" y="63952"/>
                      <a:pt x="125858" y="64171"/>
                      <a:pt x="126268" y="64171"/>
                    </a:cubicBezTo>
                    <a:cubicBezTo>
                      <a:pt x="126635" y="64171"/>
                      <a:pt x="126996" y="63996"/>
                      <a:pt x="127331" y="63547"/>
                    </a:cubicBezTo>
                    <a:cubicBezTo>
                      <a:pt x="127694" y="63046"/>
                      <a:pt x="128247" y="62407"/>
                      <a:pt x="127469" y="61940"/>
                    </a:cubicBezTo>
                    <a:cubicBezTo>
                      <a:pt x="126398" y="61318"/>
                      <a:pt x="127037" y="61042"/>
                      <a:pt x="127590" y="60696"/>
                    </a:cubicBezTo>
                    <a:cubicBezTo>
                      <a:pt x="130061" y="59210"/>
                      <a:pt x="133449" y="59106"/>
                      <a:pt x="134693" y="55788"/>
                    </a:cubicBezTo>
                    <a:cubicBezTo>
                      <a:pt x="135298" y="54146"/>
                      <a:pt x="136093" y="52591"/>
                      <a:pt x="135851" y="50725"/>
                    </a:cubicBezTo>
                    <a:cubicBezTo>
                      <a:pt x="135522" y="48288"/>
                      <a:pt x="133932" y="46629"/>
                      <a:pt x="132498" y="44918"/>
                    </a:cubicBezTo>
                    <a:cubicBezTo>
                      <a:pt x="131772" y="44054"/>
                      <a:pt x="131859" y="43622"/>
                      <a:pt x="132775" y="43173"/>
                    </a:cubicBezTo>
                    <a:cubicBezTo>
                      <a:pt x="133120" y="43017"/>
                      <a:pt x="133397" y="42793"/>
                      <a:pt x="133362" y="42378"/>
                    </a:cubicBezTo>
                    <a:cubicBezTo>
                      <a:pt x="133345" y="41980"/>
                      <a:pt x="133051" y="41635"/>
                      <a:pt x="132671" y="41548"/>
                    </a:cubicBezTo>
                    <a:cubicBezTo>
                      <a:pt x="132227" y="41462"/>
                      <a:pt x="131713" y="41297"/>
                      <a:pt x="131292" y="41297"/>
                    </a:cubicBezTo>
                    <a:cubicBezTo>
                      <a:pt x="131122" y="41297"/>
                      <a:pt x="130968" y="41323"/>
                      <a:pt x="130839" y="41393"/>
                    </a:cubicBezTo>
                    <a:cubicBezTo>
                      <a:pt x="130667" y="41486"/>
                      <a:pt x="130517" y="41524"/>
                      <a:pt x="130385" y="41524"/>
                    </a:cubicBezTo>
                    <a:cubicBezTo>
                      <a:pt x="129751" y="41524"/>
                      <a:pt x="129496" y="40648"/>
                      <a:pt x="128935" y="40648"/>
                    </a:cubicBezTo>
                    <a:cubicBezTo>
                      <a:pt x="128871" y="40648"/>
                      <a:pt x="128804" y="40659"/>
                      <a:pt x="128731" y="40684"/>
                    </a:cubicBezTo>
                    <a:cubicBezTo>
                      <a:pt x="129025" y="40425"/>
                      <a:pt x="129336" y="40166"/>
                      <a:pt x="129612" y="39889"/>
                    </a:cubicBezTo>
                    <a:cubicBezTo>
                      <a:pt x="129699" y="39786"/>
                      <a:pt x="129768" y="39647"/>
                      <a:pt x="129802" y="39509"/>
                    </a:cubicBezTo>
                    <a:cubicBezTo>
                      <a:pt x="129896" y="39229"/>
                      <a:pt x="130059" y="38963"/>
                      <a:pt x="130355" y="38963"/>
                    </a:cubicBezTo>
                    <a:cubicBezTo>
                      <a:pt x="130388" y="38963"/>
                      <a:pt x="130423" y="38966"/>
                      <a:pt x="130459" y="38973"/>
                    </a:cubicBezTo>
                    <a:cubicBezTo>
                      <a:pt x="130822" y="39025"/>
                      <a:pt x="130718" y="39405"/>
                      <a:pt x="130753" y="39665"/>
                    </a:cubicBezTo>
                    <a:cubicBezTo>
                      <a:pt x="130885" y="40368"/>
                      <a:pt x="131150" y="40680"/>
                      <a:pt x="131522" y="40680"/>
                    </a:cubicBezTo>
                    <a:cubicBezTo>
                      <a:pt x="131781" y="40680"/>
                      <a:pt x="132092" y="40529"/>
                      <a:pt x="132446" y="40252"/>
                    </a:cubicBezTo>
                    <a:cubicBezTo>
                      <a:pt x="132816" y="39963"/>
                      <a:pt x="133198" y="39825"/>
                      <a:pt x="133552" y="39825"/>
                    </a:cubicBezTo>
                    <a:cubicBezTo>
                      <a:pt x="134190" y="39825"/>
                      <a:pt x="134735" y="40276"/>
                      <a:pt x="134935" y="41099"/>
                    </a:cubicBezTo>
                    <a:cubicBezTo>
                      <a:pt x="135004" y="41410"/>
                      <a:pt x="135246" y="41911"/>
                      <a:pt x="135436" y="41928"/>
                    </a:cubicBezTo>
                    <a:cubicBezTo>
                      <a:pt x="136836" y="42067"/>
                      <a:pt x="137130" y="43259"/>
                      <a:pt x="137441" y="44192"/>
                    </a:cubicBezTo>
                    <a:cubicBezTo>
                      <a:pt x="137757" y="45176"/>
                      <a:pt x="138205" y="45491"/>
                      <a:pt x="138710" y="45491"/>
                    </a:cubicBezTo>
                    <a:cubicBezTo>
                      <a:pt x="139226" y="45491"/>
                      <a:pt x="139803" y="45163"/>
                      <a:pt x="140361" y="44884"/>
                    </a:cubicBezTo>
                    <a:cubicBezTo>
                      <a:pt x="141813" y="44175"/>
                      <a:pt x="140586" y="43363"/>
                      <a:pt x="140327" y="42654"/>
                    </a:cubicBezTo>
                    <a:cubicBezTo>
                      <a:pt x="140188" y="42188"/>
                      <a:pt x="139739" y="41773"/>
                      <a:pt x="139324" y="41479"/>
                    </a:cubicBezTo>
                    <a:cubicBezTo>
                      <a:pt x="137717" y="40356"/>
                      <a:pt x="137648" y="38921"/>
                      <a:pt x="138305" y="37245"/>
                    </a:cubicBezTo>
                    <a:cubicBezTo>
                      <a:pt x="138533" y="36644"/>
                      <a:pt x="138753" y="36160"/>
                      <a:pt x="139216" y="36160"/>
                    </a:cubicBezTo>
                    <a:cubicBezTo>
                      <a:pt x="139418" y="36160"/>
                      <a:pt x="139666" y="36252"/>
                      <a:pt x="139981" y="36468"/>
                    </a:cubicBezTo>
                    <a:cubicBezTo>
                      <a:pt x="140121" y="36569"/>
                      <a:pt x="140268" y="36617"/>
                      <a:pt x="140413" y="36617"/>
                    </a:cubicBezTo>
                    <a:cubicBezTo>
                      <a:pt x="140661" y="36617"/>
                      <a:pt x="140902" y="36477"/>
                      <a:pt x="141087" y="36226"/>
                    </a:cubicBezTo>
                    <a:cubicBezTo>
                      <a:pt x="142573" y="34255"/>
                      <a:pt x="142850" y="29797"/>
                      <a:pt x="141640" y="27706"/>
                    </a:cubicBezTo>
                    <a:cubicBezTo>
                      <a:pt x="141485" y="27447"/>
                      <a:pt x="141104" y="27187"/>
                      <a:pt x="141398" y="26807"/>
                    </a:cubicBezTo>
                    <a:lnTo>
                      <a:pt x="141398" y="26807"/>
                    </a:lnTo>
                    <a:cubicBezTo>
                      <a:pt x="141623" y="26997"/>
                      <a:pt x="141917" y="27153"/>
                      <a:pt x="142072" y="27395"/>
                    </a:cubicBezTo>
                    <a:cubicBezTo>
                      <a:pt x="142988" y="28812"/>
                      <a:pt x="143869" y="30229"/>
                      <a:pt x="144733" y="31663"/>
                    </a:cubicBezTo>
                    <a:cubicBezTo>
                      <a:pt x="144984" y="32062"/>
                      <a:pt x="145261" y="32460"/>
                      <a:pt x="145713" y="32460"/>
                    </a:cubicBezTo>
                    <a:cubicBezTo>
                      <a:pt x="145790" y="32460"/>
                      <a:pt x="145872" y="32449"/>
                      <a:pt x="145960" y="32424"/>
                    </a:cubicBezTo>
                    <a:cubicBezTo>
                      <a:pt x="146323" y="32320"/>
                      <a:pt x="146825" y="32043"/>
                      <a:pt x="146928" y="31750"/>
                    </a:cubicBezTo>
                    <a:cubicBezTo>
                      <a:pt x="147118" y="31197"/>
                      <a:pt x="146496" y="30972"/>
                      <a:pt x="146151" y="30644"/>
                    </a:cubicBezTo>
                    <a:cubicBezTo>
                      <a:pt x="145805" y="30298"/>
                      <a:pt x="144889" y="29935"/>
                      <a:pt x="145511" y="29348"/>
                    </a:cubicBezTo>
                    <a:cubicBezTo>
                      <a:pt x="146220" y="28674"/>
                      <a:pt x="145701" y="28363"/>
                      <a:pt x="145373" y="27982"/>
                    </a:cubicBezTo>
                    <a:cubicBezTo>
                      <a:pt x="144924" y="27464"/>
                      <a:pt x="144353" y="27049"/>
                      <a:pt x="143904" y="26513"/>
                    </a:cubicBezTo>
                    <a:cubicBezTo>
                      <a:pt x="142452" y="24803"/>
                      <a:pt x="140309" y="24008"/>
                      <a:pt x="138927" y="23455"/>
                    </a:cubicBezTo>
                    <a:cubicBezTo>
                      <a:pt x="137233" y="22781"/>
                      <a:pt x="135350" y="23368"/>
                      <a:pt x="133794" y="22349"/>
                    </a:cubicBezTo>
                    <a:cubicBezTo>
                      <a:pt x="133621" y="22228"/>
                      <a:pt x="133120" y="22141"/>
                      <a:pt x="133379" y="21934"/>
                    </a:cubicBezTo>
                    <a:cubicBezTo>
                      <a:pt x="134416" y="21156"/>
                      <a:pt x="134192" y="19843"/>
                      <a:pt x="134814" y="18910"/>
                    </a:cubicBezTo>
                    <a:cubicBezTo>
                      <a:pt x="135183" y="18357"/>
                      <a:pt x="137525" y="17996"/>
                      <a:pt x="139389" y="17996"/>
                    </a:cubicBezTo>
                    <a:cubicBezTo>
                      <a:pt x="140321" y="17996"/>
                      <a:pt x="141133" y="18086"/>
                      <a:pt x="141519" y="18287"/>
                    </a:cubicBezTo>
                    <a:cubicBezTo>
                      <a:pt x="141913" y="18491"/>
                      <a:pt x="142318" y="18567"/>
                      <a:pt x="142722" y="18567"/>
                    </a:cubicBezTo>
                    <a:cubicBezTo>
                      <a:pt x="143310" y="18567"/>
                      <a:pt x="143896" y="18407"/>
                      <a:pt x="144440" y="18253"/>
                    </a:cubicBezTo>
                    <a:cubicBezTo>
                      <a:pt x="145183" y="18028"/>
                      <a:pt x="144301" y="17320"/>
                      <a:pt x="144440" y="16905"/>
                    </a:cubicBezTo>
                    <a:cubicBezTo>
                      <a:pt x="144595" y="16473"/>
                      <a:pt x="144232" y="15764"/>
                      <a:pt x="144803" y="15626"/>
                    </a:cubicBezTo>
                    <a:cubicBezTo>
                      <a:pt x="144894" y="15602"/>
                      <a:pt x="144986" y="15590"/>
                      <a:pt x="145078" y="15590"/>
                    </a:cubicBezTo>
                    <a:cubicBezTo>
                      <a:pt x="145503" y="15590"/>
                      <a:pt x="145922" y="15838"/>
                      <a:pt x="146306" y="16179"/>
                    </a:cubicBezTo>
                    <a:cubicBezTo>
                      <a:pt x="146709" y="16532"/>
                      <a:pt x="147171" y="16997"/>
                      <a:pt x="147617" y="16997"/>
                    </a:cubicBezTo>
                    <a:cubicBezTo>
                      <a:pt x="147935" y="16997"/>
                      <a:pt x="148244" y="16760"/>
                      <a:pt x="148518" y="16075"/>
                    </a:cubicBezTo>
                    <a:cubicBezTo>
                      <a:pt x="148584" y="15900"/>
                      <a:pt x="148692" y="15801"/>
                      <a:pt x="148828" y="15801"/>
                    </a:cubicBezTo>
                    <a:cubicBezTo>
                      <a:pt x="148906" y="15801"/>
                      <a:pt x="148994" y="15833"/>
                      <a:pt x="149088" y="15903"/>
                    </a:cubicBezTo>
                    <a:cubicBezTo>
                      <a:pt x="149348" y="16110"/>
                      <a:pt x="149348" y="16335"/>
                      <a:pt x="149192" y="16646"/>
                    </a:cubicBezTo>
                    <a:cubicBezTo>
                      <a:pt x="148743" y="17596"/>
                      <a:pt x="147965" y="18547"/>
                      <a:pt x="147965" y="19497"/>
                    </a:cubicBezTo>
                    <a:cubicBezTo>
                      <a:pt x="147931" y="21122"/>
                      <a:pt x="148708" y="22677"/>
                      <a:pt x="150022" y="23627"/>
                    </a:cubicBezTo>
                    <a:cubicBezTo>
                      <a:pt x="151231" y="24561"/>
                      <a:pt x="152631" y="25269"/>
                      <a:pt x="153582" y="26513"/>
                    </a:cubicBezTo>
                    <a:cubicBezTo>
                      <a:pt x="153835" y="26852"/>
                      <a:pt x="154112" y="27339"/>
                      <a:pt x="154580" y="27339"/>
                    </a:cubicBezTo>
                    <a:cubicBezTo>
                      <a:pt x="154686" y="27339"/>
                      <a:pt x="154802" y="27314"/>
                      <a:pt x="154930" y="27257"/>
                    </a:cubicBezTo>
                    <a:cubicBezTo>
                      <a:pt x="155621" y="26928"/>
                      <a:pt x="155673" y="26271"/>
                      <a:pt x="155604" y="25615"/>
                    </a:cubicBezTo>
                    <a:cubicBezTo>
                      <a:pt x="155448" y="24025"/>
                      <a:pt x="155863" y="22435"/>
                      <a:pt x="154739" y="20845"/>
                    </a:cubicBezTo>
                    <a:cubicBezTo>
                      <a:pt x="154065" y="19877"/>
                      <a:pt x="153772" y="18823"/>
                      <a:pt x="152406" y="18737"/>
                    </a:cubicBezTo>
                    <a:cubicBezTo>
                      <a:pt x="152044" y="18720"/>
                      <a:pt x="151940" y="18478"/>
                      <a:pt x="151888" y="18201"/>
                    </a:cubicBezTo>
                    <a:cubicBezTo>
                      <a:pt x="151820" y="17931"/>
                      <a:pt x="151918" y="17578"/>
                      <a:pt x="152229" y="17578"/>
                    </a:cubicBezTo>
                    <a:cubicBezTo>
                      <a:pt x="152236" y="17578"/>
                      <a:pt x="152243" y="17579"/>
                      <a:pt x="152251" y="17579"/>
                    </a:cubicBezTo>
                    <a:cubicBezTo>
                      <a:pt x="152284" y="17581"/>
                      <a:pt x="152317" y="17582"/>
                      <a:pt x="152350" y="17582"/>
                    </a:cubicBezTo>
                    <a:cubicBezTo>
                      <a:pt x="153000" y="17582"/>
                      <a:pt x="153628" y="17254"/>
                      <a:pt x="154277" y="17254"/>
                    </a:cubicBezTo>
                    <a:cubicBezTo>
                      <a:pt x="154558" y="17254"/>
                      <a:pt x="154844" y="17316"/>
                      <a:pt x="155137" y="17493"/>
                    </a:cubicBezTo>
                    <a:cubicBezTo>
                      <a:pt x="155393" y="17649"/>
                      <a:pt x="155627" y="17726"/>
                      <a:pt x="155836" y="17726"/>
                    </a:cubicBezTo>
                    <a:cubicBezTo>
                      <a:pt x="156249" y="17726"/>
                      <a:pt x="156566" y="17427"/>
                      <a:pt x="156761" y="16853"/>
                    </a:cubicBezTo>
                    <a:cubicBezTo>
                      <a:pt x="157072" y="15920"/>
                      <a:pt x="157954" y="15505"/>
                      <a:pt x="158662" y="15039"/>
                    </a:cubicBezTo>
                    <a:cubicBezTo>
                      <a:pt x="158771" y="14969"/>
                      <a:pt x="158912" y="14953"/>
                      <a:pt x="159064" y="14953"/>
                    </a:cubicBezTo>
                    <a:cubicBezTo>
                      <a:pt x="159192" y="14953"/>
                      <a:pt x="159327" y="14964"/>
                      <a:pt x="159458" y="14964"/>
                    </a:cubicBezTo>
                    <a:cubicBezTo>
                      <a:pt x="159792" y="14964"/>
                      <a:pt x="160100" y="14892"/>
                      <a:pt x="160183" y="14382"/>
                    </a:cubicBezTo>
                    <a:cubicBezTo>
                      <a:pt x="160304" y="13501"/>
                      <a:pt x="159475" y="13310"/>
                      <a:pt x="158887" y="12965"/>
                    </a:cubicBezTo>
                    <a:cubicBezTo>
                      <a:pt x="158662" y="12827"/>
                      <a:pt x="158334" y="12550"/>
                      <a:pt x="158351" y="12395"/>
                    </a:cubicBezTo>
                    <a:cubicBezTo>
                      <a:pt x="158404" y="12154"/>
                      <a:pt x="158582" y="12097"/>
                      <a:pt x="158776" y="12097"/>
                    </a:cubicBezTo>
                    <a:cubicBezTo>
                      <a:pt x="158903" y="12097"/>
                      <a:pt x="159037" y="12122"/>
                      <a:pt x="159146" y="12135"/>
                    </a:cubicBezTo>
                    <a:cubicBezTo>
                      <a:pt x="160460" y="12308"/>
                      <a:pt x="161652" y="12999"/>
                      <a:pt x="163017" y="12999"/>
                    </a:cubicBezTo>
                    <a:cubicBezTo>
                      <a:pt x="163570" y="12999"/>
                      <a:pt x="163795" y="12913"/>
                      <a:pt x="164002" y="12274"/>
                    </a:cubicBezTo>
                    <a:cubicBezTo>
                      <a:pt x="164745" y="10182"/>
                      <a:pt x="163311" y="10010"/>
                      <a:pt x="161998" y="9923"/>
                    </a:cubicBezTo>
                    <a:cubicBezTo>
                      <a:pt x="160218" y="9820"/>
                      <a:pt x="158438" y="9543"/>
                      <a:pt x="156710" y="9076"/>
                    </a:cubicBezTo>
                    <a:cubicBezTo>
                      <a:pt x="153313" y="8169"/>
                      <a:pt x="149984" y="6872"/>
                      <a:pt x="146431" y="6872"/>
                    </a:cubicBezTo>
                    <a:cubicBezTo>
                      <a:pt x="145249" y="6872"/>
                      <a:pt x="144041" y="7016"/>
                      <a:pt x="142798" y="7366"/>
                    </a:cubicBezTo>
                    <a:cubicBezTo>
                      <a:pt x="142441" y="7468"/>
                      <a:pt x="142044" y="7507"/>
                      <a:pt x="141624" y="7507"/>
                    </a:cubicBezTo>
                    <a:cubicBezTo>
                      <a:pt x="140475" y="7507"/>
                      <a:pt x="139148" y="7211"/>
                      <a:pt x="137959" y="7072"/>
                    </a:cubicBezTo>
                    <a:cubicBezTo>
                      <a:pt x="135760" y="6810"/>
                      <a:pt x="133765" y="5577"/>
                      <a:pt x="131513" y="5577"/>
                    </a:cubicBezTo>
                    <a:cubicBezTo>
                      <a:pt x="131235" y="5577"/>
                      <a:pt x="130953" y="5596"/>
                      <a:pt x="130666" y="5637"/>
                    </a:cubicBezTo>
                    <a:cubicBezTo>
                      <a:pt x="130197" y="5701"/>
                      <a:pt x="129713" y="5752"/>
                      <a:pt x="129231" y="5752"/>
                    </a:cubicBezTo>
                    <a:cubicBezTo>
                      <a:pt x="128525" y="5752"/>
                      <a:pt x="127823" y="5641"/>
                      <a:pt x="127175" y="5292"/>
                    </a:cubicBezTo>
                    <a:cubicBezTo>
                      <a:pt x="124583" y="3857"/>
                      <a:pt x="121352" y="4808"/>
                      <a:pt x="118811" y="3097"/>
                    </a:cubicBezTo>
                    <a:cubicBezTo>
                      <a:pt x="118623" y="2965"/>
                      <a:pt x="118385" y="2894"/>
                      <a:pt x="118144" y="2894"/>
                    </a:cubicBezTo>
                    <a:cubicBezTo>
                      <a:pt x="117786" y="2894"/>
                      <a:pt x="117421" y="3050"/>
                      <a:pt x="117204" y="3391"/>
                    </a:cubicBezTo>
                    <a:cubicBezTo>
                      <a:pt x="116737" y="4117"/>
                      <a:pt x="117601" y="4134"/>
                      <a:pt x="117930" y="4462"/>
                    </a:cubicBezTo>
                    <a:cubicBezTo>
                      <a:pt x="118103" y="4670"/>
                      <a:pt x="118154" y="4946"/>
                      <a:pt x="118068" y="5188"/>
                    </a:cubicBezTo>
                    <a:cubicBezTo>
                      <a:pt x="117958" y="5398"/>
                      <a:pt x="116241" y="5510"/>
                      <a:pt x="114740" y="5510"/>
                    </a:cubicBezTo>
                    <a:cubicBezTo>
                      <a:pt x="113645" y="5510"/>
                      <a:pt x="112664" y="5450"/>
                      <a:pt x="112503" y="5326"/>
                    </a:cubicBezTo>
                    <a:cubicBezTo>
                      <a:pt x="111242" y="4410"/>
                      <a:pt x="109825" y="3719"/>
                      <a:pt x="108321" y="3287"/>
                    </a:cubicBezTo>
                    <a:cubicBezTo>
                      <a:pt x="108108" y="3224"/>
                      <a:pt x="107902" y="3198"/>
                      <a:pt x="107703" y="3198"/>
                    </a:cubicBezTo>
                    <a:cubicBezTo>
                      <a:pt x="106742" y="3198"/>
                      <a:pt x="105934" y="3807"/>
                      <a:pt x="105084" y="3807"/>
                    </a:cubicBezTo>
                    <a:cubicBezTo>
                      <a:pt x="105000" y="3807"/>
                      <a:pt x="104915" y="3801"/>
                      <a:pt x="104830" y="3788"/>
                    </a:cubicBezTo>
                    <a:cubicBezTo>
                      <a:pt x="102083" y="3391"/>
                      <a:pt x="99266" y="3909"/>
                      <a:pt x="96760" y="1559"/>
                    </a:cubicBezTo>
                    <a:cubicBezTo>
                      <a:pt x="95295" y="185"/>
                      <a:pt x="93272" y="50"/>
                      <a:pt x="91223" y="50"/>
                    </a:cubicBezTo>
                    <a:cubicBezTo>
                      <a:pt x="90718" y="50"/>
                      <a:pt x="90212" y="58"/>
                      <a:pt x="89713" y="58"/>
                    </a:cubicBezTo>
                    <a:cubicBezTo>
                      <a:pt x="89152" y="58"/>
                      <a:pt x="88600" y="48"/>
                      <a:pt x="88067" y="4"/>
                    </a:cubicBezTo>
                    <a:cubicBezTo>
                      <a:pt x="88037" y="2"/>
                      <a:pt x="88007" y="1"/>
                      <a:pt x="8797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999;p54">
                <a:extLst>
                  <a:ext uri="{FF2B5EF4-FFF2-40B4-BE49-F238E27FC236}">
                    <a16:creationId xmlns:a16="http://schemas.microsoft.com/office/drawing/2014/main" id="{4B5DC081-24BA-B01D-32E0-0F9C3B308BFF}"/>
                  </a:ext>
                </a:extLst>
              </p:cNvPr>
              <p:cNvSpPr/>
              <p:nvPr/>
            </p:nvSpPr>
            <p:spPr>
              <a:xfrm>
                <a:off x="6037809" y="3327849"/>
                <a:ext cx="1109075" cy="813875"/>
              </a:xfrm>
              <a:custGeom>
                <a:avLst/>
                <a:gdLst/>
                <a:ahLst/>
                <a:cxnLst/>
                <a:rect l="l" t="t" r="r" b="b"/>
                <a:pathLst>
                  <a:path w="44363" h="32555" extrusionOk="0">
                    <a:moveTo>
                      <a:pt x="28245" y="1"/>
                    </a:moveTo>
                    <a:cubicBezTo>
                      <a:pt x="27747" y="1"/>
                      <a:pt x="27602" y="373"/>
                      <a:pt x="27634" y="804"/>
                    </a:cubicBezTo>
                    <a:cubicBezTo>
                      <a:pt x="27737" y="2117"/>
                      <a:pt x="27979" y="3482"/>
                      <a:pt x="27996" y="4778"/>
                    </a:cubicBezTo>
                    <a:cubicBezTo>
                      <a:pt x="28014" y="5660"/>
                      <a:pt x="28567" y="7094"/>
                      <a:pt x="27634" y="7267"/>
                    </a:cubicBezTo>
                    <a:cubicBezTo>
                      <a:pt x="27521" y="7286"/>
                      <a:pt x="27406" y="7295"/>
                      <a:pt x="27290" y="7295"/>
                    </a:cubicBezTo>
                    <a:cubicBezTo>
                      <a:pt x="25431" y="7295"/>
                      <a:pt x="23230" y="4918"/>
                      <a:pt x="23555" y="3275"/>
                    </a:cubicBezTo>
                    <a:cubicBezTo>
                      <a:pt x="23754" y="2264"/>
                      <a:pt x="23333" y="1317"/>
                      <a:pt x="22034" y="1317"/>
                    </a:cubicBezTo>
                    <a:cubicBezTo>
                      <a:pt x="21978" y="1317"/>
                      <a:pt x="21920" y="1318"/>
                      <a:pt x="21862" y="1322"/>
                    </a:cubicBezTo>
                    <a:cubicBezTo>
                      <a:pt x="21814" y="1325"/>
                      <a:pt x="21765" y="1327"/>
                      <a:pt x="21716" y="1327"/>
                    </a:cubicBezTo>
                    <a:cubicBezTo>
                      <a:pt x="20777" y="1327"/>
                      <a:pt x="19668" y="752"/>
                      <a:pt x="18692" y="752"/>
                    </a:cubicBezTo>
                    <a:cubicBezTo>
                      <a:pt x="18107" y="752"/>
                      <a:pt x="17570" y="958"/>
                      <a:pt x="17144" y="1616"/>
                    </a:cubicBezTo>
                    <a:cubicBezTo>
                      <a:pt x="16642" y="2376"/>
                      <a:pt x="15295" y="2826"/>
                      <a:pt x="15191" y="4035"/>
                    </a:cubicBezTo>
                    <a:cubicBezTo>
                      <a:pt x="15162" y="4430"/>
                      <a:pt x="15144" y="4616"/>
                      <a:pt x="15002" y="4616"/>
                    </a:cubicBezTo>
                    <a:cubicBezTo>
                      <a:pt x="14889" y="4616"/>
                      <a:pt x="14698" y="4499"/>
                      <a:pt x="14361" y="4277"/>
                    </a:cubicBezTo>
                    <a:cubicBezTo>
                      <a:pt x="13724" y="3844"/>
                      <a:pt x="13113" y="3612"/>
                      <a:pt x="12606" y="3612"/>
                    </a:cubicBezTo>
                    <a:cubicBezTo>
                      <a:pt x="12042" y="3612"/>
                      <a:pt x="11607" y="3900"/>
                      <a:pt x="11406" y="4519"/>
                    </a:cubicBezTo>
                    <a:cubicBezTo>
                      <a:pt x="10784" y="6334"/>
                      <a:pt x="8710" y="7215"/>
                      <a:pt x="8624" y="9392"/>
                    </a:cubicBezTo>
                    <a:cubicBezTo>
                      <a:pt x="8607" y="10153"/>
                      <a:pt x="7933" y="10619"/>
                      <a:pt x="7086" y="10879"/>
                    </a:cubicBezTo>
                    <a:cubicBezTo>
                      <a:pt x="5669" y="11311"/>
                      <a:pt x="4355" y="11864"/>
                      <a:pt x="3007" y="12382"/>
                    </a:cubicBezTo>
                    <a:cubicBezTo>
                      <a:pt x="1003" y="13160"/>
                      <a:pt x="0" y="16910"/>
                      <a:pt x="1538" y="19018"/>
                    </a:cubicBezTo>
                    <a:cubicBezTo>
                      <a:pt x="2835" y="20798"/>
                      <a:pt x="3128" y="22595"/>
                      <a:pt x="3992" y="24375"/>
                    </a:cubicBezTo>
                    <a:cubicBezTo>
                      <a:pt x="4494" y="25360"/>
                      <a:pt x="4424" y="26276"/>
                      <a:pt x="3750" y="26950"/>
                    </a:cubicBezTo>
                    <a:cubicBezTo>
                      <a:pt x="3353" y="27348"/>
                      <a:pt x="3509" y="27797"/>
                      <a:pt x="4148" y="28298"/>
                    </a:cubicBezTo>
                    <a:cubicBezTo>
                      <a:pt x="5020" y="28962"/>
                      <a:pt x="5824" y="29302"/>
                      <a:pt x="6549" y="29302"/>
                    </a:cubicBezTo>
                    <a:cubicBezTo>
                      <a:pt x="7089" y="29302"/>
                      <a:pt x="7586" y="29114"/>
                      <a:pt x="8036" y="28730"/>
                    </a:cubicBezTo>
                    <a:cubicBezTo>
                      <a:pt x="8740" y="28095"/>
                      <a:pt x="9643" y="27747"/>
                      <a:pt x="10576" y="27747"/>
                    </a:cubicBezTo>
                    <a:cubicBezTo>
                      <a:pt x="10811" y="27747"/>
                      <a:pt x="11049" y="27769"/>
                      <a:pt x="11285" y="27814"/>
                    </a:cubicBezTo>
                    <a:cubicBezTo>
                      <a:pt x="11420" y="27836"/>
                      <a:pt x="11551" y="27846"/>
                      <a:pt x="11676" y="27846"/>
                    </a:cubicBezTo>
                    <a:cubicBezTo>
                      <a:pt x="12065" y="27846"/>
                      <a:pt x="12402" y="27743"/>
                      <a:pt x="12650" y="27521"/>
                    </a:cubicBezTo>
                    <a:cubicBezTo>
                      <a:pt x="14551" y="25793"/>
                      <a:pt x="17368" y="25343"/>
                      <a:pt x="20047" y="24790"/>
                    </a:cubicBezTo>
                    <a:cubicBezTo>
                      <a:pt x="20247" y="24746"/>
                      <a:pt x="20464" y="24721"/>
                      <a:pt x="20691" y="24721"/>
                    </a:cubicBezTo>
                    <a:cubicBezTo>
                      <a:pt x="21623" y="24721"/>
                      <a:pt x="22712" y="25150"/>
                      <a:pt x="23365" y="26484"/>
                    </a:cubicBezTo>
                    <a:cubicBezTo>
                      <a:pt x="23667" y="27105"/>
                      <a:pt x="23855" y="28198"/>
                      <a:pt x="25083" y="28198"/>
                    </a:cubicBezTo>
                    <a:cubicBezTo>
                      <a:pt x="25120" y="28198"/>
                      <a:pt x="25158" y="28197"/>
                      <a:pt x="25197" y="28195"/>
                    </a:cubicBezTo>
                    <a:cubicBezTo>
                      <a:pt x="25345" y="28183"/>
                      <a:pt x="25455" y="28022"/>
                      <a:pt x="25593" y="28022"/>
                    </a:cubicBezTo>
                    <a:cubicBezTo>
                      <a:pt x="25664" y="28022"/>
                      <a:pt x="25742" y="28065"/>
                      <a:pt x="25836" y="28195"/>
                    </a:cubicBezTo>
                    <a:cubicBezTo>
                      <a:pt x="25923" y="28298"/>
                      <a:pt x="25767" y="28592"/>
                      <a:pt x="25612" y="28713"/>
                    </a:cubicBezTo>
                    <a:cubicBezTo>
                      <a:pt x="25318" y="28938"/>
                      <a:pt x="24903" y="29128"/>
                      <a:pt x="25283" y="29646"/>
                    </a:cubicBezTo>
                    <a:cubicBezTo>
                      <a:pt x="25508" y="29871"/>
                      <a:pt x="25802" y="30026"/>
                      <a:pt x="26113" y="30078"/>
                    </a:cubicBezTo>
                    <a:cubicBezTo>
                      <a:pt x="26172" y="30086"/>
                      <a:pt x="26229" y="30090"/>
                      <a:pt x="26283" y="30090"/>
                    </a:cubicBezTo>
                    <a:cubicBezTo>
                      <a:pt x="26710" y="30090"/>
                      <a:pt x="27006" y="29856"/>
                      <a:pt x="27098" y="29473"/>
                    </a:cubicBezTo>
                    <a:cubicBezTo>
                      <a:pt x="27115" y="29335"/>
                      <a:pt x="27098" y="29197"/>
                      <a:pt x="27029" y="29076"/>
                    </a:cubicBezTo>
                    <a:cubicBezTo>
                      <a:pt x="26976" y="28903"/>
                      <a:pt x="26992" y="28848"/>
                      <a:pt x="27041" y="28848"/>
                    </a:cubicBezTo>
                    <a:cubicBezTo>
                      <a:pt x="27105" y="28848"/>
                      <a:pt x="27225" y="28941"/>
                      <a:pt x="27322" y="28990"/>
                    </a:cubicBezTo>
                    <a:cubicBezTo>
                      <a:pt x="27824" y="29266"/>
                      <a:pt x="28463" y="29473"/>
                      <a:pt x="28169" y="30113"/>
                    </a:cubicBezTo>
                    <a:cubicBezTo>
                      <a:pt x="27945" y="30597"/>
                      <a:pt x="28117" y="31029"/>
                      <a:pt x="28809" y="31461"/>
                    </a:cubicBezTo>
                    <a:cubicBezTo>
                      <a:pt x="30199" y="32318"/>
                      <a:pt x="31628" y="32554"/>
                      <a:pt x="32898" y="32554"/>
                    </a:cubicBezTo>
                    <a:cubicBezTo>
                      <a:pt x="33522" y="32554"/>
                      <a:pt x="34108" y="32497"/>
                      <a:pt x="34633" y="32429"/>
                    </a:cubicBezTo>
                    <a:cubicBezTo>
                      <a:pt x="36672" y="32135"/>
                      <a:pt x="39299" y="31824"/>
                      <a:pt x="39299" y="29145"/>
                    </a:cubicBezTo>
                    <a:cubicBezTo>
                      <a:pt x="39299" y="28938"/>
                      <a:pt x="39541" y="28799"/>
                      <a:pt x="39592" y="28575"/>
                    </a:cubicBezTo>
                    <a:cubicBezTo>
                      <a:pt x="40024" y="26968"/>
                      <a:pt x="41804" y="26363"/>
                      <a:pt x="42496" y="24998"/>
                    </a:cubicBezTo>
                    <a:cubicBezTo>
                      <a:pt x="44224" y="21559"/>
                      <a:pt x="44362" y="17722"/>
                      <a:pt x="40232" y="13661"/>
                    </a:cubicBezTo>
                    <a:cubicBezTo>
                      <a:pt x="38953" y="12399"/>
                      <a:pt x="38037" y="10671"/>
                      <a:pt x="36309" y="9859"/>
                    </a:cubicBezTo>
                    <a:cubicBezTo>
                      <a:pt x="34494" y="9012"/>
                      <a:pt x="34080" y="7716"/>
                      <a:pt x="33509" y="6472"/>
                    </a:cubicBezTo>
                    <a:cubicBezTo>
                      <a:pt x="33388" y="5608"/>
                      <a:pt x="33008" y="4761"/>
                      <a:pt x="32213" y="4346"/>
                    </a:cubicBezTo>
                    <a:cubicBezTo>
                      <a:pt x="30658" y="3465"/>
                      <a:pt x="30278" y="2100"/>
                      <a:pt x="29414" y="942"/>
                    </a:cubicBezTo>
                    <a:cubicBezTo>
                      <a:pt x="29120" y="544"/>
                      <a:pt x="28947" y="78"/>
                      <a:pt x="28377" y="9"/>
                    </a:cubicBezTo>
                    <a:cubicBezTo>
                      <a:pt x="28330" y="3"/>
                      <a:pt x="28287" y="1"/>
                      <a:pt x="2824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3000;p54">
                <a:extLst>
                  <a:ext uri="{FF2B5EF4-FFF2-40B4-BE49-F238E27FC236}">
                    <a16:creationId xmlns:a16="http://schemas.microsoft.com/office/drawing/2014/main" id="{0C58ADBA-58CD-6A91-673E-77912B5007FB}"/>
                  </a:ext>
                </a:extLst>
              </p:cNvPr>
              <p:cNvSpPr/>
              <p:nvPr/>
            </p:nvSpPr>
            <p:spPr>
              <a:xfrm>
                <a:off x="6566184" y="3043499"/>
                <a:ext cx="571625" cy="311800"/>
              </a:xfrm>
              <a:custGeom>
                <a:avLst/>
                <a:gdLst/>
                <a:ahLst/>
                <a:cxnLst/>
                <a:rect l="l" t="t" r="r" b="b"/>
                <a:pathLst>
                  <a:path w="22865" h="12472" extrusionOk="0">
                    <a:moveTo>
                      <a:pt x="3070" y="1"/>
                    </a:moveTo>
                    <a:cubicBezTo>
                      <a:pt x="2939" y="1"/>
                      <a:pt x="2792" y="15"/>
                      <a:pt x="2627" y="46"/>
                    </a:cubicBezTo>
                    <a:cubicBezTo>
                      <a:pt x="1833" y="202"/>
                      <a:pt x="830" y="29"/>
                      <a:pt x="415" y="927"/>
                    </a:cubicBezTo>
                    <a:cubicBezTo>
                      <a:pt x="1" y="1826"/>
                      <a:pt x="934" y="1861"/>
                      <a:pt x="1400" y="2189"/>
                    </a:cubicBezTo>
                    <a:cubicBezTo>
                      <a:pt x="1504" y="2258"/>
                      <a:pt x="1366" y="2569"/>
                      <a:pt x="1435" y="2742"/>
                    </a:cubicBezTo>
                    <a:cubicBezTo>
                      <a:pt x="1757" y="3623"/>
                      <a:pt x="1963" y="4886"/>
                      <a:pt x="3062" y="4886"/>
                    </a:cubicBezTo>
                    <a:cubicBezTo>
                      <a:pt x="3084" y="4886"/>
                      <a:pt x="3106" y="4886"/>
                      <a:pt x="3129" y="4885"/>
                    </a:cubicBezTo>
                    <a:cubicBezTo>
                      <a:pt x="3207" y="4880"/>
                      <a:pt x="3284" y="4878"/>
                      <a:pt x="3360" y="4878"/>
                    </a:cubicBezTo>
                    <a:cubicBezTo>
                      <a:pt x="4698" y="4878"/>
                      <a:pt x="5731" y="5570"/>
                      <a:pt x="6810" y="6077"/>
                    </a:cubicBezTo>
                    <a:cubicBezTo>
                      <a:pt x="7328" y="6319"/>
                      <a:pt x="8019" y="7322"/>
                      <a:pt x="7207" y="8203"/>
                    </a:cubicBezTo>
                    <a:cubicBezTo>
                      <a:pt x="6913" y="8531"/>
                      <a:pt x="6948" y="8911"/>
                      <a:pt x="7121" y="9292"/>
                    </a:cubicBezTo>
                    <a:cubicBezTo>
                      <a:pt x="7274" y="9613"/>
                      <a:pt x="7597" y="9810"/>
                      <a:pt x="7934" y="9810"/>
                    </a:cubicBezTo>
                    <a:cubicBezTo>
                      <a:pt x="8014" y="9810"/>
                      <a:pt x="8095" y="9799"/>
                      <a:pt x="8175" y="9775"/>
                    </a:cubicBezTo>
                    <a:cubicBezTo>
                      <a:pt x="8275" y="9755"/>
                      <a:pt x="8368" y="9745"/>
                      <a:pt x="8457" y="9745"/>
                    </a:cubicBezTo>
                    <a:cubicBezTo>
                      <a:pt x="8811" y="9745"/>
                      <a:pt x="9087" y="9900"/>
                      <a:pt x="9419" y="10121"/>
                    </a:cubicBezTo>
                    <a:cubicBezTo>
                      <a:pt x="10079" y="10569"/>
                      <a:pt x="10930" y="10787"/>
                      <a:pt x="11688" y="10787"/>
                    </a:cubicBezTo>
                    <a:cubicBezTo>
                      <a:pt x="12538" y="10787"/>
                      <a:pt x="13270" y="10513"/>
                      <a:pt x="13480" y="9983"/>
                    </a:cubicBezTo>
                    <a:cubicBezTo>
                      <a:pt x="13648" y="9563"/>
                      <a:pt x="13555" y="9014"/>
                      <a:pt x="14230" y="9014"/>
                    </a:cubicBezTo>
                    <a:cubicBezTo>
                      <a:pt x="14250" y="9014"/>
                      <a:pt x="14271" y="9014"/>
                      <a:pt x="14293" y="9015"/>
                    </a:cubicBezTo>
                    <a:cubicBezTo>
                      <a:pt x="15036" y="9050"/>
                      <a:pt x="15381" y="9516"/>
                      <a:pt x="15450" y="10138"/>
                    </a:cubicBezTo>
                    <a:cubicBezTo>
                      <a:pt x="15640" y="11486"/>
                      <a:pt x="16522" y="11953"/>
                      <a:pt x="17697" y="11988"/>
                    </a:cubicBezTo>
                    <a:cubicBezTo>
                      <a:pt x="18224" y="11988"/>
                      <a:pt x="18870" y="12472"/>
                      <a:pt x="19366" y="12472"/>
                    </a:cubicBezTo>
                    <a:cubicBezTo>
                      <a:pt x="19602" y="12472"/>
                      <a:pt x="19804" y="12362"/>
                      <a:pt x="19944" y="12039"/>
                    </a:cubicBezTo>
                    <a:cubicBezTo>
                      <a:pt x="20289" y="11210"/>
                      <a:pt x="19287" y="10398"/>
                      <a:pt x="18596" y="9758"/>
                    </a:cubicBezTo>
                    <a:cubicBezTo>
                      <a:pt x="18164" y="9361"/>
                      <a:pt x="17420" y="8825"/>
                      <a:pt x="17749" y="8272"/>
                    </a:cubicBezTo>
                    <a:cubicBezTo>
                      <a:pt x="17984" y="7884"/>
                      <a:pt x="18253" y="7197"/>
                      <a:pt x="18937" y="7197"/>
                    </a:cubicBezTo>
                    <a:cubicBezTo>
                      <a:pt x="19107" y="7197"/>
                      <a:pt x="19302" y="7239"/>
                      <a:pt x="19529" y="7339"/>
                    </a:cubicBezTo>
                    <a:cubicBezTo>
                      <a:pt x="19732" y="7429"/>
                      <a:pt x="19935" y="7468"/>
                      <a:pt x="20135" y="7468"/>
                    </a:cubicBezTo>
                    <a:cubicBezTo>
                      <a:pt x="20854" y="7468"/>
                      <a:pt x="21544" y="6970"/>
                      <a:pt x="22138" y="6578"/>
                    </a:cubicBezTo>
                    <a:cubicBezTo>
                      <a:pt x="22795" y="6146"/>
                      <a:pt x="22864" y="5248"/>
                      <a:pt x="22311" y="4643"/>
                    </a:cubicBezTo>
                    <a:cubicBezTo>
                      <a:pt x="22115" y="4425"/>
                      <a:pt x="21948" y="4340"/>
                      <a:pt x="21799" y="4340"/>
                    </a:cubicBezTo>
                    <a:cubicBezTo>
                      <a:pt x="21465" y="4340"/>
                      <a:pt x="21227" y="4774"/>
                      <a:pt x="20963" y="5110"/>
                    </a:cubicBezTo>
                    <a:cubicBezTo>
                      <a:pt x="20756" y="5334"/>
                      <a:pt x="20479" y="5472"/>
                      <a:pt x="20168" y="5507"/>
                    </a:cubicBezTo>
                    <a:cubicBezTo>
                      <a:pt x="20112" y="5512"/>
                      <a:pt x="20051" y="5514"/>
                      <a:pt x="19986" y="5514"/>
                    </a:cubicBezTo>
                    <a:cubicBezTo>
                      <a:pt x="18639" y="5514"/>
                      <a:pt x="15548" y="4518"/>
                      <a:pt x="14344" y="3727"/>
                    </a:cubicBezTo>
                    <a:cubicBezTo>
                      <a:pt x="13999" y="3485"/>
                      <a:pt x="13636" y="3295"/>
                      <a:pt x="13238" y="3139"/>
                    </a:cubicBezTo>
                    <a:cubicBezTo>
                      <a:pt x="11925" y="2690"/>
                      <a:pt x="10473" y="2465"/>
                      <a:pt x="9298" y="1774"/>
                    </a:cubicBezTo>
                    <a:cubicBezTo>
                      <a:pt x="8770" y="1458"/>
                      <a:pt x="8301" y="1322"/>
                      <a:pt x="7877" y="1322"/>
                    </a:cubicBezTo>
                    <a:cubicBezTo>
                      <a:pt x="7093" y="1322"/>
                      <a:pt x="6459" y="1787"/>
                      <a:pt x="5876" y="2448"/>
                    </a:cubicBezTo>
                    <a:cubicBezTo>
                      <a:pt x="5497" y="2886"/>
                      <a:pt x="5240" y="3062"/>
                      <a:pt x="5050" y="3062"/>
                    </a:cubicBezTo>
                    <a:cubicBezTo>
                      <a:pt x="4739" y="3062"/>
                      <a:pt x="4614" y="2586"/>
                      <a:pt x="4442" y="2016"/>
                    </a:cubicBezTo>
                    <a:cubicBezTo>
                      <a:pt x="4193" y="1191"/>
                      <a:pt x="4266" y="1"/>
                      <a:pt x="307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3001;p54">
                <a:extLst>
                  <a:ext uri="{FF2B5EF4-FFF2-40B4-BE49-F238E27FC236}">
                    <a16:creationId xmlns:a16="http://schemas.microsoft.com/office/drawing/2014/main" id="{F5B773A5-CEF0-E425-E315-DEC584A3AE4E}"/>
                  </a:ext>
                </a:extLst>
              </p:cNvPr>
              <p:cNvSpPr/>
              <p:nvPr/>
            </p:nvSpPr>
            <p:spPr>
              <a:xfrm>
                <a:off x="6022684" y="2834024"/>
                <a:ext cx="282150" cy="318450"/>
              </a:xfrm>
              <a:custGeom>
                <a:avLst/>
                <a:gdLst/>
                <a:ahLst/>
                <a:cxnLst/>
                <a:rect l="l" t="t" r="r" b="b"/>
                <a:pathLst>
                  <a:path w="11286" h="12738" extrusionOk="0">
                    <a:moveTo>
                      <a:pt x="8163" y="0"/>
                    </a:moveTo>
                    <a:cubicBezTo>
                      <a:pt x="7646" y="0"/>
                      <a:pt x="7307" y="634"/>
                      <a:pt x="7121" y="1115"/>
                    </a:cubicBezTo>
                    <a:cubicBezTo>
                      <a:pt x="6498" y="2618"/>
                      <a:pt x="5081" y="3362"/>
                      <a:pt x="4027" y="4450"/>
                    </a:cubicBezTo>
                    <a:cubicBezTo>
                      <a:pt x="3562" y="4916"/>
                      <a:pt x="2753" y="5709"/>
                      <a:pt x="2170" y="5709"/>
                    </a:cubicBezTo>
                    <a:cubicBezTo>
                      <a:pt x="2125" y="5709"/>
                      <a:pt x="2082" y="5704"/>
                      <a:pt x="2040" y="5695"/>
                    </a:cubicBezTo>
                    <a:cubicBezTo>
                      <a:pt x="1767" y="5631"/>
                      <a:pt x="1536" y="5602"/>
                      <a:pt x="1339" y="5602"/>
                    </a:cubicBezTo>
                    <a:cubicBezTo>
                      <a:pt x="150" y="5602"/>
                      <a:pt x="215" y="6659"/>
                      <a:pt x="52" y="7475"/>
                    </a:cubicBezTo>
                    <a:cubicBezTo>
                      <a:pt x="1" y="9410"/>
                      <a:pt x="1625" y="11518"/>
                      <a:pt x="3267" y="12123"/>
                    </a:cubicBezTo>
                    <a:cubicBezTo>
                      <a:pt x="3638" y="12262"/>
                      <a:pt x="4019" y="12277"/>
                      <a:pt x="4389" y="12277"/>
                    </a:cubicBezTo>
                    <a:cubicBezTo>
                      <a:pt x="4488" y="12277"/>
                      <a:pt x="4586" y="12276"/>
                      <a:pt x="4683" y="12276"/>
                    </a:cubicBezTo>
                    <a:cubicBezTo>
                      <a:pt x="5034" y="12276"/>
                      <a:pt x="5369" y="12290"/>
                      <a:pt x="5669" y="12417"/>
                    </a:cubicBezTo>
                    <a:cubicBezTo>
                      <a:pt x="6156" y="12630"/>
                      <a:pt x="6559" y="12738"/>
                      <a:pt x="6895" y="12738"/>
                    </a:cubicBezTo>
                    <a:cubicBezTo>
                      <a:pt x="7678" y="12738"/>
                      <a:pt x="8093" y="12148"/>
                      <a:pt x="8348" y="10914"/>
                    </a:cubicBezTo>
                    <a:cubicBezTo>
                      <a:pt x="8572" y="9773"/>
                      <a:pt x="9073" y="8235"/>
                      <a:pt x="9937" y="7786"/>
                    </a:cubicBezTo>
                    <a:cubicBezTo>
                      <a:pt x="11268" y="7094"/>
                      <a:pt x="10577" y="6697"/>
                      <a:pt x="10231" y="6023"/>
                    </a:cubicBezTo>
                    <a:cubicBezTo>
                      <a:pt x="9782" y="5124"/>
                      <a:pt x="8797" y="4278"/>
                      <a:pt x="10058" y="3189"/>
                    </a:cubicBezTo>
                    <a:cubicBezTo>
                      <a:pt x="10404" y="2895"/>
                      <a:pt x="11285" y="2618"/>
                      <a:pt x="10853" y="1945"/>
                    </a:cubicBezTo>
                    <a:cubicBezTo>
                      <a:pt x="10266" y="1063"/>
                      <a:pt x="9402" y="286"/>
                      <a:pt x="8348" y="26"/>
                    </a:cubicBezTo>
                    <a:cubicBezTo>
                      <a:pt x="8284" y="9"/>
                      <a:pt x="8222" y="0"/>
                      <a:pt x="8163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3002;p54">
                <a:extLst>
                  <a:ext uri="{FF2B5EF4-FFF2-40B4-BE49-F238E27FC236}">
                    <a16:creationId xmlns:a16="http://schemas.microsoft.com/office/drawing/2014/main" id="{E4433FC0-7346-29E8-5AA1-1D00BC2C4899}"/>
                  </a:ext>
                </a:extLst>
              </p:cNvPr>
              <p:cNvSpPr/>
              <p:nvPr/>
            </p:nvSpPr>
            <p:spPr>
              <a:xfrm>
                <a:off x="5668409" y="2870024"/>
                <a:ext cx="541800" cy="430700"/>
              </a:xfrm>
              <a:custGeom>
                <a:avLst/>
                <a:gdLst/>
                <a:ahLst/>
                <a:cxnLst/>
                <a:rect l="l" t="t" r="r" b="b"/>
                <a:pathLst>
                  <a:path w="21672" h="17228" extrusionOk="0">
                    <a:moveTo>
                      <a:pt x="7484" y="4583"/>
                    </a:moveTo>
                    <a:lnTo>
                      <a:pt x="7484" y="4583"/>
                    </a:lnTo>
                    <a:cubicBezTo>
                      <a:pt x="7486" y="4586"/>
                      <a:pt x="7488" y="4589"/>
                      <a:pt x="7491" y="4592"/>
                    </a:cubicBezTo>
                    <a:lnTo>
                      <a:pt x="7491" y="4592"/>
                    </a:lnTo>
                    <a:cubicBezTo>
                      <a:pt x="7494" y="4595"/>
                      <a:pt x="7498" y="4597"/>
                      <a:pt x="7501" y="4600"/>
                    </a:cubicBezTo>
                    <a:lnTo>
                      <a:pt x="7484" y="4583"/>
                    </a:lnTo>
                    <a:close/>
                    <a:moveTo>
                      <a:pt x="1210" y="0"/>
                    </a:moveTo>
                    <a:cubicBezTo>
                      <a:pt x="910" y="0"/>
                      <a:pt x="646" y="84"/>
                      <a:pt x="415" y="314"/>
                    </a:cubicBezTo>
                    <a:cubicBezTo>
                      <a:pt x="1" y="712"/>
                      <a:pt x="260" y="1127"/>
                      <a:pt x="571" y="1403"/>
                    </a:cubicBezTo>
                    <a:cubicBezTo>
                      <a:pt x="1833" y="2561"/>
                      <a:pt x="2939" y="3874"/>
                      <a:pt x="3872" y="5309"/>
                    </a:cubicBezTo>
                    <a:cubicBezTo>
                      <a:pt x="5894" y="8264"/>
                      <a:pt x="6948" y="12014"/>
                      <a:pt x="10663" y="13552"/>
                    </a:cubicBezTo>
                    <a:cubicBezTo>
                      <a:pt x="10715" y="13587"/>
                      <a:pt x="10733" y="13656"/>
                      <a:pt x="10733" y="13725"/>
                    </a:cubicBezTo>
                    <a:cubicBezTo>
                      <a:pt x="10007" y="15522"/>
                      <a:pt x="11579" y="15401"/>
                      <a:pt x="12478" y="15660"/>
                    </a:cubicBezTo>
                    <a:cubicBezTo>
                      <a:pt x="14932" y="16334"/>
                      <a:pt x="17420" y="16801"/>
                      <a:pt x="19961" y="17043"/>
                    </a:cubicBezTo>
                    <a:cubicBezTo>
                      <a:pt x="20276" y="17079"/>
                      <a:pt x="20618" y="17227"/>
                      <a:pt x="20904" y="17227"/>
                    </a:cubicBezTo>
                    <a:cubicBezTo>
                      <a:pt x="21167" y="17227"/>
                      <a:pt x="21382" y="17101"/>
                      <a:pt x="21482" y="16645"/>
                    </a:cubicBezTo>
                    <a:cubicBezTo>
                      <a:pt x="21672" y="15816"/>
                      <a:pt x="20842" y="15626"/>
                      <a:pt x="20306" y="15280"/>
                    </a:cubicBezTo>
                    <a:cubicBezTo>
                      <a:pt x="18129" y="13932"/>
                      <a:pt x="15502" y="14347"/>
                      <a:pt x="13204" y="13448"/>
                    </a:cubicBezTo>
                    <a:cubicBezTo>
                      <a:pt x="13103" y="13410"/>
                      <a:pt x="12986" y="13400"/>
                      <a:pt x="12863" y="13400"/>
                    </a:cubicBezTo>
                    <a:cubicBezTo>
                      <a:pt x="12726" y="13400"/>
                      <a:pt x="12582" y="13412"/>
                      <a:pt x="12448" y="13412"/>
                    </a:cubicBezTo>
                    <a:cubicBezTo>
                      <a:pt x="12162" y="13412"/>
                      <a:pt x="11919" y="13355"/>
                      <a:pt x="11873" y="12999"/>
                    </a:cubicBezTo>
                    <a:cubicBezTo>
                      <a:pt x="11769" y="12221"/>
                      <a:pt x="11614" y="11288"/>
                      <a:pt x="12409" y="10666"/>
                    </a:cubicBezTo>
                    <a:cubicBezTo>
                      <a:pt x="12979" y="10199"/>
                      <a:pt x="12806" y="9836"/>
                      <a:pt x="12478" y="9249"/>
                    </a:cubicBezTo>
                    <a:cubicBezTo>
                      <a:pt x="11908" y="8195"/>
                      <a:pt x="10352" y="8558"/>
                      <a:pt x="10076" y="7849"/>
                    </a:cubicBezTo>
                    <a:cubicBezTo>
                      <a:pt x="9542" y="6419"/>
                      <a:pt x="8354" y="5659"/>
                      <a:pt x="7491" y="4592"/>
                    </a:cubicBezTo>
                    <a:lnTo>
                      <a:pt x="7491" y="4592"/>
                    </a:lnTo>
                    <a:cubicBezTo>
                      <a:pt x="6993" y="4179"/>
                      <a:pt x="6512" y="3733"/>
                      <a:pt x="5980" y="3339"/>
                    </a:cubicBezTo>
                    <a:cubicBezTo>
                      <a:pt x="4563" y="2285"/>
                      <a:pt x="3682" y="522"/>
                      <a:pt x="1763" y="72"/>
                    </a:cubicBezTo>
                    <a:cubicBezTo>
                      <a:pt x="1567" y="28"/>
                      <a:pt x="1383" y="0"/>
                      <a:pt x="1210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3003;p54">
                <a:extLst>
                  <a:ext uri="{FF2B5EF4-FFF2-40B4-BE49-F238E27FC236}">
                    <a16:creationId xmlns:a16="http://schemas.microsoft.com/office/drawing/2014/main" id="{F7B79B71-FFEB-BF99-1272-A241110422C8}"/>
                  </a:ext>
                </a:extLst>
              </p:cNvPr>
              <p:cNvSpPr/>
              <p:nvPr/>
            </p:nvSpPr>
            <p:spPr>
              <a:xfrm>
                <a:off x="4512709" y="3335399"/>
                <a:ext cx="227275" cy="395425"/>
              </a:xfrm>
              <a:custGeom>
                <a:avLst/>
                <a:gdLst/>
                <a:ahLst/>
                <a:cxnLst/>
                <a:rect l="l" t="t" r="r" b="b"/>
                <a:pathLst>
                  <a:path w="9091" h="15817" extrusionOk="0">
                    <a:moveTo>
                      <a:pt x="7622" y="0"/>
                    </a:moveTo>
                    <a:cubicBezTo>
                      <a:pt x="7155" y="0"/>
                      <a:pt x="6965" y="363"/>
                      <a:pt x="6740" y="761"/>
                    </a:cubicBezTo>
                    <a:cubicBezTo>
                      <a:pt x="5963" y="2212"/>
                      <a:pt x="5323" y="3802"/>
                      <a:pt x="3405" y="4200"/>
                    </a:cubicBezTo>
                    <a:cubicBezTo>
                      <a:pt x="2645" y="4338"/>
                      <a:pt x="2247" y="4891"/>
                      <a:pt x="2109" y="5738"/>
                    </a:cubicBezTo>
                    <a:cubicBezTo>
                      <a:pt x="1781" y="7587"/>
                      <a:pt x="1971" y="9471"/>
                      <a:pt x="917" y="11285"/>
                    </a:cubicBezTo>
                    <a:cubicBezTo>
                      <a:pt x="1" y="12910"/>
                      <a:pt x="1660" y="15813"/>
                      <a:pt x="3077" y="15813"/>
                    </a:cubicBezTo>
                    <a:cubicBezTo>
                      <a:pt x="3125" y="15815"/>
                      <a:pt x="3172" y="15816"/>
                      <a:pt x="3219" y="15816"/>
                    </a:cubicBezTo>
                    <a:cubicBezTo>
                      <a:pt x="4640" y="15816"/>
                      <a:pt x="5279" y="14808"/>
                      <a:pt x="5496" y="13670"/>
                    </a:cubicBezTo>
                    <a:cubicBezTo>
                      <a:pt x="6049" y="11095"/>
                      <a:pt x="7034" y="8676"/>
                      <a:pt x="8002" y="6256"/>
                    </a:cubicBezTo>
                    <a:cubicBezTo>
                      <a:pt x="8745" y="4373"/>
                      <a:pt x="9091" y="2645"/>
                      <a:pt x="8192" y="778"/>
                    </a:cubicBezTo>
                    <a:cubicBezTo>
                      <a:pt x="8054" y="467"/>
                      <a:pt x="8106" y="18"/>
                      <a:pt x="762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3004;p54">
                <a:extLst>
                  <a:ext uri="{FF2B5EF4-FFF2-40B4-BE49-F238E27FC236}">
                    <a16:creationId xmlns:a16="http://schemas.microsoft.com/office/drawing/2014/main" id="{CB858014-7B32-CCAB-D8E9-ECAF1CFB5A03}"/>
                  </a:ext>
                </a:extLst>
              </p:cNvPr>
              <p:cNvSpPr/>
              <p:nvPr/>
            </p:nvSpPr>
            <p:spPr>
              <a:xfrm>
                <a:off x="6562309" y="1698649"/>
                <a:ext cx="267450" cy="418275"/>
              </a:xfrm>
              <a:custGeom>
                <a:avLst/>
                <a:gdLst/>
                <a:ahLst/>
                <a:cxnLst/>
                <a:rect l="l" t="t" r="r" b="b"/>
                <a:pathLst>
                  <a:path w="10698" h="16731" extrusionOk="0">
                    <a:moveTo>
                      <a:pt x="4909" y="1"/>
                    </a:moveTo>
                    <a:cubicBezTo>
                      <a:pt x="4667" y="1"/>
                      <a:pt x="4504" y="61"/>
                      <a:pt x="4562" y="216"/>
                    </a:cubicBezTo>
                    <a:cubicBezTo>
                      <a:pt x="5064" y="1633"/>
                      <a:pt x="3992" y="3465"/>
                      <a:pt x="5444" y="4502"/>
                    </a:cubicBezTo>
                    <a:cubicBezTo>
                      <a:pt x="6654" y="5366"/>
                      <a:pt x="6515" y="6627"/>
                      <a:pt x="6913" y="7647"/>
                    </a:cubicBezTo>
                    <a:cubicBezTo>
                      <a:pt x="6804" y="8207"/>
                      <a:pt x="6835" y="9062"/>
                      <a:pt x="6426" y="9062"/>
                    </a:cubicBezTo>
                    <a:cubicBezTo>
                      <a:pt x="6380" y="9062"/>
                      <a:pt x="6330" y="9052"/>
                      <a:pt x="6273" y="9029"/>
                    </a:cubicBezTo>
                    <a:cubicBezTo>
                      <a:pt x="6019" y="8928"/>
                      <a:pt x="5817" y="8884"/>
                      <a:pt x="5657" y="8884"/>
                    </a:cubicBezTo>
                    <a:cubicBezTo>
                      <a:pt x="5131" y="8884"/>
                      <a:pt x="5047" y="9360"/>
                      <a:pt x="4995" y="9876"/>
                    </a:cubicBezTo>
                    <a:cubicBezTo>
                      <a:pt x="4925" y="10533"/>
                      <a:pt x="4614" y="10757"/>
                      <a:pt x="4044" y="10896"/>
                    </a:cubicBezTo>
                    <a:cubicBezTo>
                      <a:pt x="726" y="11673"/>
                      <a:pt x="0" y="13229"/>
                      <a:pt x="1659" y="16028"/>
                    </a:cubicBezTo>
                    <a:cubicBezTo>
                      <a:pt x="1834" y="16314"/>
                      <a:pt x="1935" y="16730"/>
                      <a:pt x="2351" y="16730"/>
                    </a:cubicBezTo>
                    <a:cubicBezTo>
                      <a:pt x="2389" y="16730"/>
                      <a:pt x="2429" y="16727"/>
                      <a:pt x="2471" y="16720"/>
                    </a:cubicBezTo>
                    <a:cubicBezTo>
                      <a:pt x="3007" y="16633"/>
                      <a:pt x="3197" y="16236"/>
                      <a:pt x="3301" y="15752"/>
                    </a:cubicBezTo>
                    <a:cubicBezTo>
                      <a:pt x="3405" y="15251"/>
                      <a:pt x="3301" y="14784"/>
                      <a:pt x="4009" y="14542"/>
                    </a:cubicBezTo>
                    <a:cubicBezTo>
                      <a:pt x="5651" y="13955"/>
                      <a:pt x="7241" y="13194"/>
                      <a:pt x="8866" y="12555"/>
                    </a:cubicBezTo>
                    <a:cubicBezTo>
                      <a:pt x="9298" y="12399"/>
                      <a:pt x="9643" y="12261"/>
                      <a:pt x="9799" y="11829"/>
                    </a:cubicBezTo>
                    <a:cubicBezTo>
                      <a:pt x="10300" y="10308"/>
                      <a:pt x="8866" y="5746"/>
                      <a:pt x="7604" y="4709"/>
                    </a:cubicBezTo>
                    <a:cubicBezTo>
                      <a:pt x="7397" y="4536"/>
                      <a:pt x="6809" y="4571"/>
                      <a:pt x="7016" y="4139"/>
                    </a:cubicBezTo>
                    <a:cubicBezTo>
                      <a:pt x="7082" y="4008"/>
                      <a:pt x="7166" y="3963"/>
                      <a:pt x="7262" y="3963"/>
                    </a:cubicBezTo>
                    <a:cubicBezTo>
                      <a:pt x="7468" y="3963"/>
                      <a:pt x="7725" y="4173"/>
                      <a:pt x="7950" y="4173"/>
                    </a:cubicBezTo>
                    <a:cubicBezTo>
                      <a:pt x="7979" y="4174"/>
                      <a:pt x="8009" y="4175"/>
                      <a:pt x="8039" y="4175"/>
                    </a:cubicBezTo>
                    <a:cubicBezTo>
                      <a:pt x="9008" y="4175"/>
                      <a:pt x="9913" y="3634"/>
                      <a:pt x="10265" y="2946"/>
                    </a:cubicBezTo>
                    <a:cubicBezTo>
                      <a:pt x="10697" y="2117"/>
                      <a:pt x="9695" y="1667"/>
                      <a:pt x="8987" y="1581"/>
                    </a:cubicBezTo>
                    <a:cubicBezTo>
                      <a:pt x="7811" y="1443"/>
                      <a:pt x="6930" y="786"/>
                      <a:pt x="5962" y="250"/>
                    </a:cubicBezTo>
                    <a:cubicBezTo>
                      <a:pt x="5704" y="111"/>
                      <a:pt x="5235" y="1"/>
                      <a:pt x="4909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3005;p54">
                <a:extLst>
                  <a:ext uri="{FF2B5EF4-FFF2-40B4-BE49-F238E27FC236}">
                    <a16:creationId xmlns:a16="http://schemas.microsoft.com/office/drawing/2014/main" id="{080298E6-D001-FA6F-239C-D66B60E63AEA}"/>
                  </a:ext>
                </a:extLst>
              </p:cNvPr>
              <p:cNvSpPr/>
              <p:nvPr/>
            </p:nvSpPr>
            <p:spPr>
              <a:xfrm>
                <a:off x="7025884" y="4025524"/>
                <a:ext cx="468775" cy="354550"/>
              </a:xfrm>
              <a:custGeom>
                <a:avLst/>
                <a:gdLst/>
                <a:ahLst/>
                <a:cxnLst/>
                <a:rect l="l" t="t" r="r" b="b"/>
                <a:pathLst>
                  <a:path w="18751" h="14182" extrusionOk="0">
                    <a:moveTo>
                      <a:pt x="15666" y="0"/>
                    </a:moveTo>
                    <a:cubicBezTo>
                      <a:pt x="15588" y="0"/>
                      <a:pt x="15504" y="9"/>
                      <a:pt x="15415" y="28"/>
                    </a:cubicBezTo>
                    <a:cubicBezTo>
                      <a:pt x="14690" y="184"/>
                      <a:pt x="14759" y="772"/>
                      <a:pt x="14897" y="1290"/>
                    </a:cubicBezTo>
                    <a:cubicBezTo>
                      <a:pt x="15294" y="2845"/>
                      <a:pt x="14880" y="4038"/>
                      <a:pt x="13463" y="4850"/>
                    </a:cubicBezTo>
                    <a:cubicBezTo>
                      <a:pt x="13013" y="5109"/>
                      <a:pt x="12823" y="5472"/>
                      <a:pt x="13065" y="5991"/>
                    </a:cubicBezTo>
                    <a:cubicBezTo>
                      <a:pt x="13324" y="6578"/>
                      <a:pt x="12823" y="6803"/>
                      <a:pt x="12512" y="7097"/>
                    </a:cubicBezTo>
                    <a:cubicBezTo>
                      <a:pt x="12410" y="7191"/>
                      <a:pt x="12303" y="7233"/>
                      <a:pt x="12200" y="7233"/>
                    </a:cubicBezTo>
                    <a:cubicBezTo>
                      <a:pt x="12041" y="7233"/>
                      <a:pt x="11891" y="7133"/>
                      <a:pt x="11786" y="6976"/>
                    </a:cubicBezTo>
                    <a:cubicBezTo>
                      <a:pt x="11531" y="6610"/>
                      <a:pt x="11284" y="6477"/>
                      <a:pt x="11039" y="6477"/>
                    </a:cubicBezTo>
                    <a:cubicBezTo>
                      <a:pt x="10705" y="6477"/>
                      <a:pt x="10373" y="6726"/>
                      <a:pt x="10024" y="6976"/>
                    </a:cubicBezTo>
                    <a:cubicBezTo>
                      <a:pt x="8797" y="7891"/>
                      <a:pt x="7811" y="9188"/>
                      <a:pt x="6308" y="9637"/>
                    </a:cubicBezTo>
                    <a:cubicBezTo>
                      <a:pt x="4303" y="10242"/>
                      <a:pt x="2696" y="11572"/>
                      <a:pt x="812" y="12385"/>
                    </a:cubicBezTo>
                    <a:cubicBezTo>
                      <a:pt x="242" y="12627"/>
                      <a:pt x="0" y="13214"/>
                      <a:pt x="692" y="13577"/>
                    </a:cubicBezTo>
                    <a:cubicBezTo>
                      <a:pt x="1262" y="13888"/>
                      <a:pt x="1936" y="13992"/>
                      <a:pt x="2610" y="14182"/>
                    </a:cubicBezTo>
                    <a:cubicBezTo>
                      <a:pt x="3819" y="13854"/>
                      <a:pt x="4943" y="13249"/>
                      <a:pt x="5893" y="12436"/>
                    </a:cubicBezTo>
                    <a:cubicBezTo>
                      <a:pt x="7829" y="10743"/>
                      <a:pt x="10144" y="9447"/>
                      <a:pt x="12357" y="8496"/>
                    </a:cubicBezTo>
                    <a:cubicBezTo>
                      <a:pt x="14396" y="7615"/>
                      <a:pt x="15847" y="6042"/>
                      <a:pt x="17817" y="5213"/>
                    </a:cubicBezTo>
                    <a:cubicBezTo>
                      <a:pt x="18301" y="4988"/>
                      <a:pt x="18751" y="4452"/>
                      <a:pt x="18612" y="3848"/>
                    </a:cubicBezTo>
                    <a:cubicBezTo>
                      <a:pt x="18539" y="3538"/>
                      <a:pt x="18402" y="3442"/>
                      <a:pt x="18239" y="3442"/>
                    </a:cubicBezTo>
                    <a:cubicBezTo>
                      <a:pt x="18019" y="3442"/>
                      <a:pt x="17752" y="3615"/>
                      <a:pt x="17524" y="3675"/>
                    </a:cubicBezTo>
                    <a:cubicBezTo>
                      <a:pt x="17487" y="3682"/>
                      <a:pt x="17451" y="3686"/>
                      <a:pt x="17417" y="3686"/>
                    </a:cubicBezTo>
                    <a:cubicBezTo>
                      <a:pt x="17207" y="3686"/>
                      <a:pt x="17050" y="3554"/>
                      <a:pt x="17109" y="3346"/>
                    </a:cubicBezTo>
                    <a:cubicBezTo>
                      <a:pt x="17385" y="2431"/>
                      <a:pt x="16625" y="1791"/>
                      <a:pt x="16556" y="962"/>
                    </a:cubicBezTo>
                    <a:cubicBezTo>
                      <a:pt x="16526" y="461"/>
                      <a:pt x="16229" y="0"/>
                      <a:pt x="1566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3006;p54">
                <a:extLst>
                  <a:ext uri="{FF2B5EF4-FFF2-40B4-BE49-F238E27FC236}">
                    <a16:creationId xmlns:a16="http://schemas.microsoft.com/office/drawing/2014/main" id="{782F80DE-47CF-985F-57D5-E49E865105E6}"/>
                  </a:ext>
                </a:extLst>
              </p:cNvPr>
              <p:cNvSpPr/>
              <p:nvPr/>
            </p:nvSpPr>
            <p:spPr>
              <a:xfrm>
                <a:off x="6430109" y="2459624"/>
                <a:ext cx="232875" cy="385425"/>
              </a:xfrm>
              <a:custGeom>
                <a:avLst/>
                <a:gdLst/>
                <a:ahLst/>
                <a:cxnLst/>
                <a:rect l="l" t="t" r="r" b="b"/>
                <a:pathLst>
                  <a:path w="9315" h="15417" extrusionOk="0">
                    <a:moveTo>
                      <a:pt x="6907" y="9941"/>
                    </a:moveTo>
                    <a:cubicBezTo>
                      <a:pt x="6738" y="10523"/>
                      <a:pt x="6645" y="11167"/>
                      <a:pt x="5910" y="11304"/>
                    </a:cubicBezTo>
                    <a:cubicBezTo>
                      <a:pt x="5905" y="11305"/>
                      <a:pt x="5899" y="11305"/>
                      <a:pt x="5892" y="11305"/>
                    </a:cubicBezTo>
                    <a:cubicBezTo>
                      <a:pt x="5767" y="11305"/>
                      <a:pt x="5547" y="11146"/>
                      <a:pt x="5547" y="11097"/>
                    </a:cubicBezTo>
                    <a:cubicBezTo>
                      <a:pt x="5616" y="10270"/>
                      <a:pt x="6304" y="10147"/>
                      <a:pt x="6907" y="9941"/>
                    </a:cubicBezTo>
                    <a:close/>
                    <a:moveTo>
                      <a:pt x="2345" y="1"/>
                    </a:moveTo>
                    <a:cubicBezTo>
                      <a:pt x="2049" y="1"/>
                      <a:pt x="1708" y="93"/>
                      <a:pt x="1419" y="93"/>
                    </a:cubicBezTo>
                    <a:cubicBezTo>
                      <a:pt x="1383" y="93"/>
                      <a:pt x="1348" y="92"/>
                      <a:pt x="1313" y="88"/>
                    </a:cubicBezTo>
                    <a:cubicBezTo>
                      <a:pt x="1306" y="88"/>
                      <a:pt x="1299" y="88"/>
                      <a:pt x="1292" y="88"/>
                    </a:cubicBezTo>
                    <a:cubicBezTo>
                      <a:pt x="885" y="88"/>
                      <a:pt x="504" y="561"/>
                      <a:pt x="639" y="883"/>
                    </a:cubicBezTo>
                    <a:cubicBezTo>
                      <a:pt x="1244" y="2283"/>
                      <a:pt x="0" y="3977"/>
                      <a:pt x="1348" y="5273"/>
                    </a:cubicBezTo>
                    <a:cubicBezTo>
                      <a:pt x="1538" y="5446"/>
                      <a:pt x="1383" y="5964"/>
                      <a:pt x="1538" y="6241"/>
                    </a:cubicBezTo>
                    <a:cubicBezTo>
                      <a:pt x="1851" y="6738"/>
                      <a:pt x="1941" y="7889"/>
                      <a:pt x="2501" y="7889"/>
                    </a:cubicBezTo>
                    <a:cubicBezTo>
                      <a:pt x="2623" y="7889"/>
                      <a:pt x="2766" y="7836"/>
                      <a:pt x="2938" y="7710"/>
                    </a:cubicBezTo>
                    <a:cubicBezTo>
                      <a:pt x="3345" y="7411"/>
                      <a:pt x="3664" y="7306"/>
                      <a:pt x="3951" y="7306"/>
                    </a:cubicBezTo>
                    <a:cubicBezTo>
                      <a:pt x="4345" y="7306"/>
                      <a:pt x="4678" y="7505"/>
                      <a:pt x="5098" y="7675"/>
                    </a:cubicBezTo>
                    <a:cubicBezTo>
                      <a:pt x="5375" y="7796"/>
                      <a:pt x="5651" y="7848"/>
                      <a:pt x="5668" y="8176"/>
                    </a:cubicBezTo>
                    <a:cubicBezTo>
                      <a:pt x="5668" y="8297"/>
                      <a:pt x="5547" y="8401"/>
                      <a:pt x="5478" y="8504"/>
                    </a:cubicBezTo>
                    <a:cubicBezTo>
                      <a:pt x="5288" y="8384"/>
                      <a:pt x="5098" y="8263"/>
                      <a:pt x="4908" y="8107"/>
                    </a:cubicBezTo>
                    <a:cubicBezTo>
                      <a:pt x="4670" y="7869"/>
                      <a:pt x="4349" y="7740"/>
                      <a:pt x="4020" y="7740"/>
                    </a:cubicBezTo>
                    <a:cubicBezTo>
                      <a:pt x="3895" y="7740"/>
                      <a:pt x="3770" y="7758"/>
                      <a:pt x="3646" y="7796"/>
                    </a:cubicBezTo>
                    <a:cubicBezTo>
                      <a:pt x="3059" y="7951"/>
                      <a:pt x="3284" y="8470"/>
                      <a:pt x="3249" y="8850"/>
                    </a:cubicBezTo>
                    <a:cubicBezTo>
                      <a:pt x="3180" y="10008"/>
                      <a:pt x="4701" y="11270"/>
                      <a:pt x="4580" y="11408"/>
                    </a:cubicBezTo>
                    <a:cubicBezTo>
                      <a:pt x="3042" y="13170"/>
                      <a:pt x="4251" y="13205"/>
                      <a:pt x="5599" y="13758"/>
                    </a:cubicBezTo>
                    <a:cubicBezTo>
                      <a:pt x="6014" y="13948"/>
                      <a:pt x="6429" y="15244"/>
                      <a:pt x="7379" y="15400"/>
                    </a:cubicBezTo>
                    <a:cubicBezTo>
                      <a:pt x="7454" y="15411"/>
                      <a:pt x="7523" y="15417"/>
                      <a:pt x="7586" y="15417"/>
                    </a:cubicBezTo>
                    <a:cubicBezTo>
                      <a:pt x="8462" y="15417"/>
                      <a:pt x="8316" y="14362"/>
                      <a:pt x="8606" y="13879"/>
                    </a:cubicBezTo>
                    <a:cubicBezTo>
                      <a:pt x="9315" y="12687"/>
                      <a:pt x="8554" y="11529"/>
                      <a:pt x="8105" y="10423"/>
                    </a:cubicBezTo>
                    <a:cubicBezTo>
                      <a:pt x="7967" y="10058"/>
                      <a:pt x="7709" y="9812"/>
                      <a:pt x="7353" y="9812"/>
                    </a:cubicBezTo>
                    <a:cubicBezTo>
                      <a:pt x="7222" y="9812"/>
                      <a:pt x="7078" y="9845"/>
                      <a:pt x="6922" y="9917"/>
                    </a:cubicBezTo>
                    <a:lnTo>
                      <a:pt x="6922" y="9917"/>
                    </a:lnTo>
                    <a:cubicBezTo>
                      <a:pt x="7290" y="9072"/>
                      <a:pt x="8114" y="7913"/>
                      <a:pt x="7103" y="7433"/>
                    </a:cubicBezTo>
                    <a:cubicBezTo>
                      <a:pt x="5789" y="6828"/>
                      <a:pt x="5530" y="5048"/>
                      <a:pt x="3854" y="4927"/>
                    </a:cubicBezTo>
                    <a:cubicBezTo>
                      <a:pt x="3335" y="4893"/>
                      <a:pt x="2886" y="4167"/>
                      <a:pt x="3318" y="3424"/>
                    </a:cubicBezTo>
                    <a:cubicBezTo>
                      <a:pt x="3975" y="2318"/>
                      <a:pt x="3353" y="1298"/>
                      <a:pt x="2955" y="348"/>
                    </a:cubicBezTo>
                    <a:cubicBezTo>
                      <a:pt x="2833" y="73"/>
                      <a:pt x="2607" y="1"/>
                      <a:pt x="234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3007;p54">
                <a:extLst>
                  <a:ext uri="{FF2B5EF4-FFF2-40B4-BE49-F238E27FC236}">
                    <a16:creationId xmlns:a16="http://schemas.microsoft.com/office/drawing/2014/main" id="{BC9DF22A-39A7-E99C-ABF9-FF82228C6E60}"/>
                  </a:ext>
                </a:extLst>
              </p:cNvPr>
              <p:cNvSpPr/>
              <p:nvPr/>
            </p:nvSpPr>
            <p:spPr>
              <a:xfrm>
                <a:off x="6263759" y="2983349"/>
                <a:ext cx="185375" cy="227425"/>
              </a:xfrm>
              <a:custGeom>
                <a:avLst/>
                <a:gdLst/>
                <a:ahLst/>
                <a:cxnLst/>
                <a:rect l="l" t="t" r="r" b="b"/>
                <a:pathLst>
                  <a:path w="7415" h="9097" extrusionOk="0">
                    <a:moveTo>
                      <a:pt x="6576" y="0"/>
                    </a:moveTo>
                    <a:cubicBezTo>
                      <a:pt x="6440" y="0"/>
                      <a:pt x="6314" y="46"/>
                      <a:pt x="6222" y="154"/>
                    </a:cubicBezTo>
                    <a:cubicBezTo>
                      <a:pt x="5928" y="483"/>
                      <a:pt x="5611" y="592"/>
                      <a:pt x="5290" y="592"/>
                    </a:cubicBezTo>
                    <a:cubicBezTo>
                      <a:pt x="4988" y="592"/>
                      <a:pt x="4683" y="496"/>
                      <a:pt x="4390" y="396"/>
                    </a:cubicBezTo>
                    <a:cubicBezTo>
                      <a:pt x="3964" y="242"/>
                      <a:pt x="3597" y="173"/>
                      <a:pt x="3279" y="173"/>
                    </a:cubicBezTo>
                    <a:cubicBezTo>
                      <a:pt x="1986" y="173"/>
                      <a:pt x="1492" y="1318"/>
                      <a:pt x="1020" y="2608"/>
                    </a:cubicBezTo>
                    <a:cubicBezTo>
                      <a:pt x="364" y="4353"/>
                      <a:pt x="1" y="6064"/>
                      <a:pt x="796" y="7360"/>
                    </a:cubicBezTo>
                    <a:cubicBezTo>
                      <a:pt x="847" y="8362"/>
                      <a:pt x="761" y="8984"/>
                      <a:pt x="1470" y="9088"/>
                    </a:cubicBezTo>
                    <a:cubicBezTo>
                      <a:pt x="1519" y="9094"/>
                      <a:pt x="1568" y="9097"/>
                      <a:pt x="1614" y="9097"/>
                    </a:cubicBezTo>
                    <a:cubicBezTo>
                      <a:pt x="2117" y="9097"/>
                      <a:pt x="2435" y="8762"/>
                      <a:pt x="2593" y="8224"/>
                    </a:cubicBezTo>
                    <a:cubicBezTo>
                      <a:pt x="2634" y="8075"/>
                      <a:pt x="2578" y="7743"/>
                      <a:pt x="2746" y="7743"/>
                    </a:cubicBezTo>
                    <a:cubicBezTo>
                      <a:pt x="2792" y="7743"/>
                      <a:pt x="2854" y="7768"/>
                      <a:pt x="2938" y="7827"/>
                    </a:cubicBezTo>
                    <a:cubicBezTo>
                      <a:pt x="3173" y="7995"/>
                      <a:pt x="3380" y="8062"/>
                      <a:pt x="3567" y="8062"/>
                    </a:cubicBezTo>
                    <a:cubicBezTo>
                      <a:pt x="4013" y="8062"/>
                      <a:pt x="4340" y="7677"/>
                      <a:pt x="4632" y="7360"/>
                    </a:cubicBezTo>
                    <a:cubicBezTo>
                      <a:pt x="5116" y="6842"/>
                      <a:pt x="4563" y="6358"/>
                      <a:pt x="4373" y="5839"/>
                    </a:cubicBezTo>
                    <a:cubicBezTo>
                      <a:pt x="4183" y="5321"/>
                      <a:pt x="3491" y="4750"/>
                      <a:pt x="4442" y="4249"/>
                    </a:cubicBezTo>
                    <a:cubicBezTo>
                      <a:pt x="4943" y="3990"/>
                      <a:pt x="5790" y="3852"/>
                      <a:pt x="5427" y="3057"/>
                    </a:cubicBezTo>
                    <a:cubicBezTo>
                      <a:pt x="5274" y="2713"/>
                      <a:pt x="5030" y="2616"/>
                      <a:pt x="4752" y="2616"/>
                    </a:cubicBezTo>
                    <a:cubicBezTo>
                      <a:pt x="4400" y="2616"/>
                      <a:pt x="3994" y="2771"/>
                      <a:pt x="3647" y="2780"/>
                    </a:cubicBezTo>
                    <a:cubicBezTo>
                      <a:pt x="3388" y="2815"/>
                      <a:pt x="3129" y="2850"/>
                      <a:pt x="2887" y="2919"/>
                    </a:cubicBezTo>
                    <a:cubicBezTo>
                      <a:pt x="2887" y="2746"/>
                      <a:pt x="2800" y="2487"/>
                      <a:pt x="2887" y="2435"/>
                    </a:cubicBezTo>
                    <a:cubicBezTo>
                      <a:pt x="3111" y="2262"/>
                      <a:pt x="3405" y="2037"/>
                      <a:pt x="3664" y="2037"/>
                    </a:cubicBezTo>
                    <a:cubicBezTo>
                      <a:pt x="4321" y="2055"/>
                      <a:pt x="4995" y="2262"/>
                      <a:pt x="5634" y="2262"/>
                    </a:cubicBezTo>
                    <a:cubicBezTo>
                      <a:pt x="6481" y="2262"/>
                      <a:pt x="6861" y="1553"/>
                      <a:pt x="7242" y="931"/>
                    </a:cubicBezTo>
                    <a:cubicBezTo>
                      <a:pt x="7414" y="689"/>
                      <a:pt x="7328" y="344"/>
                      <a:pt x="7086" y="188"/>
                    </a:cubicBezTo>
                    <a:cubicBezTo>
                      <a:pt x="6932" y="73"/>
                      <a:pt x="6746" y="0"/>
                      <a:pt x="657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08;p54">
                <a:extLst>
                  <a:ext uri="{FF2B5EF4-FFF2-40B4-BE49-F238E27FC236}">
                    <a16:creationId xmlns:a16="http://schemas.microsoft.com/office/drawing/2014/main" id="{CEDCC64C-3F1B-D64E-9EFF-434F7D9EDA6E}"/>
                  </a:ext>
                </a:extLst>
              </p:cNvPr>
              <p:cNvSpPr/>
              <p:nvPr/>
            </p:nvSpPr>
            <p:spPr>
              <a:xfrm>
                <a:off x="4444009" y="884024"/>
                <a:ext cx="260125" cy="163000"/>
              </a:xfrm>
              <a:custGeom>
                <a:avLst/>
                <a:gdLst/>
                <a:ahLst/>
                <a:cxnLst/>
                <a:rect l="l" t="t" r="r" b="b"/>
                <a:pathLst>
                  <a:path w="10405" h="6520" extrusionOk="0">
                    <a:moveTo>
                      <a:pt x="8970" y="1"/>
                    </a:moveTo>
                    <a:cubicBezTo>
                      <a:pt x="6620" y="778"/>
                      <a:pt x="3786" y="294"/>
                      <a:pt x="1764" y="2576"/>
                    </a:cubicBezTo>
                    <a:cubicBezTo>
                      <a:pt x="502" y="3993"/>
                      <a:pt x="1" y="5410"/>
                      <a:pt x="1038" y="5876"/>
                    </a:cubicBezTo>
                    <a:cubicBezTo>
                      <a:pt x="2057" y="6274"/>
                      <a:pt x="3146" y="6499"/>
                      <a:pt x="4252" y="6516"/>
                    </a:cubicBezTo>
                    <a:cubicBezTo>
                      <a:pt x="4303" y="6518"/>
                      <a:pt x="4355" y="6520"/>
                      <a:pt x="4406" y="6520"/>
                    </a:cubicBezTo>
                    <a:cubicBezTo>
                      <a:pt x="4717" y="6520"/>
                      <a:pt x="5012" y="6455"/>
                      <a:pt x="5116" y="6084"/>
                    </a:cubicBezTo>
                    <a:cubicBezTo>
                      <a:pt x="5237" y="5652"/>
                      <a:pt x="4892" y="5479"/>
                      <a:pt x="4563" y="5323"/>
                    </a:cubicBezTo>
                    <a:cubicBezTo>
                      <a:pt x="3094" y="4598"/>
                      <a:pt x="3630" y="3924"/>
                      <a:pt x="4598" y="3198"/>
                    </a:cubicBezTo>
                    <a:cubicBezTo>
                      <a:pt x="5980" y="2144"/>
                      <a:pt x="7726" y="2126"/>
                      <a:pt x="9264" y="1487"/>
                    </a:cubicBezTo>
                    <a:cubicBezTo>
                      <a:pt x="9696" y="1331"/>
                      <a:pt x="10404" y="1556"/>
                      <a:pt x="10352" y="796"/>
                    </a:cubicBezTo>
                    <a:cubicBezTo>
                      <a:pt x="10301" y="35"/>
                      <a:pt x="9627" y="70"/>
                      <a:pt x="897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009;p54">
                <a:extLst>
                  <a:ext uri="{FF2B5EF4-FFF2-40B4-BE49-F238E27FC236}">
                    <a16:creationId xmlns:a16="http://schemas.microsoft.com/office/drawing/2014/main" id="{4335113D-DDB0-C330-81A6-3EA26C5C74AE}"/>
                  </a:ext>
                </a:extLst>
              </p:cNvPr>
              <p:cNvSpPr/>
              <p:nvPr/>
            </p:nvSpPr>
            <p:spPr>
              <a:xfrm>
                <a:off x="3729859" y="822024"/>
                <a:ext cx="246275" cy="88775"/>
              </a:xfrm>
              <a:custGeom>
                <a:avLst/>
                <a:gdLst/>
                <a:ahLst/>
                <a:cxnLst/>
                <a:rect l="l" t="t" r="r" b="b"/>
                <a:pathLst>
                  <a:path w="9851" h="3551" extrusionOk="0">
                    <a:moveTo>
                      <a:pt x="3896" y="1"/>
                    </a:moveTo>
                    <a:cubicBezTo>
                      <a:pt x="2951" y="1"/>
                      <a:pt x="1998" y="113"/>
                      <a:pt x="1055" y="130"/>
                    </a:cubicBezTo>
                    <a:cubicBezTo>
                      <a:pt x="674" y="130"/>
                      <a:pt x="260" y="217"/>
                      <a:pt x="121" y="649"/>
                    </a:cubicBezTo>
                    <a:cubicBezTo>
                      <a:pt x="0" y="1046"/>
                      <a:pt x="173" y="1461"/>
                      <a:pt x="536" y="1651"/>
                    </a:cubicBezTo>
                    <a:cubicBezTo>
                      <a:pt x="1487" y="2256"/>
                      <a:pt x="2489" y="2792"/>
                      <a:pt x="3474" y="3345"/>
                    </a:cubicBezTo>
                    <a:cubicBezTo>
                      <a:pt x="3715" y="3472"/>
                      <a:pt x="3939" y="3551"/>
                      <a:pt x="4149" y="3551"/>
                    </a:cubicBezTo>
                    <a:cubicBezTo>
                      <a:pt x="4450" y="3551"/>
                      <a:pt x="4723" y="3389"/>
                      <a:pt x="4978" y="2982"/>
                    </a:cubicBezTo>
                    <a:cubicBezTo>
                      <a:pt x="5203" y="2650"/>
                      <a:pt x="5511" y="2104"/>
                      <a:pt x="5931" y="2104"/>
                    </a:cubicBezTo>
                    <a:cubicBezTo>
                      <a:pt x="6058" y="2104"/>
                      <a:pt x="6195" y="2153"/>
                      <a:pt x="6343" y="2273"/>
                    </a:cubicBezTo>
                    <a:cubicBezTo>
                      <a:pt x="6982" y="2809"/>
                      <a:pt x="7673" y="2826"/>
                      <a:pt x="8365" y="2895"/>
                    </a:cubicBezTo>
                    <a:cubicBezTo>
                      <a:pt x="8588" y="2920"/>
                      <a:pt x="8869" y="3004"/>
                      <a:pt x="9118" y="3004"/>
                    </a:cubicBezTo>
                    <a:cubicBezTo>
                      <a:pt x="9390" y="3004"/>
                      <a:pt x="9623" y="2904"/>
                      <a:pt x="9695" y="2515"/>
                    </a:cubicBezTo>
                    <a:cubicBezTo>
                      <a:pt x="9851" y="1789"/>
                      <a:pt x="9142" y="1668"/>
                      <a:pt x="8641" y="1478"/>
                    </a:cubicBezTo>
                    <a:lnTo>
                      <a:pt x="6585" y="493"/>
                    </a:lnTo>
                    <a:cubicBezTo>
                      <a:pt x="5704" y="104"/>
                      <a:pt x="4803" y="1"/>
                      <a:pt x="389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010;p54">
                <a:extLst>
                  <a:ext uri="{FF2B5EF4-FFF2-40B4-BE49-F238E27FC236}">
                    <a16:creationId xmlns:a16="http://schemas.microsoft.com/office/drawing/2014/main" id="{1D8F6D4F-560E-5659-0DFA-68ADCC417D93}"/>
                  </a:ext>
                </a:extLst>
              </p:cNvPr>
              <p:cNvSpPr/>
              <p:nvPr/>
            </p:nvSpPr>
            <p:spPr>
              <a:xfrm>
                <a:off x="3285284" y="1417574"/>
                <a:ext cx="115825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4633" h="4633" extrusionOk="0">
                    <a:moveTo>
                      <a:pt x="2966" y="1"/>
                    </a:moveTo>
                    <a:cubicBezTo>
                      <a:pt x="2951" y="1"/>
                      <a:pt x="2936" y="1"/>
                      <a:pt x="2921" y="1"/>
                    </a:cubicBezTo>
                    <a:cubicBezTo>
                      <a:pt x="1729" y="36"/>
                      <a:pt x="1" y="2421"/>
                      <a:pt x="139" y="3803"/>
                    </a:cubicBezTo>
                    <a:cubicBezTo>
                      <a:pt x="139" y="4252"/>
                      <a:pt x="502" y="4615"/>
                      <a:pt x="951" y="4633"/>
                    </a:cubicBezTo>
                    <a:cubicBezTo>
                      <a:pt x="2956" y="4581"/>
                      <a:pt x="4632" y="3026"/>
                      <a:pt x="4529" y="1297"/>
                    </a:cubicBezTo>
                    <a:cubicBezTo>
                      <a:pt x="4478" y="482"/>
                      <a:pt x="3809" y="1"/>
                      <a:pt x="296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011;p54">
                <a:extLst>
                  <a:ext uri="{FF2B5EF4-FFF2-40B4-BE49-F238E27FC236}">
                    <a16:creationId xmlns:a16="http://schemas.microsoft.com/office/drawing/2014/main" id="{073A9603-EB0B-ED3A-6D91-B3E62C94BF5F}"/>
                  </a:ext>
                </a:extLst>
              </p:cNvPr>
              <p:cNvSpPr/>
              <p:nvPr/>
            </p:nvSpPr>
            <p:spPr>
              <a:xfrm>
                <a:off x="6206859" y="3263149"/>
                <a:ext cx="215350" cy="82375"/>
              </a:xfrm>
              <a:custGeom>
                <a:avLst/>
                <a:gdLst/>
                <a:ahLst/>
                <a:cxnLst/>
                <a:rect l="l" t="t" r="r" b="b"/>
                <a:pathLst>
                  <a:path w="8614" h="3295" extrusionOk="0">
                    <a:moveTo>
                      <a:pt x="8412" y="834"/>
                    </a:moveTo>
                    <a:lnTo>
                      <a:pt x="8412" y="834"/>
                    </a:lnTo>
                    <a:cubicBezTo>
                      <a:pt x="8408" y="835"/>
                      <a:pt x="8404" y="836"/>
                      <a:pt x="8401" y="837"/>
                    </a:cubicBezTo>
                    <a:lnTo>
                      <a:pt x="8401" y="837"/>
                    </a:lnTo>
                    <a:cubicBezTo>
                      <a:pt x="8399" y="842"/>
                      <a:pt x="8396" y="846"/>
                      <a:pt x="8394" y="851"/>
                    </a:cubicBezTo>
                    <a:lnTo>
                      <a:pt x="8412" y="834"/>
                    </a:lnTo>
                    <a:close/>
                    <a:moveTo>
                      <a:pt x="6441" y="1"/>
                    </a:moveTo>
                    <a:cubicBezTo>
                      <a:pt x="5426" y="1"/>
                      <a:pt x="4424" y="103"/>
                      <a:pt x="3504" y="557"/>
                    </a:cubicBezTo>
                    <a:cubicBezTo>
                      <a:pt x="3268" y="683"/>
                      <a:pt x="3156" y="756"/>
                      <a:pt x="3064" y="756"/>
                    </a:cubicBezTo>
                    <a:cubicBezTo>
                      <a:pt x="2968" y="756"/>
                      <a:pt x="2895" y="675"/>
                      <a:pt x="2726" y="488"/>
                    </a:cubicBezTo>
                    <a:cubicBezTo>
                      <a:pt x="2440" y="160"/>
                      <a:pt x="2158" y="41"/>
                      <a:pt x="1882" y="41"/>
                    </a:cubicBezTo>
                    <a:cubicBezTo>
                      <a:pt x="1373" y="41"/>
                      <a:pt x="881" y="443"/>
                      <a:pt x="410" y="678"/>
                    </a:cubicBezTo>
                    <a:cubicBezTo>
                      <a:pt x="0" y="866"/>
                      <a:pt x="164" y="1612"/>
                      <a:pt x="452" y="1612"/>
                    </a:cubicBezTo>
                    <a:cubicBezTo>
                      <a:pt x="455" y="1612"/>
                      <a:pt x="459" y="1612"/>
                      <a:pt x="462" y="1612"/>
                    </a:cubicBezTo>
                    <a:cubicBezTo>
                      <a:pt x="518" y="1607"/>
                      <a:pt x="572" y="1605"/>
                      <a:pt x="625" y="1605"/>
                    </a:cubicBezTo>
                    <a:cubicBezTo>
                      <a:pt x="1895" y="1605"/>
                      <a:pt x="2508" y="2753"/>
                      <a:pt x="3504" y="3184"/>
                    </a:cubicBezTo>
                    <a:cubicBezTo>
                      <a:pt x="3665" y="3259"/>
                      <a:pt x="3818" y="3295"/>
                      <a:pt x="3955" y="3295"/>
                    </a:cubicBezTo>
                    <a:cubicBezTo>
                      <a:pt x="4389" y="3295"/>
                      <a:pt x="4667" y="2934"/>
                      <a:pt x="4575" y="2303"/>
                    </a:cubicBezTo>
                    <a:cubicBezTo>
                      <a:pt x="4523" y="1905"/>
                      <a:pt x="4541" y="1784"/>
                      <a:pt x="4973" y="1698"/>
                    </a:cubicBezTo>
                    <a:cubicBezTo>
                      <a:pt x="6127" y="1457"/>
                      <a:pt x="7264" y="1130"/>
                      <a:pt x="8401" y="837"/>
                    </a:cubicBezTo>
                    <a:lnTo>
                      <a:pt x="8401" y="837"/>
                    </a:lnTo>
                    <a:cubicBezTo>
                      <a:pt x="8535" y="525"/>
                      <a:pt x="8613" y="56"/>
                      <a:pt x="8256" y="56"/>
                    </a:cubicBezTo>
                    <a:cubicBezTo>
                      <a:pt x="7656" y="37"/>
                      <a:pt x="7046" y="1"/>
                      <a:pt x="644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012;p54">
                <a:extLst>
                  <a:ext uri="{FF2B5EF4-FFF2-40B4-BE49-F238E27FC236}">
                    <a16:creationId xmlns:a16="http://schemas.microsoft.com/office/drawing/2014/main" id="{EAC4771B-592C-A54A-3943-6587E8C73B35}"/>
                  </a:ext>
                </a:extLst>
              </p:cNvPr>
              <p:cNvSpPr/>
              <p:nvPr/>
            </p:nvSpPr>
            <p:spPr>
              <a:xfrm>
                <a:off x="5850834" y="908649"/>
                <a:ext cx="262175" cy="54825"/>
              </a:xfrm>
              <a:custGeom>
                <a:avLst/>
                <a:gdLst/>
                <a:ahLst/>
                <a:cxnLst/>
                <a:rect l="l" t="t" r="r" b="b"/>
                <a:pathLst>
                  <a:path w="10487" h="2193" extrusionOk="0">
                    <a:moveTo>
                      <a:pt x="2675" y="1"/>
                    </a:moveTo>
                    <a:cubicBezTo>
                      <a:pt x="2260" y="122"/>
                      <a:pt x="1984" y="208"/>
                      <a:pt x="1707" y="260"/>
                    </a:cubicBezTo>
                    <a:cubicBezTo>
                      <a:pt x="1625" y="276"/>
                      <a:pt x="1533" y="281"/>
                      <a:pt x="1436" y="281"/>
                    </a:cubicBezTo>
                    <a:cubicBezTo>
                      <a:pt x="1238" y="281"/>
                      <a:pt x="1018" y="259"/>
                      <a:pt x="814" y="259"/>
                    </a:cubicBezTo>
                    <a:cubicBezTo>
                      <a:pt x="370" y="259"/>
                      <a:pt x="1" y="367"/>
                      <a:pt x="83" y="1055"/>
                    </a:cubicBezTo>
                    <a:cubicBezTo>
                      <a:pt x="160" y="1671"/>
                      <a:pt x="629" y="1783"/>
                      <a:pt x="1147" y="1783"/>
                    </a:cubicBezTo>
                    <a:cubicBezTo>
                      <a:pt x="1443" y="1783"/>
                      <a:pt x="1754" y="1746"/>
                      <a:pt x="2018" y="1746"/>
                    </a:cubicBezTo>
                    <a:cubicBezTo>
                      <a:pt x="3176" y="1729"/>
                      <a:pt x="4334" y="1625"/>
                      <a:pt x="5488" y="1625"/>
                    </a:cubicBezTo>
                    <a:cubicBezTo>
                      <a:pt x="6641" y="1625"/>
                      <a:pt x="7790" y="1729"/>
                      <a:pt x="8931" y="2126"/>
                    </a:cubicBezTo>
                    <a:cubicBezTo>
                      <a:pt x="9064" y="2171"/>
                      <a:pt x="9201" y="2192"/>
                      <a:pt x="9336" y="2192"/>
                    </a:cubicBezTo>
                    <a:cubicBezTo>
                      <a:pt x="9780" y="2192"/>
                      <a:pt x="10194" y="1955"/>
                      <a:pt x="10314" y="1504"/>
                    </a:cubicBezTo>
                    <a:cubicBezTo>
                      <a:pt x="10486" y="813"/>
                      <a:pt x="9761" y="744"/>
                      <a:pt x="9294" y="606"/>
                    </a:cubicBezTo>
                    <a:cubicBezTo>
                      <a:pt x="8746" y="426"/>
                      <a:pt x="8189" y="370"/>
                      <a:pt x="7630" y="370"/>
                    </a:cubicBezTo>
                    <a:cubicBezTo>
                      <a:pt x="6715" y="370"/>
                      <a:pt x="5795" y="519"/>
                      <a:pt x="4900" y="519"/>
                    </a:cubicBezTo>
                    <a:cubicBezTo>
                      <a:pt x="4133" y="519"/>
                      <a:pt x="3384" y="409"/>
                      <a:pt x="267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013;p54">
                <a:extLst>
                  <a:ext uri="{FF2B5EF4-FFF2-40B4-BE49-F238E27FC236}">
                    <a16:creationId xmlns:a16="http://schemas.microsoft.com/office/drawing/2014/main" id="{A07243AE-4E55-2107-7E5D-3117BA8529A8}"/>
                  </a:ext>
                </a:extLst>
              </p:cNvPr>
              <p:cNvSpPr/>
              <p:nvPr/>
            </p:nvSpPr>
            <p:spPr>
              <a:xfrm>
                <a:off x="6621934" y="4196324"/>
                <a:ext cx="125725" cy="97375"/>
              </a:xfrm>
              <a:custGeom>
                <a:avLst/>
                <a:gdLst/>
                <a:ahLst/>
                <a:cxnLst/>
                <a:rect l="l" t="t" r="r" b="b"/>
                <a:pathLst>
                  <a:path w="5029" h="3895" extrusionOk="0">
                    <a:moveTo>
                      <a:pt x="4062" y="0"/>
                    </a:moveTo>
                    <a:cubicBezTo>
                      <a:pt x="3557" y="0"/>
                      <a:pt x="2937" y="491"/>
                      <a:pt x="2445" y="491"/>
                    </a:cubicBezTo>
                    <a:cubicBezTo>
                      <a:pt x="2234" y="491"/>
                      <a:pt x="2046" y="401"/>
                      <a:pt x="1901" y="144"/>
                    </a:cubicBezTo>
                    <a:cubicBezTo>
                      <a:pt x="0" y="403"/>
                      <a:pt x="570" y="1975"/>
                      <a:pt x="225" y="2960"/>
                    </a:cubicBezTo>
                    <a:cubicBezTo>
                      <a:pt x="38" y="3485"/>
                      <a:pt x="566" y="3894"/>
                      <a:pt x="1172" y="3894"/>
                    </a:cubicBezTo>
                    <a:cubicBezTo>
                      <a:pt x="1185" y="3894"/>
                      <a:pt x="1197" y="3894"/>
                      <a:pt x="1210" y="3894"/>
                    </a:cubicBezTo>
                    <a:cubicBezTo>
                      <a:pt x="2298" y="3876"/>
                      <a:pt x="5029" y="1630"/>
                      <a:pt x="4804" y="783"/>
                    </a:cubicBezTo>
                    <a:cubicBezTo>
                      <a:pt x="4638" y="185"/>
                      <a:pt x="4372" y="0"/>
                      <a:pt x="406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014;p54">
                <a:extLst>
                  <a:ext uri="{FF2B5EF4-FFF2-40B4-BE49-F238E27FC236}">
                    <a16:creationId xmlns:a16="http://schemas.microsoft.com/office/drawing/2014/main" id="{6E891C49-953F-538F-EFCF-32E6FF55B669}"/>
                  </a:ext>
                </a:extLst>
              </p:cNvPr>
              <p:cNvSpPr/>
              <p:nvPr/>
            </p:nvSpPr>
            <p:spPr>
              <a:xfrm>
                <a:off x="5458884" y="2711099"/>
                <a:ext cx="82100" cy="128050"/>
              </a:xfrm>
              <a:custGeom>
                <a:avLst/>
                <a:gdLst/>
                <a:ahLst/>
                <a:cxnLst/>
                <a:rect l="l" t="t" r="r" b="b"/>
                <a:pathLst>
                  <a:path w="3284" h="5122" extrusionOk="0">
                    <a:moveTo>
                      <a:pt x="519" y="1"/>
                    </a:moveTo>
                    <a:lnTo>
                      <a:pt x="380" y="139"/>
                    </a:lnTo>
                    <a:cubicBezTo>
                      <a:pt x="104" y="1452"/>
                      <a:pt x="0" y="2766"/>
                      <a:pt x="380" y="4062"/>
                    </a:cubicBezTo>
                    <a:cubicBezTo>
                      <a:pt x="534" y="4660"/>
                      <a:pt x="796" y="5122"/>
                      <a:pt x="1420" y="5122"/>
                    </a:cubicBezTo>
                    <a:cubicBezTo>
                      <a:pt x="1500" y="5122"/>
                      <a:pt x="1585" y="5114"/>
                      <a:pt x="1676" y="5099"/>
                    </a:cubicBezTo>
                    <a:cubicBezTo>
                      <a:pt x="2471" y="4978"/>
                      <a:pt x="3284" y="4408"/>
                      <a:pt x="3111" y="3734"/>
                    </a:cubicBezTo>
                    <a:cubicBezTo>
                      <a:pt x="2748" y="2213"/>
                      <a:pt x="2108" y="744"/>
                      <a:pt x="519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015;p54">
                <a:extLst>
                  <a:ext uri="{FF2B5EF4-FFF2-40B4-BE49-F238E27FC236}">
                    <a16:creationId xmlns:a16="http://schemas.microsoft.com/office/drawing/2014/main" id="{267AE2A4-8A9B-8B6A-F350-739AE2F9F6F3}"/>
                  </a:ext>
                </a:extLst>
              </p:cNvPr>
              <p:cNvSpPr/>
              <p:nvPr/>
            </p:nvSpPr>
            <p:spPr>
              <a:xfrm>
                <a:off x="4993134" y="802349"/>
                <a:ext cx="160750" cy="66150"/>
              </a:xfrm>
              <a:custGeom>
                <a:avLst/>
                <a:gdLst/>
                <a:ahLst/>
                <a:cxnLst/>
                <a:rect l="l" t="t" r="r" b="b"/>
                <a:pathLst>
                  <a:path w="6430" h="2646" extrusionOk="0">
                    <a:moveTo>
                      <a:pt x="1040" y="1"/>
                    </a:moveTo>
                    <a:cubicBezTo>
                      <a:pt x="589" y="1"/>
                      <a:pt x="239" y="358"/>
                      <a:pt x="104" y="814"/>
                    </a:cubicBezTo>
                    <a:cubicBezTo>
                      <a:pt x="1" y="1108"/>
                      <a:pt x="191" y="1419"/>
                      <a:pt x="502" y="1470"/>
                    </a:cubicBezTo>
                    <a:cubicBezTo>
                      <a:pt x="1971" y="1885"/>
                      <a:pt x="3440" y="2283"/>
                      <a:pt x="4736" y="2646"/>
                    </a:cubicBezTo>
                    <a:cubicBezTo>
                      <a:pt x="5427" y="2611"/>
                      <a:pt x="5928" y="2611"/>
                      <a:pt x="6239" y="2127"/>
                    </a:cubicBezTo>
                    <a:cubicBezTo>
                      <a:pt x="6429" y="1851"/>
                      <a:pt x="6308" y="1470"/>
                      <a:pt x="6066" y="1419"/>
                    </a:cubicBezTo>
                    <a:cubicBezTo>
                      <a:pt x="4373" y="1021"/>
                      <a:pt x="2852" y="36"/>
                      <a:pt x="1072" y="2"/>
                    </a:cubicBezTo>
                    <a:cubicBezTo>
                      <a:pt x="1061" y="1"/>
                      <a:pt x="1051" y="1"/>
                      <a:pt x="104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016;p54">
                <a:extLst>
                  <a:ext uri="{FF2B5EF4-FFF2-40B4-BE49-F238E27FC236}">
                    <a16:creationId xmlns:a16="http://schemas.microsoft.com/office/drawing/2014/main" id="{15824141-0CEB-385E-ED7D-4DA54B550C5B}"/>
                  </a:ext>
                </a:extLst>
              </p:cNvPr>
              <p:cNvSpPr/>
              <p:nvPr/>
            </p:nvSpPr>
            <p:spPr>
              <a:xfrm>
                <a:off x="3887559" y="803274"/>
                <a:ext cx="11797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4719" h="2229" extrusionOk="0">
                    <a:moveTo>
                      <a:pt x="747" y="0"/>
                    </a:moveTo>
                    <a:cubicBezTo>
                      <a:pt x="407" y="0"/>
                      <a:pt x="65" y="161"/>
                      <a:pt x="18" y="690"/>
                    </a:cubicBezTo>
                    <a:cubicBezTo>
                      <a:pt x="0" y="863"/>
                      <a:pt x="190" y="1053"/>
                      <a:pt x="277" y="1243"/>
                    </a:cubicBezTo>
                    <a:lnTo>
                      <a:pt x="2333" y="2228"/>
                    </a:lnTo>
                    <a:cubicBezTo>
                      <a:pt x="2437" y="2220"/>
                      <a:pt x="2541" y="2220"/>
                      <a:pt x="2644" y="2220"/>
                    </a:cubicBezTo>
                    <a:cubicBezTo>
                      <a:pt x="2748" y="2220"/>
                      <a:pt x="2852" y="2220"/>
                      <a:pt x="2955" y="2211"/>
                    </a:cubicBezTo>
                    <a:cubicBezTo>
                      <a:pt x="3647" y="2142"/>
                      <a:pt x="4718" y="2090"/>
                      <a:pt x="4511" y="1261"/>
                    </a:cubicBezTo>
                    <a:cubicBezTo>
                      <a:pt x="4255" y="308"/>
                      <a:pt x="3582" y="187"/>
                      <a:pt x="2842" y="187"/>
                    </a:cubicBezTo>
                    <a:cubicBezTo>
                      <a:pt x="2589" y="187"/>
                      <a:pt x="2328" y="201"/>
                      <a:pt x="2074" y="201"/>
                    </a:cubicBezTo>
                    <a:cubicBezTo>
                      <a:pt x="1762" y="201"/>
                      <a:pt x="1460" y="180"/>
                      <a:pt x="1193" y="85"/>
                    </a:cubicBezTo>
                    <a:cubicBezTo>
                      <a:pt x="1066" y="36"/>
                      <a:pt x="907" y="0"/>
                      <a:pt x="747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017;p54">
                <a:extLst>
                  <a:ext uri="{FF2B5EF4-FFF2-40B4-BE49-F238E27FC236}">
                    <a16:creationId xmlns:a16="http://schemas.microsoft.com/office/drawing/2014/main" id="{2214F23E-8264-0F80-7D08-A2CF035489C9}"/>
                  </a:ext>
                </a:extLst>
              </p:cNvPr>
              <p:cNvSpPr/>
              <p:nvPr/>
            </p:nvSpPr>
            <p:spPr>
              <a:xfrm>
                <a:off x="6368759" y="3267974"/>
                <a:ext cx="127900" cy="76650"/>
              </a:xfrm>
              <a:custGeom>
                <a:avLst/>
                <a:gdLst/>
                <a:ahLst/>
                <a:cxnLst/>
                <a:rect l="l" t="t" r="r" b="b"/>
                <a:pathLst>
                  <a:path w="5116" h="3066" extrusionOk="0">
                    <a:moveTo>
                      <a:pt x="4184" y="1"/>
                    </a:moveTo>
                    <a:cubicBezTo>
                      <a:pt x="4093" y="1"/>
                      <a:pt x="4000" y="13"/>
                      <a:pt x="3906" y="36"/>
                    </a:cubicBezTo>
                    <a:cubicBezTo>
                      <a:pt x="3232" y="209"/>
                      <a:pt x="2575" y="416"/>
                      <a:pt x="1918" y="641"/>
                    </a:cubicBezTo>
                    <a:lnTo>
                      <a:pt x="1936" y="641"/>
                    </a:lnTo>
                    <a:cubicBezTo>
                      <a:pt x="1659" y="848"/>
                      <a:pt x="1383" y="1038"/>
                      <a:pt x="1089" y="1194"/>
                    </a:cubicBezTo>
                    <a:cubicBezTo>
                      <a:pt x="432" y="1505"/>
                      <a:pt x="0" y="2093"/>
                      <a:pt x="311" y="2680"/>
                    </a:cubicBezTo>
                    <a:cubicBezTo>
                      <a:pt x="460" y="2964"/>
                      <a:pt x="650" y="3065"/>
                      <a:pt x="856" y="3065"/>
                    </a:cubicBezTo>
                    <a:cubicBezTo>
                      <a:pt x="1178" y="3065"/>
                      <a:pt x="1537" y="2818"/>
                      <a:pt x="1832" y="2628"/>
                    </a:cubicBezTo>
                    <a:cubicBezTo>
                      <a:pt x="2558" y="2093"/>
                      <a:pt x="3370" y="1695"/>
                      <a:pt x="4234" y="1436"/>
                    </a:cubicBezTo>
                    <a:cubicBezTo>
                      <a:pt x="4631" y="1332"/>
                      <a:pt x="5115" y="1108"/>
                      <a:pt x="4994" y="606"/>
                    </a:cubicBezTo>
                    <a:cubicBezTo>
                      <a:pt x="4883" y="203"/>
                      <a:pt x="4559" y="1"/>
                      <a:pt x="418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3018;p54">
                <a:extLst>
                  <a:ext uri="{FF2B5EF4-FFF2-40B4-BE49-F238E27FC236}">
                    <a16:creationId xmlns:a16="http://schemas.microsoft.com/office/drawing/2014/main" id="{59B20339-9250-C3CF-BDE2-BF9BCAA38D2D}"/>
                  </a:ext>
                </a:extLst>
              </p:cNvPr>
              <p:cNvSpPr/>
              <p:nvPr/>
            </p:nvSpPr>
            <p:spPr>
              <a:xfrm>
                <a:off x="6410734" y="2269124"/>
                <a:ext cx="67775" cy="93850"/>
              </a:xfrm>
              <a:custGeom>
                <a:avLst/>
                <a:gdLst/>
                <a:ahLst/>
                <a:cxnLst/>
                <a:rect l="l" t="t" r="r" b="b"/>
                <a:pathLst>
                  <a:path w="2711" h="3754" extrusionOk="0">
                    <a:moveTo>
                      <a:pt x="1532" y="0"/>
                    </a:moveTo>
                    <a:cubicBezTo>
                      <a:pt x="1516" y="0"/>
                      <a:pt x="1500" y="0"/>
                      <a:pt x="1484" y="1"/>
                    </a:cubicBezTo>
                    <a:cubicBezTo>
                      <a:pt x="187" y="53"/>
                      <a:pt x="239" y="1332"/>
                      <a:pt x="101" y="2265"/>
                    </a:cubicBezTo>
                    <a:cubicBezTo>
                      <a:pt x="1" y="3066"/>
                      <a:pt x="465" y="3754"/>
                      <a:pt x="1243" y="3754"/>
                    </a:cubicBezTo>
                    <a:cubicBezTo>
                      <a:pt x="1271" y="3754"/>
                      <a:pt x="1299" y="3753"/>
                      <a:pt x="1328" y="3751"/>
                    </a:cubicBezTo>
                    <a:cubicBezTo>
                      <a:pt x="2711" y="3682"/>
                      <a:pt x="1967" y="2403"/>
                      <a:pt x="2313" y="1815"/>
                    </a:cubicBezTo>
                    <a:cubicBezTo>
                      <a:pt x="2228" y="1050"/>
                      <a:pt x="2528" y="0"/>
                      <a:pt x="153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3019;p54">
                <a:extLst>
                  <a:ext uri="{FF2B5EF4-FFF2-40B4-BE49-F238E27FC236}">
                    <a16:creationId xmlns:a16="http://schemas.microsoft.com/office/drawing/2014/main" id="{8118DB36-0ED2-F4DC-5D2A-CFC8F6E0FA43}"/>
                  </a:ext>
                </a:extLst>
              </p:cNvPr>
              <p:cNvSpPr/>
              <p:nvPr/>
            </p:nvSpPr>
            <p:spPr>
              <a:xfrm>
                <a:off x="6403309" y="2666174"/>
                <a:ext cx="75625" cy="97275"/>
              </a:xfrm>
              <a:custGeom>
                <a:avLst/>
                <a:gdLst/>
                <a:ahLst/>
                <a:cxnLst/>
                <a:rect l="l" t="t" r="r" b="b"/>
                <a:pathLst>
                  <a:path w="3025" h="3891" extrusionOk="0">
                    <a:moveTo>
                      <a:pt x="2403" y="1"/>
                    </a:moveTo>
                    <a:cubicBezTo>
                      <a:pt x="2178" y="1"/>
                      <a:pt x="1971" y="104"/>
                      <a:pt x="1850" y="277"/>
                    </a:cubicBezTo>
                    <a:cubicBezTo>
                      <a:pt x="1504" y="1193"/>
                      <a:pt x="882" y="1884"/>
                      <a:pt x="277" y="2610"/>
                    </a:cubicBezTo>
                    <a:cubicBezTo>
                      <a:pt x="35" y="2869"/>
                      <a:pt x="1" y="3284"/>
                      <a:pt x="208" y="3578"/>
                    </a:cubicBezTo>
                    <a:cubicBezTo>
                      <a:pt x="326" y="3766"/>
                      <a:pt x="507" y="3890"/>
                      <a:pt x="682" y="3890"/>
                    </a:cubicBezTo>
                    <a:cubicBezTo>
                      <a:pt x="764" y="3890"/>
                      <a:pt x="845" y="3863"/>
                      <a:pt x="916" y="3802"/>
                    </a:cubicBezTo>
                    <a:cubicBezTo>
                      <a:pt x="1815" y="3128"/>
                      <a:pt x="2731" y="2420"/>
                      <a:pt x="3025" y="1452"/>
                    </a:cubicBezTo>
                    <a:cubicBezTo>
                      <a:pt x="2973" y="744"/>
                      <a:pt x="2921" y="225"/>
                      <a:pt x="240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3020;p54">
                <a:extLst>
                  <a:ext uri="{FF2B5EF4-FFF2-40B4-BE49-F238E27FC236}">
                    <a16:creationId xmlns:a16="http://schemas.microsoft.com/office/drawing/2014/main" id="{43AF5C22-6844-A599-7012-C98C6E32FB2B}"/>
                  </a:ext>
                </a:extLst>
              </p:cNvPr>
              <p:cNvSpPr/>
              <p:nvPr/>
            </p:nvSpPr>
            <p:spPr>
              <a:xfrm>
                <a:off x="4269034" y="799774"/>
                <a:ext cx="111500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460" h="1893" extrusionOk="0">
                    <a:moveTo>
                      <a:pt x="1539" y="105"/>
                    </a:moveTo>
                    <a:cubicBezTo>
                      <a:pt x="969" y="243"/>
                      <a:pt x="139" y="1"/>
                      <a:pt x="70" y="744"/>
                    </a:cubicBezTo>
                    <a:cubicBezTo>
                      <a:pt x="1" y="1418"/>
                      <a:pt x="813" y="1418"/>
                      <a:pt x="1332" y="1556"/>
                    </a:cubicBezTo>
                    <a:cubicBezTo>
                      <a:pt x="1764" y="1677"/>
                      <a:pt x="2213" y="1764"/>
                      <a:pt x="2645" y="1815"/>
                    </a:cubicBezTo>
                    <a:cubicBezTo>
                      <a:pt x="2898" y="1847"/>
                      <a:pt x="3179" y="1893"/>
                      <a:pt x="3440" y="1893"/>
                    </a:cubicBezTo>
                    <a:cubicBezTo>
                      <a:pt x="3890" y="1893"/>
                      <a:pt x="4279" y="1756"/>
                      <a:pt x="4356" y="1176"/>
                    </a:cubicBezTo>
                    <a:cubicBezTo>
                      <a:pt x="4459" y="346"/>
                      <a:pt x="3561" y="416"/>
                      <a:pt x="2956" y="329"/>
                    </a:cubicBezTo>
                    <a:lnTo>
                      <a:pt x="1539" y="105"/>
                    </a:ln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3021;p54">
                <a:extLst>
                  <a:ext uri="{FF2B5EF4-FFF2-40B4-BE49-F238E27FC236}">
                    <a16:creationId xmlns:a16="http://schemas.microsoft.com/office/drawing/2014/main" id="{92A1FBAE-A61A-0F2E-151D-506C0EBC1F44}"/>
                  </a:ext>
                </a:extLst>
              </p:cNvPr>
              <p:cNvSpPr/>
              <p:nvPr/>
            </p:nvSpPr>
            <p:spPr>
              <a:xfrm>
                <a:off x="7337634" y="3608149"/>
                <a:ext cx="74075" cy="80050"/>
              </a:xfrm>
              <a:custGeom>
                <a:avLst/>
                <a:gdLst/>
                <a:ahLst/>
                <a:cxnLst/>
                <a:rect l="l" t="t" r="r" b="b"/>
                <a:pathLst>
                  <a:path w="2963" h="3202" extrusionOk="0">
                    <a:moveTo>
                      <a:pt x="573" y="1"/>
                    </a:moveTo>
                    <a:cubicBezTo>
                      <a:pt x="233" y="1"/>
                      <a:pt x="0" y="333"/>
                      <a:pt x="59" y="704"/>
                    </a:cubicBezTo>
                    <a:cubicBezTo>
                      <a:pt x="284" y="1965"/>
                      <a:pt x="1096" y="2777"/>
                      <a:pt x="2289" y="3175"/>
                    </a:cubicBezTo>
                    <a:cubicBezTo>
                      <a:pt x="2343" y="3193"/>
                      <a:pt x="2395" y="3202"/>
                      <a:pt x="2445" y="3202"/>
                    </a:cubicBezTo>
                    <a:cubicBezTo>
                      <a:pt x="2729" y="3202"/>
                      <a:pt x="2933" y="2914"/>
                      <a:pt x="2963" y="2414"/>
                    </a:cubicBezTo>
                    <a:cubicBezTo>
                      <a:pt x="2341" y="1619"/>
                      <a:pt x="1960" y="427"/>
                      <a:pt x="751" y="30"/>
                    </a:cubicBezTo>
                    <a:cubicBezTo>
                      <a:pt x="689" y="10"/>
                      <a:pt x="630" y="1"/>
                      <a:pt x="57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3022;p54">
                <a:extLst>
                  <a:ext uri="{FF2B5EF4-FFF2-40B4-BE49-F238E27FC236}">
                    <a16:creationId xmlns:a16="http://schemas.microsoft.com/office/drawing/2014/main" id="{E7FE1F23-7A06-5300-110D-F4BAC37ED526}"/>
                  </a:ext>
                </a:extLst>
              </p:cNvPr>
              <p:cNvSpPr/>
              <p:nvPr/>
            </p:nvSpPr>
            <p:spPr>
              <a:xfrm>
                <a:off x="6666034" y="2923149"/>
                <a:ext cx="66075" cy="79800"/>
              </a:xfrm>
              <a:custGeom>
                <a:avLst/>
                <a:gdLst/>
                <a:ahLst/>
                <a:cxnLst/>
                <a:rect l="l" t="t" r="r" b="b"/>
                <a:pathLst>
                  <a:path w="2643" h="3192" extrusionOk="0">
                    <a:moveTo>
                      <a:pt x="1295" y="1"/>
                    </a:moveTo>
                    <a:cubicBezTo>
                      <a:pt x="1273" y="1"/>
                      <a:pt x="1250" y="2"/>
                      <a:pt x="1226" y="4"/>
                    </a:cubicBezTo>
                    <a:cubicBezTo>
                      <a:pt x="275" y="108"/>
                      <a:pt x="51" y="954"/>
                      <a:pt x="33" y="1732"/>
                    </a:cubicBezTo>
                    <a:cubicBezTo>
                      <a:pt x="1" y="2354"/>
                      <a:pt x="200" y="3192"/>
                      <a:pt x="910" y="3192"/>
                    </a:cubicBezTo>
                    <a:cubicBezTo>
                      <a:pt x="950" y="3192"/>
                      <a:pt x="992" y="3189"/>
                      <a:pt x="1036" y="3184"/>
                    </a:cubicBezTo>
                    <a:cubicBezTo>
                      <a:pt x="2643" y="2959"/>
                      <a:pt x="1640" y="1767"/>
                      <a:pt x="1640" y="1110"/>
                    </a:cubicBezTo>
                    <a:cubicBezTo>
                      <a:pt x="1740" y="547"/>
                      <a:pt x="1792" y="1"/>
                      <a:pt x="129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3023;p54">
                <a:extLst>
                  <a:ext uri="{FF2B5EF4-FFF2-40B4-BE49-F238E27FC236}">
                    <a16:creationId xmlns:a16="http://schemas.microsoft.com/office/drawing/2014/main" id="{A6FF895D-7B35-4A0C-8727-B725B961A66E}"/>
                  </a:ext>
                </a:extLst>
              </p:cNvPr>
              <p:cNvSpPr/>
              <p:nvPr/>
            </p:nvSpPr>
            <p:spPr>
              <a:xfrm>
                <a:off x="4402109" y="791999"/>
                <a:ext cx="87225" cy="50150"/>
              </a:xfrm>
              <a:custGeom>
                <a:avLst/>
                <a:gdLst/>
                <a:ahLst/>
                <a:cxnLst/>
                <a:rect l="l" t="t" r="r" b="b"/>
                <a:pathLst>
                  <a:path w="3489" h="2006" extrusionOk="0">
                    <a:moveTo>
                      <a:pt x="2519" y="46"/>
                    </a:moveTo>
                    <a:cubicBezTo>
                      <a:pt x="2407" y="46"/>
                      <a:pt x="2296" y="60"/>
                      <a:pt x="2195" y="87"/>
                    </a:cubicBezTo>
                    <a:cubicBezTo>
                      <a:pt x="1435" y="312"/>
                      <a:pt x="191" y="1"/>
                      <a:pt x="87" y="1107"/>
                    </a:cubicBezTo>
                    <a:cubicBezTo>
                      <a:pt x="1" y="1798"/>
                      <a:pt x="986" y="1746"/>
                      <a:pt x="1642" y="1781"/>
                    </a:cubicBezTo>
                    <a:cubicBezTo>
                      <a:pt x="2299" y="1556"/>
                      <a:pt x="3422" y="2005"/>
                      <a:pt x="3474" y="813"/>
                    </a:cubicBezTo>
                    <a:cubicBezTo>
                      <a:pt x="3488" y="284"/>
                      <a:pt x="2986" y="46"/>
                      <a:pt x="2519" y="46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3024;p54">
                <a:extLst>
                  <a:ext uri="{FF2B5EF4-FFF2-40B4-BE49-F238E27FC236}">
                    <a16:creationId xmlns:a16="http://schemas.microsoft.com/office/drawing/2014/main" id="{EC23CB05-A4A5-7AF6-0C43-DCDCB4206B06}"/>
                  </a:ext>
                </a:extLst>
              </p:cNvPr>
              <p:cNvSpPr/>
              <p:nvPr/>
            </p:nvSpPr>
            <p:spPr>
              <a:xfrm>
                <a:off x="6719659" y="1008899"/>
                <a:ext cx="81075" cy="41800"/>
              </a:xfrm>
              <a:custGeom>
                <a:avLst/>
                <a:gdLst/>
                <a:ahLst/>
                <a:cxnLst/>
                <a:rect l="l" t="t" r="r" b="b"/>
                <a:pathLst>
                  <a:path w="3243" h="1672" extrusionOk="0">
                    <a:moveTo>
                      <a:pt x="1466" y="121"/>
                    </a:moveTo>
                    <a:cubicBezTo>
                      <a:pt x="1366" y="163"/>
                      <a:pt x="1241" y="173"/>
                      <a:pt x="1106" y="173"/>
                    </a:cubicBezTo>
                    <a:cubicBezTo>
                      <a:pt x="987" y="173"/>
                      <a:pt x="861" y="165"/>
                      <a:pt x="738" y="165"/>
                    </a:cubicBezTo>
                    <a:cubicBezTo>
                      <a:pt x="371" y="165"/>
                      <a:pt x="34" y="234"/>
                      <a:pt x="14" y="778"/>
                    </a:cubicBezTo>
                    <a:cubicBezTo>
                      <a:pt x="0" y="1593"/>
                      <a:pt x="628" y="1660"/>
                      <a:pt x="1232" y="1660"/>
                    </a:cubicBezTo>
                    <a:cubicBezTo>
                      <a:pt x="1352" y="1660"/>
                      <a:pt x="1472" y="1658"/>
                      <a:pt x="1585" y="1658"/>
                    </a:cubicBezTo>
                    <a:cubicBezTo>
                      <a:pt x="1627" y="1658"/>
                      <a:pt x="1668" y="1658"/>
                      <a:pt x="1708" y="1659"/>
                    </a:cubicBezTo>
                    <a:cubicBezTo>
                      <a:pt x="1826" y="1666"/>
                      <a:pt x="1954" y="1672"/>
                      <a:pt x="2085" y="1672"/>
                    </a:cubicBezTo>
                    <a:cubicBezTo>
                      <a:pt x="2644" y="1672"/>
                      <a:pt x="3242" y="1563"/>
                      <a:pt x="3228" y="933"/>
                    </a:cubicBezTo>
                    <a:cubicBezTo>
                      <a:pt x="3194" y="0"/>
                      <a:pt x="2209" y="207"/>
                      <a:pt x="1466" y="12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3025;p54">
                <a:extLst>
                  <a:ext uri="{FF2B5EF4-FFF2-40B4-BE49-F238E27FC236}">
                    <a16:creationId xmlns:a16="http://schemas.microsoft.com/office/drawing/2014/main" id="{01F864E0-482A-7529-6B9F-A1F1A22D3843}"/>
                  </a:ext>
                </a:extLst>
              </p:cNvPr>
              <p:cNvSpPr/>
              <p:nvPr/>
            </p:nvSpPr>
            <p:spPr>
              <a:xfrm>
                <a:off x="5164359" y="839424"/>
                <a:ext cx="81550" cy="46975"/>
              </a:xfrm>
              <a:custGeom>
                <a:avLst/>
                <a:gdLst/>
                <a:ahLst/>
                <a:cxnLst/>
                <a:rect l="l" t="t" r="r" b="b"/>
                <a:pathLst>
                  <a:path w="3262" h="1879" extrusionOk="0">
                    <a:moveTo>
                      <a:pt x="1625" y="1"/>
                    </a:moveTo>
                    <a:cubicBezTo>
                      <a:pt x="803" y="1"/>
                      <a:pt x="279" y="461"/>
                      <a:pt x="99" y="1249"/>
                    </a:cubicBezTo>
                    <a:cubicBezTo>
                      <a:pt x="0" y="1616"/>
                      <a:pt x="339" y="1879"/>
                      <a:pt x="645" y="1879"/>
                    </a:cubicBezTo>
                    <a:cubicBezTo>
                      <a:pt x="714" y="1879"/>
                      <a:pt x="781" y="1865"/>
                      <a:pt x="842" y="1837"/>
                    </a:cubicBezTo>
                    <a:cubicBezTo>
                      <a:pt x="1620" y="1474"/>
                      <a:pt x="2829" y="1750"/>
                      <a:pt x="3106" y="800"/>
                    </a:cubicBezTo>
                    <a:cubicBezTo>
                      <a:pt x="3261" y="229"/>
                      <a:pt x="2363" y="22"/>
                      <a:pt x="1758" y="5"/>
                    </a:cubicBezTo>
                    <a:cubicBezTo>
                      <a:pt x="1713" y="2"/>
                      <a:pt x="1668" y="1"/>
                      <a:pt x="162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3026;p54">
                <a:extLst>
                  <a:ext uri="{FF2B5EF4-FFF2-40B4-BE49-F238E27FC236}">
                    <a16:creationId xmlns:a16="http://schemas.microsoft.com/office/drawing/2014/main" id="{3011BB84-04D9-CF8B-6F41-B1044E73EA70}"/>
                  </a:ext>
                </a:extLst>
              </p:cNvPr>
              <p:cNvSpPr/>
              <p:nvPr/>
            </p:nvSpPr>
            <p:spPr>
              <a:xfrm>
                <a:off x="6504959" y="3107274"/>
                <a:ext cx="77800" cy="40225"/>
              </a:xfrm>
              <a:custGeom>
                <a:avLst/>
                <a:gdLst/>
                <a:ahLst/>
                <a:cxnLst/>
                <a:rect l="l" t="t" r="r" b="b"/>
                <a:pathLst>
                  <a:path w="3112" h="1609" extrusionOk="0">
                    <a:moveTo>
                      <a:pt x="843" y="80"/>
                    </a:moveTo>
                    <a:cubicBezTo>
                      <a:pt x="352" y="80"/>
                      <a:pt x="1" y="466"/>
                      <a:pt x="65" y="882"/>
                    </a:cubicBezTo>
                    <a:cubicBezTo>
                      <a:pt x="161" y="1545"/>
                      <a:pt x="602" y="1578"/>
                      <a:pt x="1054" y="1578"/>
                    </a:cubicBezTo>
                    <a:cubicBezTo>
                      <a:pt x="1103" y="1578"/>
                      <a:pt x="1152" y="1577"/>
                      <a:pt x="1201" y="1577"/>
                    </a:cubicBezTo>
                    <a:cubicBezTo>
                      <a:pt x="1347" y="1577"/>
                      <a:pt x="1491" y="1581"/>
                      <a:pt x="1620" y="1608"/>
                    </a:cubicBezTo>
                    <a:cubicBezTo>
                      <a:pt x="1746" y="1549"/>
                      <a:pt x="1903" y="1535"/>
                      <a:pt x="2065" y="1535"/>
                    </a:cubicBezTo>
                    <a:cubicBezTo>
                      <a:pt x="2212" y="1535"/>
                      <a:pt x="2363" y="1547"/>
                      <a:pt x="2502" y="1547"/>
                    </a:cubicBezTo>
                    <a:cubicBezTo>
                      <a:pt x="2845" y="1547"/>
                      <a:pt x="3112" y="1478"/>
                      <a:pt x="3037" y="1003"/>
                    </a:cubicBezTo>
                    <a:cubicBezTo>
                      <a:pt x="2882" y="1"/>
                      <a:pt x="1741" y="191"/>
                      <a:pt x="963" y="87"/>
                    </a:cubicBezTo>
                    <a:cubicBezTo>
                      <a:pt x="923" y="82"/>
                      <a:pt x="882" y="80"/>
                      <a:pt x="843" y="8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3027;p54">
                <a:extLst>
                  <a:ext uri="{FF2B5EF4-FFF2-40B4-BE49-F238E27FC236}">
                    <a16:creationId xmlns:a16="http://schemas.microsoft.com/office/drawing/2014/main" id="{22467831-3FCF-EE69-DD4E-09406C8AC4C7}"/>
                  </a:ext>
                </a:extLst>
              </p:cNvPr>
              <p:cNvSpPr/>
              <p:nvPr/>
            </p:nvSpPr>
            <p:spPr>
              <a:xfrm>
                <a:off x="4508834" y="801499"/>
                <a:ext cx="62025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591" extrusionOk="0">
                    <a:moveTo>
                      <a:pt x="1811" y="155"/>
                    </a:moveTo>
                    <a:cubicBezTo>
                      <a:pt x="1713" y="155"/>
                      <a:pt x="1613" y="168"/>
                      <a:pt x="1521" y="191"/>
                    </a:cubicBezTo>
                    <a:cubicBezTo>
                      <a:pt x="985" y="312"/>
                      <a:pt x="121" y="1"/>
                      <a:pt x="52" y="917"/>
                    </a:cubicBezTo>
                    <a:cubicBezTo>
                      <a:pt x="0" y="1487"/>
                      <a:pt x="536" y="1574"/>
                      <a:pt x="1054" y="1591"/>
                    </a:cubicBezTo>
                    <a:cubicBezTo>
                      <a:pt x="1573" y="1418"/>
                      <a:pt x="2385" y="1556"/>
                      <a:pt x="2454" y="727"/>
                    </a:cubicBezTo>
                    <a:cubicBezTo>
                      <a:pt x="2481" y="311"/>
                      <a:pt x="2153" y="155"/>
                      <a:pt x="1811" y="155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3028;p54">
                <a:extLst>
                  <a:ext uri="{FF2B5EF4-FFF2-40B4-BE49-F238E27FC236}">
                    <a16:creationId xmlns:a16="http://schemas.microsoft.com/office/drawing/2014/main" id="{5D466207-B84E-F3AD-3511-CB0C77CFBB0D}"/>
                  </a:ext>
                </a:extLst>
              </p:cNvPr>
              <p:cNvSpPr/>
              <p:nvPr/>
            </p:nvSpPr>
            <p:spPr>
              <a:xfrm>
                <a:off x="2224634" y="809299"/>
                <a:ext cx="520200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20808" h="3802" extrusionOk="0">
                    <a:moveTo>
                      <a:pt x="20756" y="0"/>
                    </a:moveTo>
                    <a:lnTo>
                      <a:pt x="20738" y="17"/>
                    </a:lnTo>
                    <a:lnTo>
                      <a:pt x="20773" y="17"/>
                    </a:lnTo>
                    <a:lnTo>
                      <a:pt x="20808" y="0"/>
                    </a:lnTo>
                    <a:close/>
                    <a:moveTo>
                      <a:pt x="1" y="3785"/>
                    </a:moveTo>
                    <a:lnTo>
                      <a:pt x="1" y="3802"/>
                    </a:lnTo>
                    <a:lnTo>
                      <a:pt x="18" y="3802"/>
                    </a:lnTo>
                    <a:lnTo>
                      <a:pt x="18" y="3785"/>
                    </a:ln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3029;p54">
                <a:extLst>
                  <a:ext uri="{FF2B5EF4-FFF2-40B4-BE49-F238E27FC236}">
                    <a16:creationId xmlns:a16="http://schemas.microsoft.com/office/drawing/2014/main" id="{12840416-B8CF-1853-F151-25C51A3F3063}"/>
                  </a:ext>
                </a:extLst>
              </p:cNvPr>
              <p:cNvSpPr/>
              <p:nvPr/>
            </p:nvSpPr>
            <p:spPr>
              <a:xfrm>
                <a:off x="357359" y="754049"/>
                <a:ext cx="3232550" cy="3802300"/>
              </a:xfrm>
              <a:custGeom>
                <a:avLst/>
                <a:gdLst/>
                <a:ahLst/>
                <a:cxnLst/>
                <a:rect l="l" t="t" r="r" b="b"/>
                <a:pathLst>
                  <a:path w="129302" h="152092" extrusionOk="0">
                    <a:moveTo>
                      <a:pt x="97270" y="1644"/>
                    </a:moveTo>
                    <a:cubicBezTo>
                      <a:pt x="97347" y="1644"/>
                      <a:pt x="97424" y="1648"/>
                      <a:pt x="97503" y="1657"/>
                    </a:cubicBezTo>
                    <a:cubicBezTo>
                      <a:pt x="97555" y="1674"/>
                      <a:pt x="97607" y="1692"/>
                      <a:pt x="97642" y="1709"/>
                    </a:cubicBezTo>
                    <a:lnTo>
                      <a:pt x="95601" y="2170"/>
                    </a:lnTo>
                    <a:lnTo>
                      <a:pt x="95601" y="2170"/>
                    </a:lnTo>
                    <a:cubicBezTo>
                      <a:pt x="96129" y="1917"/>
                      <a:pt x="96661" y="1644"/>
                      <a:pt x="97270" y="1644"/>
                    </a:cubicBezTo>
                    <a:close/>
                    <a:moveTo>
                      <a:pt x="95473" y="2210"/>
                    </a:moveTo>
                    <a:lnTo>
                      <a:pt x="95447" y="2227"/>
                    </a:lnTo>
                    <a:lnTo>
                      <a:pt x="95429" y="2227"/>
                    </a:lnTo>
                    <a:lnTo>
                      <a:pt x="95464" y="2210"/>
                    </a:lnTo>
                    <a:close/>
                    <a:moveTo>
                      <a:pt x="68358" y="8951"/>
                    </a:moveTo>
                    <a:cubicBezTo>
                      <a:pt x="68553" y="8951"/>
                      <a:pt x="68761" y="9049"/>
                      <a:pt x="68989" y="9313"/>
                    </a:cubicBezTo>
                    <a:cubicBezTo>
                      <a:pt x="69208" y="9280"/>
                      <a:pt x="69420" y="9268"/>
                      <a:pt x="69634" y="9268"/>
                    </a:cubicBezTo>
                    <a:cubicBezTo>
                      <a:pt x="69758" y="9268"/>
                      <a:pt x="69882" y="9272"/>
                      <a:pt x="70008" y="9278"/>
                    </a:cubicBezTo>
                    <a:cubicBezTo>
                      <a:pt x="70061" y="9286"/>
                      <a:pt x="70117" y="9289"/>
                      <a:pt x="70177" y="9289"/>
                    </a:cubicBezTo>
                    <a:cubicBezTo>
                      <a:pt x="70522" y="9289"/>
                      <a:pt x="70965" y="9176"/>
                      <a:pt x="71318" y="9176"/>
                    </a:cubicBezTo>
                    <a:cubicBezTo>
                      <a:pt x="71841" y="9176"/>
                      <a:pt x="72167" y="9425"/>
                      <a:pt x="71685" y="10661"/>
                    </a:cubicBezTo>
                    <a:cubicBezTo>
                      <a:pt x="71581" y="10937"/>
                      <a:pt x="71823" y="11265"/>
                      <a:pt x="72151" y="11386"/>
                    </a:cubicBezTo>
                    <a:cubicBezTo>
                      <a:pt x="72428" y="11438"/>
                      <a:pt x="72722" y="11490"/>
                      <a:pt x="72998" y="11507"/>
                    </a:cubicBezTo>
                    <a:cubicBezTo>
                      <a:pt x="72652" y="11922"/>
                      <a:pt x="72359" y="12406"/>
                      <a:pt x="71927" y="12717"/>
                    </a:cubicBezTo>
                    <a:cubicBezTo>
                      <a:pt x="71831" y="12786"/>
                      <a:pt x="71741" y="12813"/>
                      <a:pt x="71654" y="12813"/>
                    </a:cubicBezTo>
                    <a:cubicBezTo>
                      <a:pt x="71349" y="12813"/>
                      <a:pt x="71090" y="12473"/>
                      <a:pt x="70821" y="12406"/>
                    </a:cubicBezTo>
                    <a:cubicBezTo>
                      <a:pt x="69127" y="11939"/>
                      <a:pt x="69334" y="10488"/>
                      <a:pt x="68989" y="9313"/>
                    </a:cubicBezTo>
                    <a:lnTo>
                      <a:pt x="67330" y="9520"/>
                    </a:lnTo>
                    <a:cubicBezTo>
                      <a:pt x="67668" y="9295"/>
                      <a:pt x="67992" y="8951"/>
                      <a:pt x="68358" y="8951"/>
                    </a:cubicBezTo>
                    <a:close/>
                    <a:moveTo>
                      <a:pt x="51546" y="12467"/>
                    </a:moveTo>
                    <a:cubicBezTo>
                      <a:pt x="51593" y="12467"/>
                      <a:pt x="51647" y="12470"/>
                      <a:pt x="51707" y="12475"/>
                    </a:cubicBezTo>
                    <a:cubicBezTo>
                      <a:pt x="51897" y="12648"/>
                      <a:pt x="52157" y="12890"/>
                      <a:pt x="52433" y="13115"/>
                    </a:cubicBezTo>
                    <a:cubicBezTo>
                      <a:pt x="52260" y="13270"/>
                      <a:pt x="52053" y="13374"/>
                      <a:pt x="51845" y="13460"/>
                    </a:cubicBezTo>
                    <a:cubicBezTo>
                      <a:pt x="51802" y="13467"/>
                      <a:pt x="51764" y="13470"/>
                      <a:pt x="51729" y="13470"/>
                    </a:cubicBezTo>
                    <a:cubicBezTo>
                      <a:pt x="51300" y="13470"/>
                      <a:pt x="51439" y="13007"/>
                      <a:pt x="51327" y="12752"/>
                    </a:cubicBezTo>
                    <a:cubicBezTo>
                      <a:pt x="51225" y="12548"/>
                      <a:pt x="51295" y="12467"/>
                      <a:pt x="51546" y="12467"/>
                    </a:cubicBezTo>
                    <a:close/>
                    <a:moveTo>
                      <a:pt x="55481" y="12549"/>
                    </a:moveTo>
                    <a:cubicBezTo>
                      <a:pt x="55526" y="12549"/>
                      <a:pt x="55570" y="12553"/>
                      <a:pt x="55613" y="12562"/>
                    </a:cubicBezTo>
                    <a:lnTo>
                      <a:pt x="54576" y="13789"/>
                    </a:lnTo>
                    <a:lnTo>
                      <a:pt x="53954" y="13184"/>
                    </a:lnTo>
                    <a:cubicBezTo>
                      <a:pt x="54420" y="12976"/>
                      <a:pt x="54870" y="12752"/>
                      <a:pt x="55336" y="12562"/>
                    </a:cubicBezTo>
                    <a:cubicBezTo>
                      <a:pt x="55388" y="12553"/>
                      <a:pt x="55436" y="12549"/>
                      <a:pt x="55481" y="12549"/>
                    </a:cubicBezTo>
                    <a:close/>
                    <a:moveTo>
                      <a:pt x="116966" y="0"/>
                    </a:moveTo>
                    <a:cubicBezTo>
                      <a:pt x="112339" y="0"/>
                      <a:pt x="107712" y="747"/>
                      <a:pt x="103085" y="1035"/>
                    </a:cubicBezTo>
                    <a:cubicBezTo>
                      <a:pt x="101910" y="1104"/>
                      <a:pt x="100735" y="983"/>
                      <a:pt x="99542" y="1260"/>
                    </a:cubicBezTo>
                    <a:cubicBezTo>
                      <a:pt x="99533" y="1262"/>
                      <a:pt x="99523" y="1263"/>
                      <a:pt x="99512" y="1263"/>
                    </a:cubicBezTo>
                    <a:cubicBezTo>
                      <a:pt x="99194" y="1263"/>
                      <a:pt x="98389" y="307"/>
                      <a:pt x="97503" y="240"/>
                    </a:cubicBezTo>
                    <a:cubicBezTo>
                      <a:pt x="96554" y="172"/>
                      <a:pt x="95607" y="143"/>
                      <a:pt x="94661" y="143"/>
                    </a:cubicBezTo>
                    <a:cubicBezTo>
                      <a:pt x="91541" y="143"/>
                      <a:pt x="88432" y="459"/>
                      <a:pt x="85303" y="724"/>
                    </a:cubicBezTo>
                    <a:cubicBezTo>
                      <a:pt x="83379" y="875"/>
                      <a:pt x="81549" y="1637"/>
                      <a:pt x="79578" y="1637"/>
                    </a:cubicBezTo>
                    <a:cubicBezTo>
                      <a:pt x="79300" y="1637"/>
                      <a:pt x="79020" y="1622"/>
                      <a:pt x="78736" y="1588"/>
                    </a:cubicBezTo>
                    <a:cubicBezTo>
                      <a:pt x="78573" y="1568"/>
                      <a:pt x="78403" y="1557"/>
                      <a:pt x="78229" y="1557"/>
                    </a:cubicBezTo>
                    <a:cubicBezTo>
                      <a:pt x="77349" y="1557"/>
                      <a:pt x="76386" y="1840"/>
                      <a:pt x="75953" y="2677"/>
                    </a:cubicBezTo>
                    <a:cubicBezTo>
                      <a:pt x="75538" y="3489"/>
                      <a:pt x="76333" y="4163"/>
                      <a:pt x="76956" y="4750"/>
                    </a:cubicBezTo>
                    <a:cubicBezTo>
                      <a:pt x="77215" y="4992"/>
                      <a:pt x="77232" y="5511"/>
                      <a:pt x="77370" y="5891"/>
                    </a:cubicBezTo>
                    <a:cubicBezTo>
                      <a:pt x="77348" y="5890"/>
                      <a:pt x="77325" y="5889"/>
                      <a:pt x="77301" y="5889"/>
                    </a:cubicBezTo>
                    <a:cubicBezTo>
                      <a:pt x="77154" y="5889"/>
                      <a:pt x="76988" y="5912"/>
                      <a:pt x="76844" y="5912"/>
                    </a:cubicBezTo>
                    <a:cubicBezTo>
                      <a:pt x="76726" y="5912"/>
                      <a:pt x="76623" y="5896"/>
                      <a:pt x="76558" y="5839"/>
                    </a:cubicBezTo>
                    <a:cubicBezTo>
                      <a:pt x="76285" y="5586"/>
                      <a:pt x="76034" y="5489"/>
                      <a:pt x="75796" y="5489"/>
                    </a:cubicBezTo>
                    <a:cubicBezTo>
                      <a:pt x="75417" y="5489"/>
                      <a:pt x="75070" y="5733"/>
                      <a:pt x="74709" y="5977"/>
                    </a:cubicBezTo>
                    <a:lnTo>
                      <a:pt x="74709" y="5995"/>
                    </a:lnTo>
                    <a:lnTo>
                      <a:pt x="74692" y="5995"/>
                    </a:lnTo>
                    <a:cubicBezTo>
                      <a:pt x="74415" y="6358"/>
                      <a:pt x="73707" y="6479"/>
                      <a:pt x="73897" y="7066"/>
                    </a:cubicBezTo>
                    <a:cubicBezTo>
                      <a:pt x="74104" y="7654"/>
                      <a:pt x="74761" y="7671"/>
                      <a:pt x="75331" y="7723"/>
                    </a:cubicBezTo>
                    <a:lnTo>
                      <a:pt x="75625" y="7723"/>
                    </a:lnTo>
                    <a:lnTo>
                      <a:pt x="77146" y="7982"/>
                    </a:lnTo>
                    <a:cubicBezTo>
                      <a:pt x="76904" y="8068"/>
                      <a:pt x="76662" y="8120"/>
                      <a:pt x="76403" y="8120"/>
                    </a:cubicBezTo>
                    <a:cubicBezTo>
                      <a:pt x="76178" y="8103"/>
                      <a:pt x="75970" y="7930"/>
                      <a:pt x="75729" y="7861"/>
                    </a:cubicBezTo>
                    <a:cubicBezTo>
                      <a:pt x="75594" y="7823"/>
                      <a:pt x="75464" y="7807"/>
                      <a:pt x="75337" y="7807"/>
                    </a:cubicBezTo>
                    <a:cubicBezTo>
                      <a:pt x="74777" y="7807"/>
                      <a:pt x="74273" y="8116"/>
                      <a:pt x="73724" y="8172"/>
                    </a:cubicBezTo>
                    <a:cubicBezTo>
                      <a:pt x="73717" y="8173"/>
                      <a:pt x="73710" y="8174"/>
                      <a:pt x="73702" y="8174"/>
                    </a:cubicBezTo>
                    <a:cubicBezTo>
                      <a:pt x="73450" y="8174"/>
                      <a:pt x="72913" y="7613"/>
                      <a:pt x="72946" y="7394"/>
                    </a:cubicBezTo>
                    <a:cubicBezTo>
                      <a:pt x="73102" y="6479"/>
                      <a:pt x="73810" y="6098"/>
                      <a:pt x="74674" y="5995"/>
                    </a:cubicBezTo>
                    <a:lnTo>
                      <a:pt x="74674" y="5977"/>
                    </a:lnTo>
                    <a:cubicBezTo>
                      <a:pt x="74726" y="5545"/>
                      <a:pt x="74830" y="5113"/>
                      <a:pt x="74951" y="4681"/>
                    </a:cubicBezTo>
                    <a:cubicBezTo>
                      <a:pt x="75072" y="4370"/>
                      <a:pt x="75435" y="4076"/>
                      <a:pt x="75124" y="3748"/>
                    </a:cubicBezTo>
                    <a:cubicBezTo>
                      <a:pt x="74832" y="3467"/>
                      <a:pt x="74483" y="3396"/>
                      <a:pt x="74119" y="3396"/>
                    </a:cubicBezTo>
                    <a:cubicBezTo>
                      <a:pt x="73856" y="3396"/>
                      <a:pt x="73587" y="3433"/>
                      <a:pt x="73326" y="3454"/>
                    </a:cubicBezTo>
                    <a:cubicBezTo>
                      <a:pt x="72946" y="3506"/>
                      <a:pt x="72756" y="3748"/>
                      <a:pt x="72704" y="4180"/>
                    </a:cubicBezTo>
                    <a:cubicBezTo>
                      <a:pt x="72601" y="5252"/>
                      <a:pt x="72134" y="6098"/>
                      <a:pt x="70959" y="6340"/>
                    </a:cubicBezTo>
                    <a:cubicBezTo>
                      <a:pt x="70855" y="6427"/>
                      <a:pt x="70769" y="6513"/>
                      <a:pt x="70665" y="6617"/>
                    </a:cubicBezTo>
                    <a:cubicBezTo>
                      <a:pt x="70786" y="6859"/>
                      <a:pt x="70924" y="7083"/>
                      <a:pt x="71097" y="7291"/>
                    </a:cubicBezTo>
                    <a:cubicBezTo>
                      <a:pt x="71304" y="7412"/>
                      <a:pt x="71546" y="7515"/>
                      <a:pt x="71788" y="7567"/>
                    </a:cubicBezTo>
                    <a:cubicBezTo>
                      <a:pt x="71650" y="7550"/>
                      <a:pt x="71512" y="7541"/>
                      <a:pt x="71374" y="7541"/>
                    </a:cubicBezTo>
                    <a:cubicBezTo>
                      <a:pt x="71235" y="7541"/>
                      <a:pt x="71097" y="7550"/>
                      <a:pt x="70959" y="7567"/>
                    </a:cubicBezTo>
                    <a:cubicBezTo>
                      <a:pt x="70569" y="7671"/>
                      <a:pt x="70173" y="7708"/>
                      <a:pt x="69775" y="7708"/>
                    </a:cubicBezTo>
                    <a:cubicBezTo>
                      <a:pt x="68812" y="7708"/>
                      <a:pt x="67832" y="7494"/>
                      <a:pt x="66868" y="7494"/>
                    </a:cubicBezTo>
                    <a:cubicBezTo>
                      <a:pt x="66108" y="7494"/>
                      <a:pt x="65357" y="7627"/>
                      <a:pt x="64634" y="8103"/>
                    </a:cubicBezTo>
                    <a:cubicBezTo>
                      <a:pt x="64271" y="8345"/>
                      <a:pt x="63580" y="8379"/>
                      <a:pt x="63666" y="8863"/>
                    </a:cubicBezTo>
                    <a:cubicBezTo>
                      <a:pt x="63752" y="9382"/>
                      <a:pt x="64167" y="9900"/>
                      <a:pt x="64547" y="10315"/>
                    </a:cubicBezTo>
                    <a:cubicBezTo>
                      <a:pt x="64666" y="10447"/>
                      <a:pt x="64798" y="10498"/>
                      <a:pt x="64939" y="10498"/>
                    </a:cubicBezTo>
                    <a:cubicBezTo>
                      <a:pt x="65148" y="10498"/>
                      <a:pt x="65375" y="10387"/>
                      <a:pt x="65602" y="10263"/>
                    </a:cubicBezTo>
                    <a:cubicBezTo>
                      <a:pt x="66124" y="9977"/>
                      <a:pt x="66711" y="9789"/>
                      <a:pt x="67269" y="9556"/>
                    </a:cubicBezTo>
                    <a:lnTo>
                      <a:pt x="67269" y="9556"/>
                    </a:lnTo>
                    <a:cubicBezTo>
                      <a:pt x="66173" y="11022"/>
                      <a:pt x="64072" y="10911"/>
                      <a:pt x="62975" y="11974"/>
                    </a:cubicBezTo>
                    <a:cubicBezTo>
                      <a:pt x="62086" y="12850"/>
                      <a:pt x="61268" y="13162"/>
                      <a:pt x="60357" y="13162"/>
                    </a:cubicBezTo>
                    <a:cubicBezTo>
                      <a:pt x="59993" y="13162"/>
                      <a:pt x="59613" y="13112"/>
                      <a:pt x="59207" y="13028"/>
                    </a:cubicBezTo>
                    <a:cubicBezTo>
                      <a:pt x="58430" y="12873"/>
                      <a:pt x="57687" y="12510"/>
                      <a:pt x="56926" y="12233"/>
                    </a:cubicBezTo>
                    <a:cubicBezTo>
                      <a:pt x="57173" y="12050"/>
                      <a:pt x="57402" y="11981"/>
                      <a:pt x="57619" y="11981"/>
                    </a:cubicBezTo>
                    <a:cubicBezTo>
                      <a:pt x="58162" y="11981"/>
                      <a:pt x="58632" y="12416"/>
                      <a:pt x="59138" y="12613"/>
                    </a:cubicBezTo>
                    <a:cubicBezTo>
                      <a:pt x="59332" y="12687"/>
                      <a:pt x="59512" y="12718"/>
                      <a:pt x="59680" y="12718"/>
                    </a:cubicBezTo>
                    <a:cubicBezTo>
                      <a:pt x="60502" y="12718"/>
                      <a:pt x="61062" y="11967"/>
                      <a:pt x="61765" y="11680"/>
                    </a:cubicBezTo>
                    <a:cubicBezTo>
                      <a:pt x="62404" y="11421"/>
                      <a:pt x="61903" y="10851"/>
                      <a:pt x="61661" y="10384"/>
                    </a:cubicBezTo>
                    <a:cubicBezTo>
                      <a:pt x="61454" y="9987"/>
                      <a:pt x="61921" y="9745"/>
                      <a:pt x="62249" y="9537"/>
                    </a:cubicBezTo>
                    <a:cubicBezTo>
                      <a:pt x="62664" y="9295"/>
                      <a:pt x="63441" y="9226"/>
                      <a:pt x="63182" y="8518"/>
                    </a:cubicBezTo>
                    <a:cubicBezTo>
                      <a:pt x="63018" y="8098"/>
                      <a:pt x="62703" y="8030"/>
                      <a:pt x="62354" y="8030"/>
                    </a:cubicBezTo>
                    <a:cubicBezTo>
                      <a:pt x="62187" y="8030"/>
                      <a:pt x="62013" y="8045"/>
                      <a:pt x="61845" y="8045"/>
                    </a:cubicBezTo>
                    <a:cubicBezTo>
                      <a:pt x="61771" y="8045"/>
                      <a:pt x="61698" y="8042"/>
                      <a:pt x="61627" y="8034"/>
                    </a:cubicBezTo>
                    <a:cubicBezTo>
                      <a:pt x="61564" y="8027"/>
                      <a:pt x="61502" y="8024"/>
                      <a:pt x="61440" y="8024"/>
                    </a:cubicBezTo>
                    <a:cubicBezTo>
                      <a:pt x="60620" y="8024"/>
                      <a:pt x="59973" y="8583"/>
                      <a:pt x="59080" y="8583"/>
                    </a:cubicBezTo>
                    <a:cubicBezTo>
                      <a:pt x="59004" y="8583"/>
                      <a:pt x="58925" y="8579"/>
                      <a:pt x="58844" y="8570"/>
                    </a:cubicBezTo>
                    <a:cubicBezTo>
                      <a:pt x="57410" y="8414"/>
                      <a:pt x="56391" y="7671"/>
                      <a:pt x="55181" y="7187"/>
                    </a:cubicBezTo>
                    <a:cubicBezTo>
                      <a:pt x="54440" y="6892"/>
                      <a:pt x="53723" y="6767"/>
                      <a:pt x="53025" y="6767"/>
                    </a:cubicBezTo>
                    <a:cubicBezTo>
                      <a:pt x="51022" y="6767"/>
                      <a:pt x="49177" y="7799"/>
                      <a:pt x="47370" y="8812"/>
                    </a:cubicBezTo>
                    <a:cubicBezTo>
                      <a:pt x="46903" y="9071"/>
                      <a:pt x="46765" y="9434"/>
                      <a:pt x="46972" y="9969"/>
                    </a:cubicBezTo>
                    <a:cubicBezTo>
                      <a:pt x="47155" y="10426"/>
                      <a:pt x="47351" y="10748"/>
                      <a:pt x="47819" y="10748"/>
                    </a:cubicBezTo>
                    <a:cubicBezTo>
                      <a:pt x="47883" y="10748"/>
                      <a:pt x="47952" y="10742"/>
                      <a:pt x="48026" y="10730"/>
                    </a:cubicBezTo>
                    <a:lnTo>
                      <a:pt x="50498" y="10280"/>
                    </a:lnTo>
                    <a:cubicBezTo>
                      <a:pt x="50618" y="10263"/>
                      <a:pt x="50739" y="10229"/>
                      <a:pt x="50878" y="10194"/>
                    </a:cubicBezTo>
                    <a:lnTo>
                      <a:pt x="50878" y="10194"/>
                    </a:lnTo>
                    <a:cubicBezTo>
                      <a:pt x="50878" y="10298"/>
                      <a:pt x="50860" y="10401"/>
                      <a:pt x="50860" y="10505"/>
                    </a:cubicBezTo>
                    <a:cubicBezTo>
                      <a:pt x="50614" y="11663"/>
                      <a:pt x="50148" y="12321"/>
                      <a:pt x="49280" y="12321"/>
                    </a:cubicBezTo>
                    <a:cubicBezTo>
                      <a:pt x="48931" y="12321"/>
                      <a:pt x="48517" y="12214"/>
                      <a:pt x="48026" y="11991"/>
                    </a:cubicBezTo>
                    <a:cubicBezTo>
                      <a:pt x="46374" y="11254"/>
                      <a:pt x="44693" y="10979"/>
                      <a:pt x="42955" y="10979"/>
                    </a:cubicBezTo>
                    <a:cubicBezTo>
                      <a:pt x="42002" y="10979"/>
                      <a:pt x="41033" y="11062"/>
                      <a:pt x="40042" y="11196"/>
                    </a:cubicBezTo>
                    <a:cubicBezTo>
                      <a:pt x="38536" y="11404"/>
                      <a:pt x="37062" y="12285"/>
                      <a:pt x="35569" y="12285"/>
                    </a:cubicBezTo>
                    <a:cubicBezTo>
                      <a:pt x="35195" y="12285"/>
                      <a:pt x="34820" y="12230"/>
                      <a:pt x="34443" y="12095"/>
                    </a:cubicBezTo>
                    <a:cubicBezTo>
                      <a:pt x="32698" y="11490"/>
                      <a:pt x="30900" y="11110"/>
                      <a:pt x="29068" y="10920"/>
                    </a:cubicBezTo>
                    <a:cubicBezTo>
                      <a:pt x="27080" y="10698"/>
                      <a:pt x="25171" y="10202"/>
                      <a:pt x="23146" y="10202"/>
                    </a:cubicBezTo>
                    <a:cubicBezTo>
                      <a:pt x="22337" y="10202"/>
                      <a:pt x="21510" y="10281"/>
                      <a:pt x="20652" y="10488"/>
                    </a:cubicBezTo>
                    <a:cubicBezTo>
                      <a:pt x="18383" y="11055"/>
                      <a:pt x="16215" y="12269"/>
                      <a:pt x="13793" y="12269"/>
                    </a:cubicBezTo>
                    <a:cubicBezTo>
                      <a:pt x="13559" y="12269"/>
                      <a:pt x="13322" y="12258"/>
                      <a:pt x="13083" y="12233"/>
                    </a:cubicBezTo>
                    <a:cubicBezTo>
                      <a:pt x="13049" y="12230"/>
                      <a:pt x="13015" y="12229"/>
                      <a:pt x="12982" y="12229"/>
                    </a:cubicBezTo>
                    <a:cubicBezTo>
                      <a:pt x="12473" y="12229"/>
                      <a:pt x="12176" y="12605"/>
                      <a:pt x="12323" y="13287"/>
                    </a:cubicBezTo>
                    <a:cubicBezTo>
                      <a:pt x="12498" y="14071"/>
                      <a:pt x="12325" y="14707"/>
                      <a:pt x="11687" y="14707"/>
                    </a:cubicBezTo>
                    <a:cubicBezTo>
                      <a:pt x="11510" y="14707"/>
                      <a:pt x="11296" y="14658"/>
                      <a:pt x="11044" y="14549"/>
                    </a:cubicBezTo>
                    <a:cubicBezTo>
                      <a:pt x="10655" y="14378"/>
                      <a:pt x="10292" y="14308"/>
                      <a:pt x="9947" y="14308"/>
                    </a:cubicBezTo>
                    <a:cubicBezTo>
                      <a:pt x="9034" y="14308"/>
                      <a:pt x="8242" y="14801"/>
                      <a:pt x="7415" y="15240"/>
                    </a:cubicBezTo>
                    <a:cubicBezTo>
                      <a:pt x="6965" y="15482"/>
                      <a:pt x="6672" y="15914"/>
                      <a:pt x="6879" y="16467"/>
                    </a:cubicBezTo>
                    <a:cubicBezTo>
                      <a:pt x="7027" y="16886"/>
                      <a:pt x="7334" y="16988"/>
                      <a:pt x="7700" y="16988"/>
                    </a:cubicBezTo>
                    <a:cubicBezTo>
                      <a:pt x="7802" y="16988"/>
                      <a:pt x="7910" y="16980"/>
                      <a:pt x="8020" y="16968"/>
                    </a:cubicBezTo>
                    <a:cubicBezTo>
                      <a:pt x="8305" y="16929"/>
                      <a:pt x="8590" y="16910"/>
                      <a:pt x="8875" y="16910"/>
                    </a:cubicBezTo>
                    <a:cubicBezTo>
                      <a:pt x="8970" y="16910"/>
                      <a:pt x="9065" y="16912"/>
                      <a:pt x="9160" y="16917"/>
                    </a:cubicBezTo>
                    <a:cubicBezTo>
                      <a:pt x="9186" y="16919"/>
                      <a:pt x="9214" y="16920"/>
                      <a:pt x="9242" y="16920"/>
                    </a:cubicBezTo>
                    <a:cubicBezTo>
                      <a:pt x="9458" y="16920"/>
                      <a:pt x="9735" y="16862"/>
                      <a:pt x="9947" y="16862"/>
                    </a:cubicBezTo>
                    <a:cubicBezTo>
                      <a:pt x="10131" y="16862"/>
                      <a:pt x="10266" y="16906"/>
                      <a:pt x="10266" y="17072"/>
                    </a:cubicBezTo>
                    <a:cubicBezTo>
                      <a:pt x="10266" y="17498"/>
                      <a:pt x="9728" y="17637"/>
                      <a:pt x="9291" y="17637"/>
                    </a:cubicBezTo>
                    <a:cubicBezTo>
                      <a:pt x="9214" y="17637"/>
                      <a:pt x="9141" y="17633"/>
                      <a:pt x="9074" y="17625"/>
                    </a:cubicBezTo>
                    <a:cubicBezTo>
                      <a:pt x="8873" y="17604"/>
                      <a:pt x="8677" y="17594"/>
                      <a:pt x="8484" y="17594"/>
                    </a:cubicBezTo>
                    <a:cubicBezTo>
                      <a:pt x="6314" y="17594"/>
                      <a:pt x="4587" y="18859"/>
                      <a:pt x="2714" y="19716"/>
                    </a:cubicBezTo>
                    <a:cubicBezTo>
                      <a:pt x="1193" y="20407"/>
                      <a:pt x="2351" y="21548"/>
                      <a:pt x="2282" y="22429"/>
                    </a:cubicBezTo>
                    <a:cubicBezTo>
                      <a:pt x="2264" y="22814"/>
                      <a:pt x="2455" y="22907"/>
                      <a:pt x="2706" y="22907"/>
                    </a:cubicBezTo>
                    <a:cubicBezTo>
                      <a:pt x="2939" y="22907"/>
                      <a:pt x="3223" y="22827"/>
                      <a:pt x="3440" y="22827"/>
                    </a:cubicBezTo>
                    <a:cubicBezTo>
                      <a:pt x="3665" y="22827"/>
                      <a:pt x="3872" y="22982"/>
                      <a:pt x="4079" y="23069"/>
                    </a:cubicBezTo>
                    <a:cubicBezTo>
                      <a:pt x="3924" y="23242"/>
                      <a:pt x="3751" y="23380"/>
                      <a:pt x="3544" y="23501"/>
                    </a:cubicBezTo>
                    <a:cubicBezTo>
                      <a:pt x="2610" y="23881"/>
                      <a:pt x="1643" y="24192"/>
                      <a:pt x="709" y="24589"/>
                    </a:cubicBezTo>
                    <a:cubicBezTo>
                      <a:pt x="329" y="24745"/>
                      <a:pt x="1" y="25142"/>
                      <a:pt x="226" y="25609"/>
                    </a:cubicBezTo>
                    <a:cubicBezTo>
                      <a:pt x="325" y="25816"/>
                      <a:pt x="462" y="25880"/>
                      <a:pt x="615" y="25880"/>
                    </a:cubicBezTo>
                    <a:cubicBezTo>
                      <a:pt x="807" y="25880"/>
                      <a:pt x="1026" y="25778"/>
                      <a:pt x="1228" y="25730"/>
                    </a:cubicBezTo>
                    <a:cubicBezTo>
                      <a:pt x="2248" y="25454"/>
                      <a:pt x="3354" y="25350"/>
                      <a:pt x="4252" y="24866"/>
                    </a:cubicBezTo>
                    <a:cubicBezTo>
                      <a:pt x="4601" y="24679"/>
                      <a:pt x="4965" y="24620"/>
                      <a:pt x="5336" y="24620"/>
                    </a:cubicBezTo>
                    <a:cubicBezTo>
                      <a:pt x="5952" y="24620"/>
                      <a:pt x="6585" y="24782"/>
                      <a:pt x="7191" y="24782"/>
                    </a:cubicBezTo>
                    <a:cubicBezTo>
                      <a:pt x="7702" y="24782"/>
                      <a:pt x="8195" y="24667"/>
                      <a:pt x="8642" y="24244"/>
                    </a:cubicBezTo>
                    <a:cubicBezTo>
                      <a:pt x="9143" y="23760"/>
                      <a:pt x="9627" y="23276"/>
                      <a:pt x="10128" y="22809"/>
                    </a:cubicBezTo>
                    <a:cubicBezTo>
                      <a:pt x="10518" y="22438"/>
                      <a:pt x="10935" y="22335"/>
                      <a:pt x="11366" y="22335"/>
                    </a:cubicBezTo>
                    <a:cubicBezTo>
                      <a:pt x="11904" y="22335"/>
                      <a:pt x="12465" y="22495"/>
                      <a:pt x="13026" y="22495"/>
                    </a:cubicBezTo>
                    <a:cubicBezTo>
                      <a:pt x="13270" y="22495"/>
                      <a:pt x="13515" y="22465"/>
                      <a:pt x="13757" y="22377"/>
                    </a:cubicBezTo>
                    <a:cubicBezTo>
                      <a:pt x="14876" y="21972"/>
                      <a:pt x="15968" y="21278"/>
                      <a:pt x="17215" y="21278"/>
                    </a:cubicBezTo>
                    <a:cubicBezTo>
                      <a:pt x="17721" y="21278"/>
                      <a:pt x="18252" y="21392"/>
                      <a:pt x="18820" y="21686"/>
                    </a:cubicBezTo>
                    <a:cubicBezTo>
                      <a:pt x="20272" y="22429"/>
                      <a:pt x="22242" y="22343"/>
                      <a:pt x="21966" y="24780"/>
                    </a:cubicBezTo>
                    <a:cubicBezTo>
                      <a:pt x="21914" y="25212"/>
                      <a:pt x="22104" y="25868"/>
                      <a:pt x="22415" y="26127"/>
                    </a:cubicBezTo>
                    <a:cubicBezTo>
                      <a:pt x="23746" y="27251"/>
                      <a:pt x="23659" y="29411"/>
                      <a:pt x="23210" y="29981"/>
                    </a:cubicBezTo>
                    <a:cubicBezTo>
                      <a:pt x="22052" y="31485"/>
                      <a:pt x="22484" y="32573"/>
                      <a:pt x="22985" y="33973"/>
                    </a:cubicBezTo>
                    <a:cubicBezTo>
                      <a:pt x="23124" y="34405"/>
                      <a:pt x="22795" y="35045"/>
                      <a:pt x="22553" y="35529"/>
                    </a:cubicBezTo>
                    <a:cubicBezTo>
                      <a:pt x="21447" y="37844"/>
                      <a:pt x="19356" y="39469"/>
                      <a:pt x="18233" y="41802"/>
                    </a:cubicBezTo>
                    <a:cubicBezTo>
                      <a:pt x="17455" y="43409"/>
                      <a:pt x="17058" y="48783"/>
                      <a:pt x="18354" y="49734"/>
                    </a:cubicBezTo>
                    <a:cubicBezTo>
                      <a:pt x="20220" y="51116"/>
                      <a:pt x="19927" y="52862"/>
                      <a:pt x="20238" y="54659"/>
                    </a:cubicBezTo>
                    <a:cubicBezTo>
                      <a:pt x="20428" y="55748"/>
                      <a:pt x="20410" y="57528"/>
                      <a:pt x="20687" y="57752"/>
                    </a:cubicBezTo>
                    <a:cubicBezTo>
                      <a:pt x="22380" y="59083"/>
                      <a:pt x="22242" y="61364"/>
                      <a:pt x="23625" y="62764"/>
                    </a:cubicBezTo>
                    <a:cubicBezTo>
                      <a:pt x="23915" y="63066"/>
                      <a:pt x="24197" y="63258"/>
                      <a:pt x="24508" y="63258"/>
                    </a:cubicBezTo>
                    <a:cubicBezTo>
                      <a:pt x="24660" y="63258"/>
                      <a:pt x="24820" y="63212"/>
                      <a:pt x="24990" y="63110"/>
                    </a:cubicBezTo>
                    <a:cubicBezTo>
                      <a:pt x="25508" y="62816"/>
                      <a:pt x="25526" y="62246"/>
                      <a:pt x="25197" y="61831"/>
                    </a:cubicBezTo>
                    <a:cubicBezTo>
                      <a:pt x="23607" y="59671"/>
                      <a:pt x="23746" y="56888"/>
                      <a:pt x="22536" y="54590"/>
                    </a:cubicBezTo>
                    <a:cubicBezTo>
                      <a:pt x="22415" y="54348"/>
                      <a:pt x="22605" y="53933"/>
                      <a:pt x="22692" y="53605"/>
                    </a:cubicBezTo>
                    <a:cubicBezTo>
                      <a:pt x="22704" y="53568"/>
                      <a:pt x="22878" y="53539"/>
                      <a:pt x="22981" y="53539"/>
                    </a:cubicBezTo>
                    <a:cubicBezTo>
                      <a:pt x="23021" y="53539"/>
                      <a:pt x="23050" y="53543"/>
                      <a:pt x="23054" y="53553"/>
                    </a:cubicBezTo>
                    <a:cubicBezTo>
                      <a:pt x="23175" y="53812"/>
                      <a:pt x="23366" y="54106"/>
                      <a:pt x="23366" y="54400"/>
                    </a:cubicBezTo>
                    <a:cubicBezTo>
                      <a:pt x="23383" y="56819"/>
                      <a:pt x="24973" y="58617"/>
                      <a:pt x="26027" y="60569"/>
                    </a:cubicBezTo>
                    <a:cubicBezTo>
                      <a:pt x="26977" y="62297"/>
                      <a:pt x="28654" y="63663"/>
                      <a:pt x="27720" y="65978"/>
                    </a:cubicBezTo>
                    <a:cubicBezTo>
                      <a:pt x="27530" y="66445"/>
                      <a:pt x="27928" y="66791"/>
                      <a:pt x="28273" y="67136"/>
                    </a:cubicBezTo>
                    <a:cubicBezTo>
                      <a:pt x="29138" y="68000"/>
                      <a:pt x="30226" y="68536"/>
                      <a:pt x="31246" y="69193"/>
                    </a:cubicBezTo>
                    <a:cubicBezTo>
                      <a:pt x="32910" y="70222"/>
                      <a:pt x="34447" y="71516"/>
                      <a:pt x="36422" y="71516"/>
                    </a:cubicBezTo>
                    <a:cubicBezTo>
                      <a:pt x="36867" y="71516"/>
                      <a:pt x="37334" y="71451"/>
                      <a:pt x="37830" y="71301"/>
                    </a:cubicBezTo>
                    <a:cubicBezTo>
                      <a:pt x="37930" y="71272"/>
                      <a:pt x="38022" y="71258"/>
                      <a:pt x="38107" y="71258"/>
                    </a:cubicBezTo>
                    <a:cubicBezTo>
                      <a:pt x="38527" y="71258"/>
                      <a:pt x="38793" y="71582"/>
                      <a:pt x="39023" y="71941"/>
                    </a:cubicBezTo>
                    <a:cubicBezTo>
                      <a:pt x="39748" y="73098"/>
                      <a:pt x="40768" y="73721"/>
                      <a:pt x="42116" y="74032"/>
                    </a:cubicBezTo>
                    <a:cubicBezTo>
                      <a:pt x="43585" y="74360"/>
                      <a:pt x="45296" y="74775"/>
                      <a:pt x="45745" y="76399"/>
                    </a:cubicBezTo>
                    <a:cubicBezTo>
                      <a:pt x="46194" y="78110"/>
                      <a:pt x="47439" y="79112"/>
                      <a:pt x="48648" y="79907"/>
                    </a:cubicBezTo>
                    <a:cubicBezTo>
                      <a:pt x="49237" y="80296"/>
                      <a:pt x="50039" y="81326"/>
                      <a:pt x="50895" y="81326"/>
                    </a:cubicBezTo>
                    <a:cubicBezTo>
                      <a:pt x="51372" y="81326"/>
                      <a:pt x="51865" y="81007"/>
                      <a:pt x="52347" y="80080"/>
                    </a:cubicBezTo>
                    <a:cubicBezTo>
                      <a:pt x="52462" y="79850"/>
                      <a:pt x="52631" y="79714"/>
                      <a:pt x="52813" y="79714"/>
                    </a:cubicBezTo>
                    <a:cubicBezTo>
                      <a:pt x="53013" y="79714"/>
                      <a:pt x="53228" y="79880"/>
                      <a:pt x="53401" y="80270"/>
                    </a:cubicBezTo>
                    <a:cubicBezTo>
                      <a:pt x="54593" y="83156"/>
                      <a:pt x="53919" y="85697"/>
                      <a:pt x="51621" y="87943"/>
                    </a:cubicBezTo>
                    <a:cubicBezTo>
                      <a:pt x="50498" y="89049"/>
                      <a:pt x="49806" y="90604"/>
                      <a:pt x="50774" y="92194"/>
                    </a:cubicBezTo>
                    <a:cubicBezTo>
                      <a:pt x="51085" y="92730"/>
                      <a:pt x="51068" y="92886"/>
                      <a:pt x="50688" y="93283"/>
                    </a:cubicBezTo>
                    <a:cubicBezTo>
                      <a:pt x="49685" y="94337"/>
                      <a:pt x="49703" y="95875"/>
                      <a:pt x="50567" y="96636"/>
                    </a:cubicBezTo>
                    <a:cubicBezTo>
                      <a:pt x="52208" y="98087"/>
                      <a:pt x="52986" y="99971"/>
                      <a:pt x="53971" y="101803"/>
                    </a:cubicBezTo>
                    <a:cubicBezTo>
                      <a:pt x="55440" y="104516"/>
                      <a:pt x="56771" y="107281"/>
                      <a:pt x="59933" y="108629"/>
                    </a:cubicBezTo>
                    <a:cubicBezTo>
                      <a:pt x="61661" y="109372"/>
                      <a:pt x="62629" y="111014"/>
                      <a:pt x="62664" y="113122"/>
                    </a:cubicBezTo>
                    <a:cubicBezTo>
                      <a:pt x="62716" y="116319"/>
                      <a:pt x="62871" y="119516"/>
                      <a:pt x="63096" y="122713"/>
                    </a:cubicBezTo>
                    <a:cubicBezTo>
                      <a:pt x="63251" y="125115"/>
                      <a:pt x="64426" y="127431"/>
                      <a:pt x="63631" y="129920"/>
                    </a:cubicBezTo>
                    <a:cubicBezTo>
                      <a:pt x="63303" y="130922"/>
                      <a:pt x="63459" y="131907"/>
                      <a:pt x="63839" y="132875"/>
                    </a:cubicBezTo>
                    <a:cubicBezTo>
                      <a:pt x="64323" y="134067"/>
                      <a:pt x="64461" y="135363"/>
                      <a:pt x="64288" y="136642"/>
                    </a:cubicBezTo>
                    <a:cubicBezTo>
                      <a:pt x="64184" y="137593"/>
                      <a:pt x="64582" y="138664"/>
                      <a:pt x="65653" y="139148"/>
                    </a:cubicBezTo>
                    <a:cubicBezTo>
                      <a:pt x="65680" y="139159"/>
                      <a:pt x="65711" y="139163"/>
                      <a:pt x="65743" y="139163"/>
                    </a:cubicBezTo>
                    <a:cubicBezTo>
                      <a:pt x="65886" y="139163"/>
                      <a:pt x="66069" y="139076"/>
                      <a:pt x="66205" y="139076"/>
                    </a:cubicBezTo>
                    <a:cubicBezTo>
                      <a:pt x="66332" y="139076"/>
                      <a:pt x="66419" y="139151"/>
                      <a:pt x="66397" y="139442"/>
                    </a:cubicBezTo>
                    <a:cubicBezTo>
                      <a:pt x="66362" y="139995"/>
                      <a:pt x="67071" y="140565"/>
                      <a:pt x="66293" y="141135"/>
                    </a:cubicBezTo>
                    <a:cubicBezTo>
                      <a:pt x="65895" y="141412"/>
                      <a:pt x="65360" y="142259"/>
                      <a:pt x="65774" y="142414"/>
                    </a:cubicBezTo>
                    <a:cubicBezTo>
                      <a:pt x="66898" y="142846"/>
                      <a:pt x="66500" y="143797"/>
                      <a:pt x="66777" y="144488"/>
                    </a:cubicBezTo>
                    <a:cubicBezTo>
                      <a:pt x="67468" y="146164"/>
                      <a:pt x="68505" y="147668"/>
                      <a:pt x="69801" y="148929"/>
                    </a:cubicBezTo>
                    <a:cubicBezTo>
                      <a:pt x="71823" y="150906"/>
                      <a:pt x="74091" y="152091"/>
                      <a:pt x="76808" y="152091"/>
                    </a:cubicBezTo>
                    <a:cubicBezTo>
                      <a:pt x="77226" y="152091"/>
                      <a:pt x="77656" y="152063"/>
                      <a:pt x="78096" y="152005"/>
                    </a:cubicBezTo>
                    <a:cubicBezTo>
                      <a:pt x="78355" y="151953"/>
                      <a:pt x="78580" y="151781"/>
                      <a:pt x="78718" y="151556"/>
                    </a:cubicBezTo>
                    <a:cubicBezTo>
                      <a:pt x="78874" y="151262"/>
                      <a:pt x="78615" y="151038"/>
                      <a:pt x="78355" y="150882"/>
                    </a:cubicBezTo>
                    <a:cubicBezTo>
                      <a:pt x="77595" y="150415"/>
                      <a:pt x="76835" y="149914"/>
                      <a:pt x="76040" y="149482"/>
                    </a:cubicBezTo>
                    <a:cubicBezTo>
                      <a:pt x="73914" y="148342"/>
                      <a:pt x="73551" y="146648"/>
                      <a:pt x="74899" y="144695"/>
                    </a:cubicBezTo>
                    <a:cubicBezTo>
                      <a:pt x="75608" y="143658"/>
                      <a:pt x="75694" y="142570"/>
                      <a:pt x="74173" y="142017"/>
                    </a:cubicBezTo>
                    <a:cubicBezTo>
                      <a:pt x="73707" y="141861"/>
                      <a:pt x="72929" y="141550"/>
                      <a:pt x="73551" y="140997"/>
                    </a:cubicBezTo>
                    <a:cubicBezTo>
                      <a:pt x="74260" y="140340"/>
                      <a:pt x="74260" y="139597"/>
                      <a:pt x="74415" y="138837"/>
                    </a:cubicBezTo>
                    <a:cubicBezTo>
                      <a:pt x="74605" y="137783"/>
                      <a:pt x="73534" y="136193"/>
                      <a:pt x="75677" y="135985"/>
                    </a:cubicBezTo>
                    <a:cubicBezTo>
                      <a:pt x="75746" y="135985"/>
                      <a:pt x="75850" y="135588"/>
                      <a:pt x="75798" y="135432"/>
                    </a:cubicBezTo>
                    <a:cubicBezTo>
                      <a:pt x="75444" y="134260"/>
                      <a:pt x="75867" y="133923"/>
                      <a:pt x="76900" y="133923"/>
                    </a:cubicBezTo>
                    <a:cubicBezTo>
                      <a:pt x="76978" y="133923"/>
                      <a:pt x="77060" y="133925"/>
                      <a:pt x="77146" y="133929"/>
                    </a:cubicBezTo>
                    <a:cubicBezTo>
                      <a:pt x="77188" y="133931"/>
                      <a:pt x="77231" y="133932"/>
                      <a:pt x="77272" y="133932"/>
                    </a:cubicBezTo>
                    <a:cubicBezTo>
                      <a:pt x="78202" y="133932"/>
                      <a:pt x="78980" y="133388"/>
                      <a:pt x="79427" y="132512"/>
                    </a:cubicBezTo>
                    <a:cubicBezTo>
                      <a:pt x="79859" y="131648"/>
                      <a:pt x="79738" y="130836"/>
                      <a:pt x="79047" y="130110"/>
                    </a:cubicBezTo>
                    <a:cubicBezTo>
                      <a:pt x="78857" y="129902"/>
                      <a:pt x="78822" y="129557"/>
                      <a:pt x="78701" y="129280"/>
                    </a:cubicBezTo>
                    <a:lnTo>
                      <a:pt x="78701" y="129280"/>
                    </a:lnTo>
                    <a:cubicBezTo>
                      <a:pt x="78977" y="129298"/>
                      <a:pt x="79237" y="129332"/>
                      <a:pt x="79513" y="129384"/>
                    </a:cubicBezTo>
                    <a:cubicBezTo>
                      <a:pt x="79669" y="129427"/>
                      <a:pt x="79830" y="129448"/>
                      <a:pt x="79991" y="129448"/>
                    </a:cubicBezTo>
                    <a:cubicBezTo>
                      <a:pt x="80347" y="129448"/>
                      <a:pt x="80702" y="129344"/>
                      <a:pt x="80999" y="129142"/>
                    </a:cubicBezTo>
                    <a:cubicBezTo>
                      <a:pt x="82900" y="128001"/>
                      <a:pt x="83350" y="125841"/>
                      <a:pt x="84473" y="124148"/>
                    </a:cubicBezTo>
                    <a:cubicBezTo>
                      <a:pt x="85216" y="123024"/>
                      <a:pt x="86149" y="121815"/>
                      <a:pt x="85544" y="120225"/>
                    </a:cubicBezTo>
                    <a:cubicBezTo>
                      <a:pt x="85026" y="118808"/>
                      <a:pt x="85959" y="118186"/>
                      <a:pt x="86927" y="117356"/>
                    </a:cubicBezTo>
                    <a:cubicBezTo>
                      <a:pt x="88258" y="116233"/>
                      <a:pt x="90314" y="116371"/>
                      <a:pt x="91230" y="115213"/>
                    </a:cubicBezTo>
                    <a:cubicBezTo>
                      <a:pt x="93096" y="112846"/>
                      <a:pt x="93788" y="109908"/>
                      <a:pt x="93874" y="106866"/>
                    </a:cubicBezTo>
                    <a:cubicBezTo>
                      <a:pt x="93909" y="105743"/>
                      <a:pt x="93563" y="104637"/>
                      <a:pt x="94635" y="103635"/>
                    </a:cubicBezTo>
                    <a:cubicBezTo>
                      <a:pt x="95637" y="102650"/>
                      <a:pt x="96432" y="101492"/>
                      <a:pt x="97002" y="100213"/>
                    </a:cubicBezTo>
                    <a:cubicBezTo>
                      <a:pt x="98350" y="97189"/>
                      <a:pt x="97555" y="95668"/>
                      <a:pt x="93770" y="93404"/>
                    </a:cubicBezTo>
                    <a:cubicBezTo>
                      <a:pt x="92864" y="92866"/>
                      <a:pt x="92012" y="92178"/>
                      <a:pt x="90923" y="92178"/>
                    </a:cubicBezTo>
                    <a:cubicBezTo>
                      <a:pt x="90787" y="92178"/>
                      <a:pt x="90648" y="92189"/>
                      <a:pt x="90504" y="92212"/>
                    </a:cubicBezTo>
                    <a:cubicBezTo>
                      <a:pt x="90375" y="92232"/>
                      <a:pt x="90250" y="92241"/>
                      <a:pt x="90128" y="92241"/>
                    </a:cubicBezTo>
                    <a:cubicBezTo>
                      <a:pt x="89316" y="92241"/>
                      <a:pt x="88640" y="91827"/>
                      <a:pt x="87964" y="91451"/>
                    </a:cubicBezTo>
                    <a:cubicBezTo>
                      <a:pt x="86720" y="90760"/>
                      <a:pt x="85423" y="90190"/>
                      <a:pt x="84076" y="89740"/>
                    </a:cubicBezTo>
                    <a:cubicBezTo>
                      <a:pt x="83419" y="89533"/>
                      <a:pt x="82365" y="89412"/>
                      <a:pt x="82226" y="88306"/>
                    </a:cubicBezTo>
                    <a:cubicBezTo>
                      <a:pt x="81898" y="85511"/>
                      <a:pt x="80349" y="82231"/>
                      <a:pt x="77208" y="82231"/>
                    </a:cubicBezTo>
                    <a:cubicBezTo>
                      <a:pt x="77047" y="82231"/>
                      <a:pt x="76883" y="82240"/>
                      <a:pt x="76714" y="82258"/>
                    </a:cubicBezTo>
                    <a:cubicBezTo>
                      <a:pt x="76610" y="82274"/>
                      <a:pt x="76507" y="82282"/>
                      <a:pt x="76405" y="82282"/>
                    </a:cubicBezTo>
                    <a:cubicBezTo>
                      <a:pt x="75873" y="82282"/>
                      <a:pt x="75365" y="82061"/>
                      <a:pt x="75003" y="81670"/>
                    </a:cubicBezTo>
                    <a:cubicBezTo>
                      <a:pt x="73810" y="80478"/>
                      <a:pt x="72722" y="79147"/>
                      <a:pt x="71356" y="78179"/>
                    </a:cubicBezTo>
                    <a:cubicBezTo>
                      <a:pt x="70652" y="77672"/>
                      <a:pt x="69937" y="76844"/>
                      <a:pt x="68958" y="76844"/>
                    </a:cubicBezTo>
                    <a:cubicBezTo>
                      <a:pt x="68735" y="76844"/>
                      <a:pt x="68499" y="76887"/>
                      <a:pt x="68246" y="76987"/>
                    </a:cubicBezTo>
                    <a:cubicBezTo>
                      <a:pt x="68013" y="77081"/>
                      <a:pt x="67785" y="77113"/>
                      <a:pt x="67562" y="77113"/>
                    </a:cubicBezTo>
                    <a:cubicBezTo>
                      <a:pt x="67089" y="77113"/>
                      <a:pt x="66635" y="76969"/>
                      <a:pt x="66189" y="76969"/>
                    </a:cubicBezTo>
                    <a:cubicBezTo>
                      <a:pt x="64783" y="76969"/>
                      <a:pt x="63941" y="75706"/>
                      <a:pt x="62605" y="75706"/>
                    </a:cubicBezTo>
                    <a:cubicBezTo>
                      <a:pt x="62579" y="75706"/>
                      <a:pt x="62552" y="75707"/>
                      <a:pt x="62525" y="75708"/>
                    </a:cubicBezTo>
                    <a:cubicBezTo>
                      <a:pt x="62280" y="75708"/>
                      <a:pt x="61828" y="76012"/>
                      <a:pt x="61511" y="76012"/>
                    </a:cubicBezTo>
                    <a:cubicBezTo>
                      <a:pt x="61248" y="76012"/>
                      <a:pt x="61077" y="75802"/>
                      <a:pt x="61195" y="75034"/>
                    </a:cubicBezTo>
                    <a:cubicBezTo>
                      <a:pt x="61232" y="74788"/>
                      <a:pt x="60883" y="74612"/>
                      <a:pt x="60617" y="74612"/>
                    </a:cubicBezTo>
                    <a:cubicBezTo>
                      <a:pt x="60509" y="74612"/>
                      <a:pt x="60415" y="74641"/>
                      <a:pt x="60365" y="74706"/>
                    </a:cubicBezTo>
                    <a:cubicBezTo>
                      <a:pt x="59225" y="76088"/>
                      <a:pt x="57099" y="76071"/>
                      <a:pt x="56166" y="77747"/>
                    </a:cubicBezTo>
                    <a:cubicBezTo>
                      <a:pt x="55842" y="78325"/>
                      <a:pt x="55457" y="78771"/>
                      <a:pt x="54917" y="78771"/>
                    </a:cubicBezTo>
                    <a:cubicBezTo>
                      <a:pt x="54649" y="78771"/>
                      <a:pt x="54343" y="78661"/>
                      <a:pt x="53988" y="78404"/>
                    </a:cubicBezTo>
                    <a:cubicBezTo>
                      <a:pt x="53637" y="78125"/>
                      <a:pt x="53206" y="77982"/>
                      <a:pt x="52772" y="77982"/>
                    </a:cubicBezTo>
                    <a:cubicBezTo>
                      <a:pt x="52480" y="77982"/>
                      <a:pt x="52186" y="78047"/>
                      <a:pt x="51915" y="78179"/>
                    </a:cubicBezTo>
                    <a:cubicBezTo>
                      <a:pt x="51373" y="78410"/>
                      <a:pt x="50918" y="78527"/>
                      <a:pt x="50541" y="78527"/>
                    </a:cubicBezTo>
                    <a:cubicBezTo>
                      <a:pt x="49618" y="78527"/>
                      <a:pt x="49166" y="77825"/>
                      <a:pt x="49080" y="76365"/>
                    </a:cubicBezTo>
                    <a:cubicBezTo>
                      <a:pt x="49046" y="75397"/>
                      <a:pt x="49184" y="74446"/>
                      <a:pt x="49478" y="73530"/>
                    </a:cubicBezTo>
                    <a:cubicBezTo>
                      <a:pt x="50012" y="71861"/>
                      <a:pt x="49095" y="70692"/>
                      <a:pt x="47366" y="70692"/>
                    </a:cubicBezTo>
                    <a:cubicBezTo>
                      <a:pt x="47305" y="70692"/>
                      <a:pt x="47243" y="70693"/>
                      <a:pt x="47179" y="70696"/>
                    </a:cubicBezTo>
                    <a:cubicBezTo>
                      <a:pt x="46730" y="70714"/>
                      <a:pt x="46281" y="70765"/>
                      <a:pt x="45814" y="70783"/>
                    </a:cubicBezTo>
                    <a:cubicBezTo>
                      <a:pt x="45755" y="70784"/>
                      <a:pt x="45699" y="70786"/>
                      <a:pt x="45645" y="70786"/>
                    </a:cubicBezTo>
                    <a:cubicBezTo>
                      <a:pt x="45148" y="70786"/>
                      <a:pt x="44886" y="70683"/>
                      <a:pt x="45088" y="69919"/>
                    </a:cubicBezTo>
                    <a:cubicBezTo>
                      <a:pt x="45469" y="68484"/>
                      <a:pt x="46143" y="67240"/>
                      <a:pt x="46886" y="65996"/>
                    </a:cubicBezTo>
                    <a:cubicBezTo>
                      <a:pt x="47214" y="65443"/>
                      <a:pt x="47231" y="64993"/>
                      <a:pt x="46747" y="64613"/>
                    </a:cubicBezTo>
                    <a:cubicBezTo>
                      <a:pt x="46406" y="64334"/>
                      <a:pt x="45929" y="64209"/>
                      <a:pt x="45417" y="64209"/>
                    </a:cubicBezTo>
                    <a:cubicBezTo>
                      <a:pt x="44221" y="64209"/>
                      <a:pt x="42833" y="64889"/>
                      <a:pt x="42531" y="65857"/>
                    </a:cubicBezTo>
                    <a:cubicBezTo>
                      <a:pt x="42161" y="67044"/>
                      <a:pt x="40793" y="67929"/>
                      <a:pt x="39553" y="67929"/>
                    </a:cubicBezTo>
                    <a:cubicBezTo>
                      <a:pt x="39113" y="67929"/>
                      <a:pt x="38689" y="67817"/>
                      <a:pt x="38331" y="67568"/>
                    </a:cubicBezTo>
                    <a:cubicBezTo>
                      <a:pt x="36966" y="66601"/>
                      <a:pt x="35998" y="64872"/>
                      <a:pt x="36517" y="63455"/>
                    </a:cubicBezTo>
                    <a:cubicBezTo>
                      <a:pt x="37571" y="60569"/>
                      <a:pt x="37986" y="56802"/>
                      <a:pt x="41822" y="56093"/>
                    </a:cubicBezTo>
                    <a:cubicBezTo>
                      <a:pt x="44259" y="55627"/>
                      <a:pt x="46696" y="55299"/>
                      <a:pt x="49167" y="55126"/>
                    </a:cubicBezTo>
                    <a:cubicBezTo>
                      <a:pt x="49252" y="55120"/>
                      <a:pt x="49338" y="55117"/>
                      <a:pt x="49425" y="55117"/>
                    </a:cubicBezTo>
                    <a:cubicBezTo>
                      <a:pt x="50819" y="55117"/>
                      <a:pt x="52364" y="55920"/>
                      <a:pt x="51811" y="58133"/>
                    </a:cubicBezTo>
                    <a:cubicBezTo>
                      <a:pt x="51707" y="58582"/>
                      <a:pt x="52087" y="59204"/>
                      <a:pt x="52329" y="59688"/>
                    </a:cubicBezTo>
                    <a:cubicBezTo>
                      <a:pt x="52602" y="60250"/>
                      <a:pt x="52992" y="60846"/>
                      <a:pt x="53666" y="60846"/>
                    </a:cubicBezTo>
                    <a:cubicBezTo>
                      <a:pt x="53675" y="60846"/>
                      <a:pt x="53685" y="60846"/>
                      <a:pt x="53695" y="60846"/>
                    </a:cubicBezTo>
                    <a:cubicBezTo>
                      <a:pt x="54455" y="60811"/>
                      <a:pt x="54628" y="60085"/>
                      <a:pt x="54852" y="59498"/>
                    </a:cubicBezTo>
                    <a:cubicBezTo>
                      <a:pt x="55146" y="58703"/>
                      <a:pt x="55146" y="57822"/>
                      <a:pt x="54887" y="57027"/>
                    </a:cubicBezTo>
                    <a:cubicBezTo>
                      <a:pt x="54127" y="54642"/>
                      <a:pt x="54922" y="53017"/>
                      <a:pt x="57116" y="51894"/>
                    </a:cubicBezTo>
                    <a:cubicBezTo>
                      <a:pt x="58291" y="51307"/>
                      <a:pt x="59328" y="50442"/>
                      <a:pt x="60469" y="49786"/>
                    </a:cubicBezTo>
                    <a:cubicBezTo>
                      <a:pt x="62128" y="48818"/>
                      <a:pt x="61575" y="46641"/>
                      <a:pt x="63096" y="45448"/>
                    </a:cubicBezTo>
                    <a:cubicBezTo>
                      <a:pt x="64720" y="44169"/>
                      <a:pt x="65757" y="42113"/>
                      <a:pt x="68194" y="42061"/>
                    </a:cubicBezTo>
                    <a:cubicBezTo>
                      <a:pt x="68574" y="42044"/>
                      <a:pt x="69006" y="41888"/>
                      <a:pt x="69075" y="41456"/>
                    </a:cubicBezTo>
                    <a:cubicBezTo>
                      <a:pt x="69369" y="39711"/>
                      <a:pt x="70924" y="39417"/>
                      <a:pt x="72151" y="38760"/>
                    </a:cubicBezTo>
                    <a:cubicBezTo>
                      <a:pt x="72321" y="38667"/>
                      <a:pt x="72565" y="38512"/>
                      <a:pt x="72753" y="38512"/>
                    </a:cubicBezTo>
                    <a:cubicBezTo>
                      <a:pt x="72950" y="38512"/>
                      <a:pt x="73086" y="38680"/>
                      <a:pt x="73015" y="39261"/>
                    </a:cubicBezTo>
                    <a:cubicBezTo>
                      <a:pt x="72956" y="39796"/>
                      <a:pt x="73330" y="40078"/>
                      <a:pt x="73743" y="40078"/>
                    </a:cubicBezTo>
                    <a:cubicBezTo>
                      <a:pt x="73931" y="40078"/>
                      <a:pt x="74127" y="40020"/>
                      <a:pt x="74294" y="39901"/>
                    </a:cubicBezTo>
                    <a:cubicBezTo>
                      <a:pt x="75746" y="38898"/>
                      <a:pt x="77457" y="38501"/>
                      <a:pt x="78995" y="37723"/>
                    </a:cubicBezTo>
                    <a:cubicBezTo>
                      <a:pt x="79738" y="37326"/>
                      <a:pt x="80291" y="36773"/>
                      <a:pt x="79790" y="35995"/>
                    </a:cubicBezTo>
                    <a:cubicBezTo>
                      <a:pt x="79597" y="35708"/>
                      <a:pt x="79414" y="35603"/>
                      <a:pt x="79239" y="35603"/>
                    </a:cubicBezTo>
                    <a:cubicBezTo>
                      <a:pt x="78865" y="35603"/>
                      <a:pt x="78524" y="36083"/>
                      <a:pt x="78183" y="36306"/>
                    </a:cubicBezTo>
                    <a:cubicBezTo>
                      <a:pt x="77820" y="36545"/>
                      <a:pt x="77447" y="36741"/>
                      <a:pt x="77083" y="36741"/>
                    </a:cubicBezTo>
                    <a:cubicBezTo>
                      <a:pt x="76789" y="36741"/>
                      <a:pt x="76501" y="36612"/>
                      <a:pt x="76230" y="36272"/>
                    </a:cubicBezTo>
                    <a:cubicBezTo>
                      <a:pt x="75677" y="35563"/>
                      <a:pt x="76126" y="35148"/>
                      <a:pt x="76731" y="34751"/>
                    </a:cubicBezTo>
                    <a:cubicBezTo>
                      <a:pt x="77318" y="34371"/>
                      <a:pt x="77284" y="33818"/>
                      <a:pt x="77025" y="33196"/>
                    </a:cubicBezTo>
                    <a:cubicBezTo>
                      <a:pt x="76921" y="32919"/>
                      <a:pt x="76161" y="33023"/>
                      <a:pt x="76593" y="32643"/>
                    </a:cubicBezTo>
                    <a:cubicBezTo>
                      <a:pt x="76708" y="32536"/>
                      <a:pt x="76805" y="32492"/>
                      <a:pt x="76888" y="32492"/>
                    </a:cubicBezTo>
                    <a:cubicBezTo>
                      <a:pt x="77143" y="32492"/>
                      <a:pt x="77279" y="32892"/>
                      <a:pt x="77474" y="33126"/>
                    </a:cubicBezTo>
                    <a:cubicBezTo>
                      <a:pt x="77830" y="33563"/>
                      <a:pt x="78559" y="33892"/>
                      <a:pt x="79019" y="33892"/>
                    </a:cubicBezTo>
                    <a:cubicBezTo>
                      <a:pt x="79251" y="33892"/>
                      <a:pt x="79415" y="33808"/>
                      <a:pt x="79427" y="33610"/>
                    </a:cubicBezTo>
                    <a:cubicBezTo>
                      <a:pt x="79485" y="32639"/>
                      <a:pt x="79866" y="32465"/>
                      <a:pt x="80317" y="32465"/>
                    </a:cubicBezTo>
                    <a:cubicBezTo>
                      <a:pt x="80569" y="32465"/>
                      <a:pt x="80843" y="32519"/>
                      <a:pt x="81095" y="32519"/>
                    </a:cubicBezTo>
                    <a:cubicBezTo>
                      <a:pt x="81194" y="32519"/>
                      <a:pt x="81290" y="32511"/>
                      <a:pt x="81380" y="32487"/>
                    </a:cubicBezTo>
                    <a:cubicBezTo>
                      <a:pt x="81894" y="32340"/>
                      <a:pt x="82271" y="31830"/>
                      <a:pt x="82830" y="31830"/>
                    </a:cubicBezTo>
                    <a:cubicBezTo>
                      <a:pt x="82928" y="31830"/>
                      <a:pt x="83031" y="31846"/>
                      <a:pt x="83142" y="31882"/>
                    </a:cubicBezTo>
                    <a:cubicBezTo>
                      <a:pt x="82658" y="32470"/>
                      <a:pt x="82192" y="33075"/>
                      <a:pt x="81708" y="33679"/>
                    </a:cubicBezTo>
                    <a:cubicBezTo>
                      <a:pt x="81604" y="33766"/>
                      <a:pt x="81483" y="33835"/>
                      <a:pt x="81362" y="33904"/>
                    </a:cubicBezTo>
                    <a:cubicBezTo>
                      <a:pt x="81034" y="34129"/>
                      <a:pt x="80775" y="34423"/>
                      <a:pt x="80878" y="34872"/>
                    </a:cubicBezTo>
                    <a:cubicBezTo>
                      <a:pt x="80999" y="35304"/>
                      <a:pt x="81380" y="35252"/>
                      <a:pt x="81673" y="35425"/>
                    </a:cubicBezTo>
                    <a:cubicBezTo>
                      <a:pt x="81973" y="35596"/>
                      <a:pt x="82292" y="35648"/>
                      <a:pt x="82615" y="35648"/>
                    </a:cubicBezTo>
                    <a:cubicBezTo>
                      <a:pt x="83130" y="35648"/>
                      <a:pt x="83658" y="35514"/>
                      <a:pt x="84141" y="35514"/>
                    </a:cubicBezTo>
                    <a:cubicBezTo>
                      <a:pt x="84489" y="35514"/>
                      <a:pt x="84814" y="35584"/>
                      <a:pt x="85095" y="35822"/>
                    </a:cubicBezTo>
                    <a:cubicBezTo>
                      <a:pt x="85535" y="36187"/>
                      <a:pt x="85875" y="36332"/>
                      <a:pt x="86134" y="36332"/>
                    </a:cubicBezTo>
                    <a:cubicBezTo>
                      <a:pt x="86710" y="36332"/>
                      <a:pt x="86887" y="35618"/>
                      <a:pt x="86875" y="35010"/>
                    </a:cubicBezTo>
                    <a:cubicBezTo>
                      <a:pt x="86858" y="34215"/>
                      <a:pt x="87601" y="32729"/>
                      <a:pt x="85665" y="32625"/>
                    </a:cubicBezTo>
                    <a:cubicBezTo>
                      <a:pt x="84991" y="32591"/>
                      <a:pt x="85130" y="31986"/>
                      <a:pt x="85596" y="31485"/>
                    </a:cubicBezTo>
                    <a:cubicBezTo>
                      <a:pt x="87186" y="29791"/>
                      <a:pt x="86650" y="27527"/>
                      <a:pt x="84508" y="26767"/>
                    </a:cubicBezTo>
                    <a:cubicBezTo>
                      <a:pt x="84006" y="26594"/>
                      <a:pt x="83557" y="26214"/>
                      <a:pt x="83661" y="25834"/>
                    </a:cubicBezTo>
                    <a:cubicBezTo>
                      <a:pt x="83972" y="24503"/>
                      <a:pt x="83039" y="23432"/>
                      <a:pt x="83090" y="22170"/>
                    </a:cubicBezTo>
                    <a:cubicBezTo>
                      <a:pt x="83108" y="21773"/>
                      <a:pt x="83073" y="21375"/>
                      <a:pt x="82624" y="21220"/>
                    </a:cubicBezTo>
                    <a:cubicBezTo>
                      <a:pt x="82529" y="21188"/>
                      <a:pt x="82437" y="21174"/>
                      <a:pt x="82348" y="21174"/>
                    </a:cubicBezTo>
                    <a:cubicBezTo>
                      <a:pt x="82049" y="21174"/>
                      <a:pt x="81787" y="21339"/>
                      <a:pt x="81587" y="21565"/>
                    </a:cubicBezTo>
                    <a:cubicBezTo>
                      <a:pt x="81086" y="22135"/>
                      <a:pt x="80464" y="22602"/>
                      <a:pt x="79755" y="22913"/>
                    </a:cubicBezTo>
                    <a:cubicBezTo>
                      <a:pt x="79583" y="22995"/>
                      <a:pt x="79411" y="23071"/>
                      <a:pt x="79247" y="23071"/>
                    </a:cubicBezTo>
                    <a:cubicBezTo>
                      <a:pt x="79097" y="23071"/>
                      <a:pt x="78954" y="23008"/>
                      <a:pt x="78822" y="22827"/>
                    </a:cubicBezTo>
                    <a:cubicBezTo>
                      <a:pt x="78563" y="22498"/>
                      <a:pt x="78753" y="22274"/>
                      <a:pt x="78960" y="22015"/>
                    </a:cubicBezTo>
                    <a:cubicBezTo>
                      <a:pt x="79496" y="21254"/>
                      <a:pt x="79254" y="20736"/>
                      <a:pt x="78459" y="20338"/>
                    </a:cubicBezTo>
                    <a:cubicBezTo>
                      <a:pt x="78131" y="20165"/>
                      <a:pt x="77837" y="19941"/>
                      <a:pt x="77578" y="19664"/>
                    </a:cubicBezTo>
                    <a:cubicBezTo>
                      <a:pt x="77168" y="19146"/>
                      <a:pt x="76356" y="18913"/>
                      <a:pt x="75491" y="18913"/>
                    </a:cubicBezTo>
                    <a:cubicBezTo>
                      <a:pt x="74278" y="18913"/>
                      <a:pt x="72961" y="19371"/>
                      <a:pt x="72497" y="20148"/>
                    </a:cubicBezTo>
                    <a:cubicBezTo>
                      <a:pt x="72065" y="20874"/>
                      <a:pt x="71788" y="21824"/>
                      <a:pt x="70803" y="22170"/>
                    </a:cubicBezTo>
                    <a:cubicBezTo>
                      <a:pt x="70354" y="22326"/>
                      <a:pt x="70043" y="22792"/>
                      <a:pt x="70337" y="23276"/>
                    </a:cubicBezTo>
                    <a:cubicBezTo>
                      <a:pt x="71356" y="25004"/>
                      <a:pt x="70043" y="25488"/>
                      <a:pt x="68902" y="26024"/>
                    </a:cubicBezTo>
                    <a:cubicBezTo>
                      <a:pt x="67693" y="26577"/>
                      <a:pt x="66241" y="26801"/>
                      <a:pt x="66345" y="28685"/>
                    </a:cubicBezTo>
                    <a:cubicBezTo>
                      <a:pt x="66379" y="29117"/>
                      <a:pt x="65895" y="29601"/>
                      <a:pt x="65584" y="30016"/>
                    </a:cubicBezTo>
                    <a:cubicBezTo>
                      <a:pt x="65442" y="30197"/>
                      <a:pt x="65232" y="30465"/>
                      <a:pt x="64983" y="30465"/>
                    </a:cubicBezTo>
                    <a:cubicBezTo>
                      <a:pt x="64899" y="30465"/>
                      <a:pt x="64811" y="30435"/>
                      <a:pt x="64720" y="30361"/>
                    </a:cubicBezTo>
                    <a:cubicBezTo>
                      <a:pt x="64409" y="30120"/>
                      <a:pt x="64288" y="29705"/>
                      <a:pt x="64409" y="29342"/>
                    </a:cubicBezTo>
                    <a:cubicBezTo>
                      <a:pt x="64893" y="27596"/>
                      <a:pt x="65083" y="25989"/>
                      <a:pt x="62508" y="25903"/>
                    </a:cubicBezTo>
                    <a:cubicBezTo>
                      <a:pt x="62249" y="25903"/>
                      <a:pt x="61938" y="25644"/>
                      <a:pt x="61748" y="25436"/>
                    </a:cubicBezTo>
                    <a:cubicBezTo>
                      <a:pt x="61084" y="24759"/>
                      <a:pt x="60400" y="24243"/>
                      <a:pt x="59552" y="24243"/>
                    </a:cubicBezTo>
                    <a:cubicBezTo>
                      <a:pt x="59252" y="24243"/>
                      <a:pt x="58932" y="24307"/>
                      <a:pt x="58585" y="24451"/>
                    </a:cubicBezTo>
                    <a:cubicBezTo>
                      <a:pt x="58566" y="24457"/>
                      <a:pt x="58545" y="24459"/>
                      <a:pt x="58523" y="24459"/>
                    </a:cubicBezTo>
                    <a:cubicBezTo>
                      <a:pt x="58409" y="24459"/>
                      <a:pt x="58269" y="24394"/>
                      <a:pt x="58153" y="24365"/>
                    </a:cubicBezTo>
                    <a:cubicBezTo>
                      <a:pt x="58758" y="23501"/>
                      <a:pt x="57687" y="22429"/>
                      <a:pt x="58827" y="21462"/>
                    </a:cubicBezTo>
                    <a:cubicBezTo>
                      <a:pt x="61800" y="18990"/>
                      <a:pt x="65757" y="18558"/>
                      <a:pt x="68781" y="16294"/>
                    </a:cubicBezTo>
                    <a:lnTo>
                      <a:pt x="69455" y="15828"/>
                    </a:lnTo>
                    <a:cubicBezTo>
                      <a:pt x="70337" y="15586"/>
                      <a:pt x="71218" y="15206"/>
                      <a:pt x="72117" y="15119"/>
                    </a:cubicBezTo>
                    <a:cubicBezTo>
                      <a:pt x="74346" y="14912"/>
                      <a:pt x="75331" y="13910"/>
                      <a:pt x="75262" y="11767"/>
                    </a:cubicBezTo>
                    <a:cubicBezTo>
                      <a:pt x="75262" y="11596"/>
                      <a:pt x="75299" y="11543"/>
                      <a:pt x="75353" y="11543"/>
                    </a:cubicBezTo>
                    <a:cubicBezTo>
                      <a:pt x="75441" y="11543"/>
                      <a:pt x="75574" y="11687"/>
                      <a:pt x="75659" y="11698"/>
                    </a:cubicBezTo>
                    <a:cubicBezTo>
                      <a:pt x="76835" y="11749"/>
                      <a:pt x="77733" y="12683"/>
                      <a:pt x="78943" y="12752"/>
                    </a:cubicBezTo>
                    <a:cubicBezTo>
                      <a:pt x="79461" y="12769"/>
                      <a:pt x="79945" y="13391"/>
                      <a:pt x="80412" y="13789"/>
                    </a:cubicBezTo>
                    <a:cubicBezTo>
                      <a:pt x="80395" y="13944"/>
                      <a:pt x="80325" y="14082"/>
                      <a:pt x="80204" y="14203"/>
                    </a:cubicBezTo>
                    <a:cubicBezTo>
                      <a:pt x="79099" y="14649"/>
                      <a:pt x="78211" y="15599"/>
                      <a:pt x="76924" y="15599"/>
                    </a:cubicBezTo>
                    <a:cubicBezTo>
                      <a:pt x="76763" y="15599"/>
                      <a:pt x="76595" y="15584"/>
                      <a:pt x="76420" y="15551"/>
                    </a:cubicBezTo>
                    <a:cubicBezTo>
                      <a:pt x="76325" y="15534"/>
                      <a:pt x="76229" y="15525"/>
                      <a:pt x="76135" y="15525"/>
                    </a:cubicBezTo>
                    <a:cubicBezTo>
                      <a:pt x="75478" y="15525"/>
                      <a:pt x="74895" y="15947"/>
                      <a:pt x="74985" y="16778"/>
                    </a:cubicBezTo>
                    <a:cubicBezTo>
                      <a:pt x="75041" y="17437"/>
                      <a:pt x="75422" y="17620"/>
                      <a:pt x="75866" y="17620"/>
                    </a:cubicBezTo>
                    <a:cubicBezTo>
                      <a:pt x="76109" y="17620"/>
                      <a:pt x="76372" y="17565"/>
                      <a:pt x="76610" y="17504"/>
                    </a:cubicBezTo>
                    <a:cubicBezTo>
                      <a:pt x="76822" y="17451"/>
                      <a:pt x="77015" y="17425"/>
                      <a:pt x="77193" y="17425"/>
                    </a:cubicBezTo>
                    <a:cubicBezTo>
                      <a:pt x="77828" y="17425"/>
                      <a:pt x="78286" y="17750"/>
                      <a:pt x="78839" y="18316"/>
                    </a:cubicBezTo>
                    <a:cubicBezTo>
                      <a:pt x="79617" y="19094"/>
                      <a:pt x="80723" y="19612"/>
                      <a:pt x="81794" y="19993"/>
                    </a:cubicBezTo>
                    <a:cubicBezTo>
                      <a:pt x="81906" y="20034"/>
                      <a:pt x="82005" y="20053"/>
                      <a:pt x="82094" y="20053"/>
                    </a:cubicBezTo>
                    <a:cubicBezTo>
                      <a:pt x="82595" y="20053"/>
                      <a:pt x="82747" y="19445"/>
                      <a:pt x="82762" y="18887"/>
                    </a:cubicBezTo>
                    <a:cubicBezTo>
                      <a:pt x="82805" y="18878"/>
                      <a:pt x="82849" y="18874"/>
                      <a:pt x="82892" y="18874"/>
                    </a:cubicBezTo>
                    <a:cubicBezTo>
                      <a:pt x="82935" y="18874"/>
                      <a:pt x="82978" y="18878"/>
                      <a:pt x="83021" y="18887"/>
                    </a:cubicBezTo>
                    <a:cubicBezTo>
                      <a:pt x="83375" y="18985"/>
                      <a:pt x="83662" y="19030"/>
                      <a:pt x="83892" y="19030"/>
                    </a:cubicBezTo>
                    <a:cubicBezTo>
                      <a:pt x="85038" y="19030"/>
                      <a:pt x="84816" y="17932"/>
                      <a:pt x="84629" y="16882"/>
                    </a:cubicBezTo>
                    <a:cubicBezTo>
                      <a:pt x="84577" y="16588"/>
                      <a:pt x="84404" y="16122"/>
                      <a:pt x="84525" y="16018"/>
                    </a:cubicBezTo>
                    <a:cubicBezTo>
                      <a:pt x="84606" y="15948"/>
                      <a:pt x="84680" y="15920"/>
                      <a:pt x="84749" y="15920"/>
                    </a:cubicBezTo>
                    <a:cubicBezTo>
                      <a:pt x="84985" y="15920"/>
                      <a:pt x="85161" y="16252"/>
                      <a:pt x="85389" y="16346"/>
                    </a:cubicBezTo>
                    <a:cubicBezTo>
                      <a:pt x="85637" y="16436"/>
                      <a:pt x="85876" y="16474"/>
                      <a:pt x="86110" y="16474"/>
                    </a:cubicBezTo>
                    <a:cubicBezTo>
                      <a:pt x="86771" y="16474"/>
                      <a:pt x="87381" y="16174"/>
                      <a:pt x="87981" y="15931"/>
                    </a:cubicBezTo>
                    <a:cubicBezTo>
                      <a:pt x="88344" y="15793"/>
                      <a:pt x="88500" y="15275"/>
                      <a:pt x="88258" y="15033"/>
                    </a:cubicBezTo>
                    <a:cubicBezTo>
                      <a:pt x="87065" y="13754"/>
                      <a:pt x="85976" y="12406"/>
                      <a:pt x="84819" y="11110"/>
                    </a:cubicBezTo>
                    <a:cubicBezTo>
                      <a:pt x="84162" y="10350"/>
                      <a:pt x="83160" y="9779"/>
                      <a:pt x="82537" y="8915"/>
                    </a:cubicBezTo>
                    <a:cubicBezTo>
                      <a:pt x="82209" y="8379"/>
                      <a:pt x="81639" y="8034"/>
                      <a:pt x="81017" y="7999"/>
                    </a:cubicBezTo>
                    <a:cubicBezTo>
                      <a:pt x="80983" y="7995"/>
                      <a:pt x="80950" y="7994"/>
                      <a:pt x="80916" y="7994"/>
                    </a:cubicBezTo>
                    <a:cubicBezTo>
                      <a:pt x="80688" y="7994"/>
                      <a:pt x="80453" y="8074"/>
                      <a:pt x="80228" y="8074"/>
                    </a:cubicBezTo>
                    <a:cubicBezTo>
                      <a:pt x="80056" y="8074"/>
                      <a:pt x="79890" y="8027"/>
                      <a:pt x="79738" y="7861"/>
                    </a:cubicBezTo>
                    <a:cubicBezTo>
                      <a:pt x="80170" y="7757"/>
                      <a:pt x="80602" y="7654"/>
                      <a:pt x="81017" y="7585"/>
                    </a:cubicBezTo>
                    <a:cubicBezTo>
                      <a:pt x="81518" y="7481"/>
                      <a:pt x="82192" y="7567"/>
                      <a:pt x="82226" y="6859"/>
                    </a:cubicBezTo>
                    <a:cubicBezTo>
                      <a:pt x="82278" y="6202"/>
                      <a:pt x="81673" y="6167"/>
                      <a:pt x="81207" y="6046"/>
                    </a:cubicBezTo>
                    <a:cubicBezTo>
                      <a:pt x="81086" y="6012"/>
                      <a:pt x="80948" y="5960"/>
                      <a:pt x="80844" y="5891"/>
                    </a:cubicBezTo>
                    <a:cubicBezTo>
                      <a:pt x="80958" y="5878"/>
                      <a:pt x="81101" y="5837"/>
                      <a:pt x="81223" y="5837"/>
                    </a:cubicBezTo>
                    <a:cubicBezTo>
                      <a:pt x="81267" y="5837"/>
                      <a:pt x="81309" y="5843"/>
                      <a:pt x="81345" y="5856"/>
                    </a:cubicBezTo>
                    <a:cubicBezTo>
                      <a:pt x="81816" y="6065"/>
                      <a:pt x="82272" y="6151"/>
                      <a:pt x="82714" y="6151"/>
                    </a:cubicBezTo>
                    <a:cubicBezTo>
                      <a:pt x="83993" y="6151"/>
                      <a:pt x="85157" y="5437"/>
                      <a:pt x="86236" y="4923"/>
                    </a:cubicBezTo>
                    <a:cubicBezTo>
                      <a:pt x="89182" y="3528"/>
                      <a:pt x="92334" y="3094"/>
                      <a:pt x="95401" y="2235"/>
                    </a:cubicBezTo>
                    <a:lnTo>
                      <a:pt x="95401" y="2235"/>
                    </a:lnTo>
                    <a:cubicBezTo>
                      <a:pt x="93986" y="3267"/>
                      <a:pt x="92263" y="3834"/>
                      <a:pt x="90504" y="3834"/>
                    </a:cubicBezTo>
                    <a:cubicBezTo>
                      <a:pt x="90401" y="3834"/>
                      <a:pt x="90295" y="3831"/>
                      <a:pt x="90191" y="3831"/>
                    </a:cubicBezTo>
                    <a:cubicBezTo>
                      <a:pt x="89827" y="3831"/>
                      <a:pt x="89479" y="3873"/>
                      <a:pt x="89277" y="4249"/>
                    </a:cubicBezTo>
                    <a:cubicBezTo>
                      <a:pt x="89018" y="4802"/>
                      <a:pt x="89467" y="5113"/>
                      <a:pt x="89744" y="5528"/>
                    </a:cubicBezTo>
                    <a:cubicBezTo>
                      <a:pt x="90251" y="6307"/>
                      <a:pt x="90887" y="6586"/>
                      <a:pt x="91608" y="6586"/>
                    </a:cubicBezTo>
                    <a:cubicBezTo>
                      <a:pt x="91943" y="6586"/>
                      <a:pt x="92297" y="6525"/>
                      <a:pt x="92664" y="6427"/>
                    </a:cubicBezTo>
                    <a:cubicBezTo>
                      <a:pt x="93037" y="6322"/>
                      <a:pt x="93404" y="6272"/>
                      <a:pt x="93755" y="6272"/>
                    </a:cubicBezTo>
                    <a:cubicBezTo>
                      <a:pt x="95314" y="6272"/>
                      <a:pt x="96561" y="7243"/>
                      <a:pt x="96518" y="8639"/>
                    </a:cubicBezTo>
                    <a:cubicBezTo>
                      <a:pt x="96501" y="9123"/>
                      <a:pt x="96000" y="9710"/>
                      <a:pt x="96155" y="10073"/>
                    </a:cubicBezTo>
                    <a:cubicBezTo>
                      <a:pt x="96656" y="11300"/>
                      <a:pt x="95758" y="12302"/>
                      <a:pt x="95378" y="13045"/>
                    </a:cubicBezTo>
                    <a:cubicBezTo>
                      <a:pt x="94393" y="15016"/>
                      <a:pt x="93649" y="16709"/>
                      <a:pt x="95412" y="18541"/>
                    </a:cubicBezTo>
                    <a:cubicBezTo>
                      <a:pt x="95602" y="18714"/>
                      <a:pt x="95723" y="18938"/>
                      <a:pt x="95758" y="19180"/>
                    </a:cubicBezTo>
                    <a:cubicBezTo>
                      <a:pt x="95810" y="21358"/>
                      <a:pt x="97901" y="20788"/>
                      <a:pt x="99007" y="21479"/>
                    </a:cubicBezTo>
                    <a:cubicBezTo>
                      <a:pt x="99192" y="21597"/>
                      <a:pt x="99367" y="21648"/>
                      <a:pt x="99531" y="21648"/>
                    </a:cubicBezTo>
                    <a:cubicBezTo>
                      <a:pt x="100207" y="21648"/>
                      <a:pt x="100708" y="20784"/>
                      <a:pt x="101098" y="20200"/>
                    </a:cubicBezTo>
                    <a:cubicBezTo>
                      <a:pt x="102256" y="18472"/>
                      <a:pt x="104088" y="17055"/>
                      <a:pt x="105729" y="16536"/>
                    </a:cubicBezTo>
                    <a:cubicBezTo>
                      <a:pt x="109220" y="15396"/>
                      <a:pt x="112486" y="13547"/>
                      <a:pt x="116254" y="13115"/>
                    </a:cubicBezTo>
                    <a:cubicBezTo>
                      <a:pt x="117965" y="12907"/>
                      <a:pt x="119935" y="12320"/>
                      <a:pt x="120021" y="9883"/>
                    </a:cubicBezTo>
                    <a:cubicBezTo>
                      <a:pt x="120021" y="9693"/>
                      <a:pt x="120349" y="9485"/>
                      <a:pt x="120557" y="9330"/>
                    </a:cubicBezTo>
                    <a:cubicBezTo>
                      <a:pt x="121663" y="8552"/>
                      <a:pt x="123132" y="8034"/>
                      <a:pt x="122631" y="6202"/>
                    </a:cubicBezTo>
                    <a:cubicBezTo>
                      <a:pt x="122594" y="6055"/>
                      <a:pt x="122626" y="6020"/>
                      <a:pt x="122682" y="6020"/>
                    </a:cubicBezTo>
                    <a:cubicBezTo>
                      <a:pt x="122731" y="6020"/>
                      <a:pt x="122799" y="6046"/>
                      <a:pt x="122855" y="6046"/>
                    </a:cubicBezTo>
                    <a:cubicBezTo>
                      <a:pt x="122928" y="6051"/>
                      <a:pt x="122998" y="6053"/>
                      <a:pt x="123064" y="6053"/>
                    </a:cubicBezTo>
                    <a:cubicBezTo>
                      <a:pt x="124269" y="6053"/>
                      <a:pt x="124381" y="5321"/>
                      <a:pt x="123840" y="4387"/>
                    </a:cubicBezTo>
                    <a:cubicBezTo>
                      <a:pt x="123581" y="3921"/>
                      <a:pt x="123875" y="3955"/>
                      <a:pt x="124048" y="3817"/>
                    </a:cubicBezTo>
                    <a:cubicBezTo>
                      <a:pt x="125240" y="2867"/>
                      <a:pt x="126640" y="2728"/>
                      <a:pt x="128092" y="2659"/>
                    </a:cubicBezTo>
                    <a:cubicBezTo>
                      <a:pt x="128575" y="2625"/>
                      <a:pt x="129180" y="2521"/>
                      <a:pt x="129249" y="1934"/>
                    </a:cubicBezTo>
                    <a:cubicBezTo>
                      <a:pt x="129301" y="1363"/>
                      <a:pt x="128714" y="1242"/>
                      <a:pt x="128299" y="1190"/>
                    </a:cubicBezTo>
                    <a:cubicBezTo>
                      <a:pt x="125707" y="948"/>
                      <a:pt x="123132" y="430"/>
                      <a:pt x="120557" y="171"/>
                    </a:cubicBezTo>
                    <a:cubicBezTo>
                      <a:pt x="119360" y="50"/>
                      <a:pt x="118163" y="0"/>
                      <a:pt x="11696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3030;p54">
                <a:extLst>
                  <a:ext uri="{FF2B5EF4-FFF2-40B4-BE49-F238E27FC236}">
                    <a16:creationId xmlns:a16="http://schemas.microsoft.com/office/drawing/2014/main" id="{A7C2D80F-D4C8-2D5E-BE8E-9D5BFBF39250}"/>
                  </a:ext>
                </a:extLst>
              </p:cNvPr>
              <p:cNvSpPr/>
              <p:nvPr/>
            </p:nvSpPr>
            <p:spPr>
              <a:xfrm>
                <a:off x="1705334" y="855924"/>
                <a:ext cx="283000" cy="91675"/>
              </a:xfrm>
              <a:custGeom>
                <a:avLst/>
                <a:gdLst/>
                <a:ahLst/>
                <a:cxnLst/>
                <a:rect l="l" t="t" r="r" b="b"/>
                <a:pathLst>
                  <a:path w="11320" h="3667" extrusionOk="0">
                    <a:moveTo>
                      <a:pt x="6214" y="0"/>
                    </a:moveTo>
                    <a:cubicBezTo>
                      <a:pt x="5926" y="0"/>
                      <a:pt x="5584" y="48"/>
                      <a:pt x="5219" y="71"/>
                    </a:cubicBezTo>
                    <a:cubicBezTo>
                      <a:pt x="5082" y="56"/>
                      <a:pt x="4943" y="49"/>
                      <a:pt x="4804" y="49"/>
                    </a:cubicBezTo>
                    <a:cubicBezTo>
                      <a:pt x="3493" y="49"/>
                      <a:pt x="2115" y="667"/>
                      <a:pt x="709" y="1073"/>
                    </a:cubicBezTo>
                    <a:cubicBezTo>
                      <a:pt x="432" y="1177"/>
                      <a:pt x="208" y="1401"/>
                      <a:pt x="69" y="1678"/>
                    </a:cubicBezTo>
                    <a:cubicBezTo>
                      <a:pt x="0" y="1781"/>
                      <a:pt x="242" y="2213"/>
                      <a:pt x="363" y="2231"/>
                    </a:cubicBezTo>
                    <a:cubicBezTo>
                      <a:pt x="2163" y="2438"/>
                      <a:pt x="3786" y="3667"/>
                      <a:pt x="5640" y="3667"/>
                    </a:cubicBezTo>
                    <a:cubicBezTo>
                      <a:pt x="6100" y="3667"/>
                      <a:pt x="6574" y="3591"/>
                      <a:pt x="7068" y="3406"/>
                    </a:cubicBezTo>
                    <a:cubicBezTo>
                      <a:pt x="7396" y="3281"/>
                      <a:pt x="7767" y="3236"/>
                      <a:pt x="8142" y="3236"/>
                    </a:cubicBezTo>
                    <a:cubicBezTo>
                      <a:pt x="8439" y="3236"/>
                      <a:pt x="8738" y="3264"/>
                      <a:pt x="9021" y="3302"/>
                    </a:cubicBezTo>
                    <a:cubicBezTo>
                      <a:pt x="9277" y="3340"/>
                      <a:pt x="9523" y="3370"/>
                      <a:pt x="9759" y="3370"/>
                    </a:cubicBezTo>
                    <a:cubicBezTo>
                      <a:pt x="10271" y="3370"/>
                      <a:pt x="10728" y="3229"/>
                      <a:pt x="11095" y="2732"/>
                    </a:cubicBezTo>
                    <a:cubicBezTo>
                      <a:pt x="11320" y="2473"/>
                      <a:pt x="11268" y="2075"/>
                      <a:pt x="10991" y="1885"/>
                    </a:cubicBezTo>
                    <a:cubicBezTo>
                      <a:pt x="10479" y="1524"/>
                      <a:pt x="10006" y="1077"/>
                      <a:pt x="9430" y="1077"/>
                    </a:cubicBezTo>
                    <a:cubicBezTo>
                      <a:pt x="9151" y="1077"/>
                      <a:pt x="8847" y="1182"/>
                      <a:pt x="8503" y="1453"/>
                    </a:cubicBezTo>
                    <a:cubicBezTo>
                      <a:pt x="8280" y="1626"/>
                      <a:pt x="7919" y="1737"/>
                      <a:pt x="7612" y="1737"/>
                    </a:cubicBezTo>
                    <a:cubicBezTo>
                      <a:pt x="7277" y="1737"/>
                      <a:pt x="7006" y="1605"/>
                      <a:pt x="7051" y="1280"/>
                    </a:cubicBezTo>
                    <a:cubicBezTo>
                      <a:pt x="7179" y="207"/>
                      <a:pt x="6812" y="0"/>
                      <a:pt x="6214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3031;p54">
                <a:extLst>
                  <a:ext uri="{FF2B5EF4-FFF2-40B4-BE49-F238E27FC236}">
                    <a16:creationId xmlns:a16="http://schemas.microsoft.com/office/drawing/2014/main" id="{FFF196A7-1582-B1BF-46DE-A1378744F16C}"/>
                  </a:ext>
                </a:extLst>
              </p:cNvPr>
              <p:cNvSpPr/>
              <p:nvPr/>
            </p:nvSpPr>
            <p:spPr>
              <a:xfrm>
                <a:off x="3268434" y="1124174"/>
                <a:ext cx="21345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8538" h="3823" extrusionOk="0">
                    <a:moveTo>
                      <a:pt x="6155" y="1"/>
                    </a:moveTo>
                    <a:cubicBezTo>
                      <a:pt x="6054" y="1"/>
                      <a:pt x="5950" y="7"/>
                      <a:pt x="5842" y="20"/>
                    </a:cubicBezTo>
                    <a:cubicBezTo>
                      <a:pt x="4846" y="139"/>
                      <a:pt x="3874" y="469"/>
                      <a:pt x="2859" y="469"/>
                    </a:cubicBezTo>
                    <a:cubicBezTo>
                      <a:pt x="2396" y="469"/>
                      <a:pt x="1923" y="400"/>
                      <a:pt x="1435" y="211"/>
                    </a:cubicBezTo>
                    <a:cubicBezTo>
                      <a:pt x="1292" y="150"/>
                      <a:pt x="1133" y="113"/>
                      <a:pt x="974" y="113"/>
                    </a:cubicBezTo>
                    <a:cubicBezTo>
                      <a:pt x="501" y="113"/>
                      <a:pt x="35" y="441"/>
                      <a:pt x="35" y="1438"/>
                    </a:cubicBezTo>
                    <a:cubicBezTo>
                      <a:pt x="1" y="3771"/>
                      <a:pt x="1573" y="3580"/>
                      <a:pt x="3025" y="3822"/>
                    </a:cubicBezTo>
                    <a:cubicBezTo>
                      <a:pt x="4338" y="3753"/>
                      <a:pt x="5617" y="3408"/>
                      <a:pt x="6792" y="2837"/>
                    </a:cubicBezTo>
                    <a:cubicBezTo>
                      <a:pt x="7415" y="2526"/>
                      <a:pt x="8538" y="2474"/>
                      <a:pt x="8192" y="1541"/>
                    </a:cubicBezTo>
                    <a:cubicBezTo>
                      <a:pt x="7892" y="720"/>
                      <a:pt x="7218" y="1"/>
                      <a:pt x="615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3032;p54">
                <a:extLst>
                  <a:ext uri="{FF2B5EF4-FFF2-40B4-BE49-F238E27FC236}">
                    <a16:creationId xmlns:a16="http://schemas.microsoft.com/office/drawing/2014/main" id="{0E04BE37-ED73-C962-0AFF-EDCB3F0DA0EC}"/>
                  </a:ext>
                </a:extLst>
              </p:cNvPr>
              <p:cNvSpPr/>
              <p:nvPr/>
            </p:nvSpPr>
            <p:spPr>
              <a:xfrm>
                <a:off x="1577009" y="2313799"/>
                <a:ext cx="263575" cy="113100"/>
              </a:xfrm>
              <a:custGeom>
                <a:avLst/>
                <a:gdLst/>
                <a:ahLst/>
                <a:cxnLst/>
                <a:rect l="l" t="t" r="r" b="b"/>
                <a:pathLst>
                  <a:path w="10543" h="4524" extrusionOk="0">
                    <a:moveTo>
                      <a:pt x="3451" y="1"/>
                    </a:moveTo>
                    <a:cubicBezTo>
                      <a:pt x="2445" y="1"/>
                      <a:pt x="1486" y="228"/>
                      <a:pt x="761" y="702"/>
                    </a:cubicBezTo>
                    <a:cubicBezTo>
                      <a:pt x="398" y="927"/>
                      <a:pt x="1" y="1186"/>
                      <a:pt x="243" y="1687"/>
                    </a:cubicBezTo>
                    <a:cubicBezTo>
                      <a:pt x="390" y="1972"/>
                      <a:pt x="609" y="2083"/>
                      <a:pt x="855" y="2083"/>
                    </a:cubicBezTo>
                    <a:cubicBezTo>
                      <a:pt x="1012" y="2083"/>
                      <a:pt x="1180" y="2038"/>
                      <a:pt x="1349" y="1964"/>
                    </a:cubicBezTo>
                    <a:cubicBezTo>
                      <a:pt x="1677" y="1828"/>
                      <a:pt x="1990" y="1776"/>
                      <a:pt x="2298" y="1776"/>
                    </a:cubicBezTo>
                    <a:cubicBezTo>
                      <a:pt x="2932" y="1776"/>
                      <a:pt x="3543" y="1997"/>
                      <a:pt x="4217" y="2171"/>
                    </a:cubicBezTo>
                    <a:cubicBezTo>
                      <a:pt x="5708" y="2540"/>
                      <a:pt x="6405" y="4523"/>
                      <a:pt x="7868" y="4523"/>
                    </a:cubicBezTo>
                    <a:cubicBezTo>
                      <a:pt x="8118" y="4523"/>
                      <a:pt x="8391" y="4465"/>
                      <a:pt x="8693" y="4332"/>
                    </a:cubicBezTo>
                    <a:cubicBezTo>
                      <a:pt x="8824" y="4337"/>
                      <a:pt x="8947" y="4340"/>
                      <a:pt x="9062" y="4340"/>
                    </a:cubicBezTo>
                    <a:cubicBezTo>
                      <a:pt x="10032" y="4340"/>
                      <a:pt x="10475" y="4144"/>
                      <a:pt x="10491" y="3727"/>
                    </a:cubicBezTo>
                    <a:cubicBezTo>
                      <a:pt x="10542" y="2897"/>
                      <a:pt x="9817" y="2724"/>
                      <a:pt x="9264" y="2517"/>
                    </a:cubicBezTo>
                    <a:cubicBezTo>
                      <a:pt x="8711" y="2292"/>
                      <a:pt x="8209" y="1964"/>
                      <a:pt x="7777" y="1567"/>
                    </a:cubicBezTo>
                    <a:cubicBezTo>
                      <a:pt x="6685" y="547"/>
                      <a:pt x="5011" y="1"/>
                      <a:pt x="345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3033;p54">
                <a:extLst>
                  <a:ext uri="{FF2B5EF4-FFF2-40B4-BE49-F238E27FC236}">
                    <a16:creationId xmlns:a16="http://schemas.microsoft.com/office/drawing/2014/main" id="{3E497559-FC4B-6D60-A90F-B66A662850A4}"/>
                  </a:ext>
                </a:extLst>
              </p:cNvPr>
              <p:cNvSpPr/>
              <p:nvPr/>
            </p:nvSpPr>
            <p:spPr>
              <a:xfrm>
                <a:off x="2004734" y="825149"/>
                <a:ext cx="162025" cy="112025"/>
              </a:xfrm>
              <a:custGeom>
                <a:avLst/>
                <a:gdLst/>
                <a:ahLst/>
                <a:cxnLst/>
                <a:rect l="l" t="t" r="r" b="b"/>
                <a:pathLst>
                  <a:path w="6481" h="4481" extrusionOk="0">
                    <a:moveTo>
                      <a:pt x="4294" y="0"/>
                    </a:moveTo>
                    <a:cubicBezTo>
                      <a:pt x="4062" y="0"/>
                      <a:pt x="3818" y="44"/>
                      <a:pt x="3560" y="144"/>
                    </a:cubicBezTo>
                    <a:cubicBezTo>
                      <a:pt x="3094" y="317"/>
                      <a:pt x="2593" y="541"/>
                      <a:pt x="2886" y="1198"/>
                    </a:cubicBezTo>
                    <a:cubicBezTo>
                      <a:pt x="3042" y="1509"/>
                      <a:pt x="3232" y="1820"/>
                      <a:pt x="3457" y="2114"/>
                    </a:cubicBezTo>
                    <a:cubicBezTo>
                      <a:pt x="3147" y="2260"/>
                      <a:pt x="2851" y="2348"/>
                      <a:pt x="2545" y="2348"/>
                    </a:cubicBezTo>
                    <a:cubicBezTo>
                      <a:pt x="2270" y="2348"/>
                      <a:pt x="1987" y="2277"/>
                      <a:pt x="1677" y="2114"/>
                    </a:cubicBezTo>
                    <a:cubicBezTo>
                      <a:pt x="1531" y="2037"/>
                      <a:pt x="1393" y="2002"/>
                      <a:pt x="1262" y="2002"/>
                    </a:cubicBezTo>
                    <a:cubicBezTo>
                      <a:pt x="867" y="2002"/>
                      <a:pt x="545" y="2320"/>
                      <a:pt x="311" y="2736"/>
                    </a:cubicBezTo>
                    <a:cubicBezTo>
                      <a:pt x="0" y="3289"/>
                      <a:pt x="467" y="3479"/>
                      <a:pt x="813" y="3807"/>
                    </a:cubicBezTo>
                    <a:cubicBezTo>
                      <a:pt x="1327" y="4309"/>
                      <a:pt x="1837" y="4480"/>
                      <a:pt x="2344" y="4480"/>
                    </a:cubicBezTo>
                    <a:cubicBezTo>
                      <a:pt x="3164" y="4480"/>
                      <a:pt x="3976" y="4032"/>
                      <a:pt x="4787" y="3807"/>
                    </a:cubicBezTo>
                    <a:lnTo>
                      <a:pt x="5081" y="3514"/>
                    </a:lnTo>
                    <a:cubicBezTo>
                      <a:pt x="5237" y="2788"/>
                      <a:pt x="5098" y="1924"/>
                      <a:pt x="6204" y="1734"/>
                    </a:cubicBezTo>
                    <a:cubicBezTo>
                      <a:pt x="6464" y="1699"/>
                      <a:pt x="6481" y="1129"/>
                      <a:pt x="6222" y="921"/>
                    </a:cubicBezTo>
                    <a:cubicBezTo>
                      <a:pt x="5644" y="436"/>
                      <a:pt x="5027" y="0"/>
                      <a:pt x="4294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3034;p54">
                <a:extLst>
                  <a:ext uri="{FF2B5EF4-FFF2-40B4-BE49-F238E27FC236}">
                    <a16:creationId xmlns:a16="http://schemas.microsoft.com/office/drawing/2014/main" id="{7807D4A5-649C-78A0-2B66-3709E99FD897}"/>
                  </a:ext>
                </a:extLst>
              </p:cNvPr>
              <p:cNvSpPr/>
              <p:nvPr/>
            </p:nvSpPr>
            <p:spPr>
              <a:xfrm>
                <a:off x="1812909" y="2408249"/>
                <a:ext cx="165050" cy="73950"/>
              </a:xfrm>
              <a:custGeom>
                <a:avLst/>
                <a:gdLst/>
                <a:ahLst/>
                <a:cxnLst/>
                <a:rect l="l" t="t" r="r" b="b"/>
                <a:pathLst>
                  <a:path w="6602" h="2958" extrusionOk="0">
                    <a:moveTo>
                      <a:pt x="2842" y="0"/>
                    </a:moveTo>
                    <a:cubicBezTo>
                      <a:pt x="2588" y="0"/>
                      <a:pt x="2332" y="28"/>
                      <a:pt x="2074" y="87"/>
                    </a:cubicBezTo>
                    <a:cubicBezTo>
                      <a:pt x="1452" y="225"/>
                      <a:pt x="1055" y="1331"/>
                      <a:pt x="225" y="1694"/>
                    </a:cubicBezTo>
                    <a:cubicBezTo>
                      <a:pt x="0" y="1798"/>
                      <a:pt x="277" y="2247"/>
                      <a:pt x="536" y="2454"/>
                    </a:cubicBezTo>
                    <a:cubicBezTo>
                      <a:pt x="957" y="2789"/>
                      <a:pt x="2162" y="2958"/>
                      <a:pt x="3373" y="2958"/>
                    </a:cubicBezTo>
                    <a:cubicBezTo>
                      <a:pt x="4599" y="2958"/>
                      <a:pt x="5830" y="2785"/>
                      <a:pt x="6256" y="2437"/>
                    </a:cubicBezTo>
                    <a:cubicBezTo>
                      <a:pt x="6395" y="2282"/>
                      <a:pt x="6515" y="2109"/>
                      <a:pt x="6602" y="1919"/>
                    </a:cubicBezTo>
                    <a:cubicBezTo>
                      <a:pt x="6481" y="1711"/>
                      <a:pt x="6429" y="1469"/>
                      <a:pt x="6291" y="1366"/>
                    </a:cubicBezTo>
                    <a:cubicBezTo>
                      <a:pt x="5231" y="636"/>
                      <a:pt x="4065" y="0"/>
                      <a:pt x="284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3035;p54">
                <a:extLst>
                  <a:ext uri="{FF2B5EF4-FFF2-40B4-BE49-F238E27FC236}">
                    <a16:creationId xmlns:a16="http://schemas.microsoft.com/office/drawing/2014/main" id="{6DC3E47D-9D3F-B052-82DB-B0AD3928AD3C}"/>
                  </a:ext>
                </a:extLst>
              </p:cNvPr>
              <p:cNvSpPr/>
              <p:nvPr/>
            </p:nvSpPr>
            <p:spPr>
              <a:xfrm>
                <a:off x="2046209" y="1149724"/>
                <a:ext cx="129625" cy="64525"/>
              </a:xfrm>
              <a:custGeom>
                <a:avLst/>
                <a:gdLst/>
                <a:ahLst/>
                <a:cxnLst/>
                <a:rect l="l" t="t" r="r" b="b"/>
                <a:pathLst>
                  <a:path w="5185" h="2581" extrusionOk="0">
                    <a:moveTo>
                      <a:pt x="1901" y="1"/>
                    </a:moveTo>
                    <a:lnTo>
                      <a:pt x="1227" y="467"/>
                    </a:lnTo>
                    <a:cubicBezTo>
                      <a:pt x="934" y="1020"/>
                      <a:pt x="0" y="1383"/>
                      <a:pt x="415" y="2144"/>
                    </a:cubicBezTo>
                    <a:cubicBezTo>
                      <a:pt x="602" y="2475"/>
                      <a:pt x="838" y="2581"/>
                      <a:pt x="1096" y="2581"/>
                    </a:cubicBezTo>
                    <a:cubicBezTo>
                      <a:pt x="1482" y="2581"/>
                      <a:pt x="1915" y="2344"/>
                      <a:pt x="2299" y="2282"/>
                    </a:cubicBezTo>
                    <a:cubicBezTo>
                      <a:pt x="2552" y="2236"/>
                      <a:pt x="2806" y="2213"/>
                      <a:pt x="3064" y="2213"/>
                    </a:cubicBezTo>
                    <a:cubicBezTo>
                      <a:pt x="3194" y="2213"/>
                      <a:pt x="3324" y="2219"/>
                      <a:pt x="3457" y="2230"/>
                    </a:cubicBezTo>
                    <a:cubicBezTo>
                      <a:pt x="3730" y="2245"/>
                      <a:pt x="4039" y="2324"/>
                      <a:pt x="4314" y="2324"/>
                    </a:cubicBezTo>
                    <a:cubicBezTo>
                      <a:pt x="4665" y="2324"/>
                      <a:pt x="4959" y="2195"/>
                      <a:pt x="5047" y="1643"/>
                    </a:cubicBezTo>
                    <a:cubicBezTo>
                      <a:pt x="5185" y="744"/>
                      <a:pt x="4563" y="277"/>
                      <a:pt x="3768" y="122"/>
                    </a:cubicBezTo>
                    <a:cubicBezTo>
                      <a:pt x="3146" y="35"/>
                      <a:pt x="2523" y="1"/>
                      <a:pt x="190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3036;p54">
                <a:extLst>
                  <a:ext uri="{FF2B5EF4-FFF2-40B4-BE49-F238E27FC236}">
                    <a16:creationId xmlns:a16="http://schemas.microsoft.com/office/drawing/2014/main" id="{064FFC4A-F4ED-8699-472F-4EDEE684B6A2}"/>
                  </a:ext>
                </a:extLst>
              </p:cNvPr>
              <p:cNvSpPr/>
              <p:nvPr/>
            </p:nvSpPr>
            <p:spPr>
              <a:xfrm>
                <a:off x="1911834" y="835349"/>
                <a:ext cx="94250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3770" h="1793" extrusionOk="0">
                    <a:moveTo>
                      <a:pt x="2929" y="0"/>
                    </a:moveTo>
                    <a:cubicBezTo>
                      <a:pt x="2800" y="0"/>
                      <a:pt x="2676" y="17"/>
                      <a:pt x="2576" y="47"/>
                    </a:cubicBezTo>
                    <a:cubicBezTo>
                      <a:pt x="2412" y="93"/>
                      <a:pt x="2229" y="105"/>
                      <a:pt x="2039" y="105"/>
                    </a:cubicBezTo>
                    <a:cubicBezTo>
                      <a:pt x="1817" y="105"/>
                      <a:pt x="1584" y="88"/>
                      <a:pt x="1360" y="88"/>
                    </a:cubicBezTo>
                    <a:cubicBezTo>
                      <a:pt x="763" y="88"/>
                      <a:pt x="227" y="208"/>
                      <a:pt x="105" y="1084"/>
                    </a:cubicBezTo>
                    <a:cubicBezTo>
                      <a:pt x="1" y="1792"/>
                      <a:pt x="865" y="1688"/>
                      <a:pt x="1504" y="1740"/>
                    </a:cubicBezTo>
                    <a:cubicBezTo>
                      <a:pt x="2265" y="1568"/>
                      <a:pt x="3405" y="1792"/>
                      <a:pt x="3665" y="652"/>
                    </a:cubicBezTo>
                    <a:cubicBezTo>
                      <a:pt x="3769" y="167"/>
                      <a:pt x="3329" y="0"/>
                      <a:pt x="2929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3037;p54">
                <a:extLst>
                  <a:ext uri="{FF2B5EF4-FFF2-40B4-BE49-F238E27FC236}">
                    <a16:creationId xmlns:a16="http://schemas.microsoft.com/office/drawing/2014/main" id="{1DB8D57C-8FB4-6541-B535-5CBBD5DD564A}"/>
                  </a:ext>
                </a:extLst>
              </p:cNvPr>
              <p:cNvSpPr/>
              <p:nvPr/>
            </p:nvSpPr>
            <p:spPr>
              <a:xfrm>
                <a:off x="1994359" y="2444074"/>
                <a:ext cx="59225" cy="44325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1773" extrusionOk="0">
                    <a:moveTo>
                      <a:pt x="922" y="1"/>
                    </a:moveTo>
                    <a:cubicBezTo>
                      <a:pt x="435" y="1"/>
                      <a:pt x="1" y="156"/>
                      <a:pt x="1" y="762"/>
                    </a:cubicBezTo>
                    <a:cubicBezTo>
                      <a:pt x="1" y="1414"/>
                      <a:pt x="337" y="1773"/>
                      <a:pt x="982" y="1773"/>
                    </a:cubicBezTo>
                    <a:cubicBezTo>
                      <a:pt x="1038" y="1773"/>
                      <a:pt x="1097" y="1770"/>
                      <a:pt x="1158" y="1765"/>
                    </a:cubicBezTo>
                    <a:cubicBezTo>
                      <a:pt x="1711" y="1730"/>
                      <a:pt x="2368" y="1678"/>
                      <a:pt x="2299" y="901"/>
                    </a:cubicBezTo>
                    <a:cubicBezTo>
                      <a:pt x="2264" y="175"/>
                      <a:pt x="1642" y="2"/>
                      <a:pt x="1003" y="2"/>
                    </a:cubicBezTo>
                    <a:cubicBezTo>
                      <a:pt x="976" y="1"/>
                      <a:pt x="949" y="1"/>
                      <a:pt x="922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3038;p54">
                <a:extLst>
                  <a:ext uri="{FF2B5EF4-FFF2-40B4-BE49-F238E27FC236}">
                    <a16:creationId xmlns:a16="http://schemas.microsoft.com/office/drawing/2014/main" id="{33AB3D0F-3FD0-F260-79D5-A9757E204370}"/>
                  </a:ext>
                </a:extLst>
              </p:cNvPr>
              <p:cNvSpPr/>
              <p:nvPr/>
            </p:nvSpPr>
            <p:spPr>
              <a:xfrm>
                <a:off x="2388809" y="4434924"/>
                <a:ext cx="62675" cy="39225"/>
              </a:xfrm>
              <a:custGeom>
                <a:avLst/>
                <a:gdLst/>
                <a:ahLst/>
                <a:cxnLst/>
                <a:rect l="l" t="t" r="r" b="b"/>
                <a:pathLst>
                  <a:path w="2507" h="1569" extrusionOk="0">
                    <a:moveTo>
                      <a:pt x="1176" y="52"/>
                    </a:moveTo>
                    <a:cubicBezTo>
                      <a:pt x="675" y="87"/>
                      <a:pt x="1" y="1"/>
                      <a:pt x="1" y="813"/>
                    </a:cubicBezTo>
                    <a:cubicBezTo>
                      <a:pt x="1" y="1241"/>
                      <a:pt x="341" y="1568"/>
                      <a:pt x="742" y="1568"/>
                    </a:cubicBezTo>
                    <a:cubicBezTo>
                      <a:pt x="811" y="1568"/>
                      <a:pt x="881" y="1559"/>
                      <a:pt x="951" y="1539"/>
                    </a:cubicBezTo>
                    <a:cubicBezTo>
                      <a:pt x="1077" y="1515"/>
                      <a:pt x="1221" y="1513"/>
                      <a:pt x="1369" y="1513"/>
                    </a:cubicBezTo>
                    <a:cubicBezTo>
                      <a:pt x="1403" y="1513"/>
                      <a:pt x="1437" y="1513"/>
                      <a:pt x="1471" y="1513"/>
                    </a:cubicBezTo>
                    <a:cubicBezTo>
                      <a:pt x="1947" y="1513"/>
                      <a:pt x="2434" y="1491"/>
                      <a:pt x="2472" y="830"/>
                    </a:cubicBezTo>
                    <a:cubicBezTo>
                      <a:pt x="2506" y="52"/>
                      <a:pt x="1781" y="87"/>
                      <a:pt x="1176" y="52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3039;p54">
                <a:extLst>
                  <a:ext uri="{FF2B5EF4-FFF2-40B4-BE49-F238E27FC236}">
                    <a16:creationId xmlns:a16="http://schemas.microsoft.com/office/drawing/2014/main" id="{EB6D282C-4187-C6EF-7D8F-E4078D07A1A8}"/>
                  </a:ext>
                </a:extLst>
              </p:cNvPr>
              <p:cNvSpPr/>
              <p:nvPr/>
            </p:nvSpPr>
            <p:spPr>
              <a:xfrm>
                <a:off x="1728234" y="2450149"/>
                <a:ext cx="56175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2247" h="1531" extrusionOk="0">
                    <a:moveTo>
                      <a:pt x="1003" y="1"/>
                    </a:moveTo>
                    <a:cubicBezTo>
                      <a:pt x="536" y="35"/>
                      <a:pt x="0" y="1"/>
                      <a:pt x="17" y="554"/>
                    </a:cubicBezTo>
                    <a:cubicBezTo>
                      <a:pt x="17" y="1297"/>
                      <a:pt x="640" y="1452"/>
                      <a:pt x="1262" y="1522"/>
                    </a:cubicBezTo>
                    <a:cubicBezTo>
                      <a:pt x="1319" y="1528"/>
                      <a:pt x="1377" y="1531"/>
                      <a:pt x="1434" y="1531"/>
                    </a:cubicBezTo>
                    <a:cubicBezTo>
                      <a:pt x="1857" y="1531"/>
                      <a:pt x="2247" y="1352"/>
                      <a:pt x="2247" y="865"/>
                    </a:cubicBezTo>
                    <a:cubicBezTo>
                      <a:pt x="2247" y="18"/>
                      <a:pt x="1504" y="139"/>
                      <a:pt x="100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3040;p54">
                <a:extLst>
                  <a:ext uri="{FF2B5EF4-FFF2-40B4-BE49-F238E27FC236}">
                    <a16:creationId xmlns:a16="http://schemas.microsoft.com/office/drawing/2014/main" id="{61F60B56-BC65-7A34-C53F-BBB7B8124259}"/>
                  </a:ext>
                </a:extLst>
              </p:cNvPr>
              <p:cNvSpPr/>
              <p:nvPr/>
            </p:nvSpPr>
            <p:spPr>
              <a:xfrm>
                <a:off x="7169484" y="3189049"/>
                <a:ext cx="47375" cy="53550"/>
              </a:xfrm>
              <a:custGeom>
                <a:avLst/>
                <a:gdLst/>
                <a:ahLst/>
                <a:cxnLst/>
                <a:rect l="l" t="t" r="r" b="b"/>
                <a:pathLst>
                  <a:path w="1895" h="2142" extrusionOk="0">
                    <a:moveTo>
                      <a:pt x="416" y="1"/>
                    </a:moveTo>
                    <a:cubicBezTo>
                      <a:pt x="93" y="1"/>
                      <a:pt x="0" y="338"/>
                      <a:pt x="63" y="618"/>
                    </a:cubicBezTo>
                    <a:cubicBezTo>
                      <a:pt x="201" y="1292"/>
                      <a:pt x="339" y="2035"/>
                      <a:pt x="1203" y="2139"/>
                    </a:cubicBezTo>
                    <a:cubicBezTo>
                      <a:pt x="1224" y="2141"/>
                      <a:pt x="1245" y="2142"/>
                      <a:pt x="1265" y="2142"/>
                    </a:cubicBezTo>
                    <a:cubicBezTo>
                      <a:pt x="1645" y="2142"/>
                      <a:pt x="1895" y="1835"/>
                      <a:pt x="1895" y="1327"/>
                    </a:cubicBezTo>
                    <a:cubicBezTo>
                      <a:pt x="1670" y="705"/>
                      <a:pt x="1273" y="169"/>
                      <a:pt x="529" y="13"/>
                    </a:cubicBezTo>
                    <a:cubicBezTo>
                      <a:pt x="489" y="5"/>
                      <a:pt x="451" y="1"/>
                      <a:pt x="41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3041;p54">
                <a:extLst>
                  <a:ext uri="{FF2B5EF4-FFF2-40B4-BE49-F238E27FC236}">
                    <a16:creationId xmlns:a16="http://schemas.microsoft.com/office/drawing/2014/main" id="{CFA680D6-3CDA-EB88-E141-6D896909D0F6}"/>
                  </a:ext>
                </a:extLst>
              </p:cNvPr>
              <p:cNvSpPr/>
              <p:nvPr/>
            </p:nvSpPr>
            <p:spPr>
              <a:xfrm>
                <a:off x="4415509" y="1055199"/>
                <a:ext cx="54900" cy="37900"/>
              </a:xfrm>
              <a:custGeom>
                <a:avLst/>
                <a:gdLst/>
                <a:ahLst/>
                <a:cxnLst/>
                <a:rect l="l" t="t" r="r" b="b"/>
                <a:pathLst>
                  <a:path w="2196" h="1516" extrusionOk="0">
                    <a:moveTo>
                      <a:pt x="1013" y="0"/>
                    </a:moveTo>
                    <a:cubicBezTo>
                      <a:pt x="676" y="0"/>
                      <a:pt x="369" y="181"/>
                      <a:pt x="190" y="464"/>
                    </a:cubicBezTo>
                    <a:cubicBezTo>
                      <a:pt x="0" y="706"/>
                      <a:pt x="35" y="1034"/>
                      <a:pt x="259" y="1224"/>
                    </a:cubicBezTo>
                    <a:cubicBezTo>
                      <a:pt x="466" y="1444"/>
                      <a:pt x="678" y="1515"/>
                      <a:pt x="892" y="1515"/>
                    </a:cubicBezTo>
                    <a:cubicBezTo>
                      <a:pt x="1233" y="1515"/>
                      <a:pt x="1579" y="1336"/>
                      <a:pt x="1919" y="1293"/>
                    </a:cubicBezTo>
                    <a:cubicBezTo>
                      <a:pt x="2195" y="567"/>
                      <a:pt x="1901" y="153"/>
                      <a:pt x="1175" y="14"/>
                    </a:cubicBezTo>
                    <a:cubicBezTo>
                      <a:pt x="1121" y="5"/>
                      <a:pt x="1066" y="0"/>
                      <a:pt x="1013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3042;p54">
                <a:extLst>
                  <a:ext uri="{FF2B5EF4-FFF2-40B4-BE49-F238E27FC236}">
                    <a16:creationId xmlns:a16="http://schemas.microsoft.com/office/drawing/2014/main" id="{41E1BC73-8EFE-EA24-4183-7A5CE40CDB9F}"/>
                  </a:ext>
                </a:extLst>
              </p:cNvPr>
              <p:cNvSpPr/>
              <p:nvPr/>
            </p:nvSpPr>
            <p:spPr>
              <a:xfrm>
                <a:off x="6447384" y="3119674"/>
                <a:ext cx="50125" cy="37325"/>
              </a:xfrm>
              <a:custGeom>
                <a:avLst/>
                <a:gdLst/>
                <a:ahLst/>
                <a:cxnLst/>
                <a:rect l="l" t="t" r="r" b="b"/>
                <a:pathLst>
                  <a:path w="2005" h="1493" extrusionOk="0">
                    <a:moveTo>
                      <a:pt x="754" y="1"/>
                    </a:moveTo>
                    <a:cubicBezTo>
                      <a:pt x="409" y="1"/>
                      <a:pt x="93" y="129"/>
                      <a:pt x="52" y="542"/>
                    </a:cubicBezTo>
                    <a:cubicBezTo>
                      <a:pt x="0" y="1198"/>
                      <a:pt x="536" y="1371"/>
                      <a:pt x="1106" y="1492"/>
                    </a:cubicBezTo>
                    <a:cubicBezTo>
                      <a:pt x="1504" y="1475"/>
                      <a:pt x="1988" y="1440"/>
                      <a:pt x="1988" y="905"/>
                    </a:cubicBezTo>
                    <a:cubicBezTo>
                      <a:pt x="2005" y="317"/>
                      <a:pt x="1504" y="110"/>
                      <a:pt x="1020" y="23"/>
                    </a:cubicBezTo>
                    <a:cubicBezTo>
                      <a:pt x="932" y="9"/>
                      <a:pt x="842" y="1"/>
                      <a:pt x="75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3043;p54">
                <a:extLst>
                  <a:ext uri="{FF2B5EF4-FFF2-40B4-BE49-F238E27FC236}">
                    <a16:creationId xmlns:a16="http://schemas.microsoft.com/office/drawing/2014/main" id="{A8A17A51-070E-2BEB-ABBB-0090BEBBCDA2}"/>
                  </a:ext>
                </a:extLst>
              </p:cNvPr>
              <p:cNvSpPr/>
              <p:nvPr/>
            </p:nvSpPr>
            <p:spPr>
              <a:xfrm>
                <a:off x="6804234" y="1695549"/>
                <a:ext cx="46075" cy="42200"/>
              </a:xfrm>
              <a:custGeom>
                <a:avLst/>
                <a:gdLst/>
                <a:ahLst/>
                <a:cxnLst/>
                <a:rect l="l" t="t" r="r" b="b"/>
                <a:pathLst>
                  <a:path w="1843" h="1688" extrusionOk="0">
                    <a:moveTo>
                      <a:pt x="1376" y="1"/>
                    </a:moveTo>
                    <a:cubicBezTo>
                      <a:pt x="1345" y="1"/>
                      <a:pt x="1312" y="4"/>
                      <a:pt x="1280" y="11"/>
                    </a:cubicBezTo>
                    <a:cubicBezTo>
                      <a:pt x="675" y="29"/>
                      <a:pt x="156" y="478"/>
                      <a:pt x="70" y="1083"/>
                    </a:cubicBezTo>
                    <a:cubicBezTo>
                      <a:pt x="1" y="1446"/>
                      <a:pt x="208" y="1670"/>
                      <a:pt x="675" y="1688"/>
                    </a:cubicBezTo>
                    <a:cubicBezTo>
                      <a:pt x="1193" y="1480"/>
                      <a:pt x="1643" y="1135"/>
                      <a:pt x="1781" y="513"/>
                    </a:cubicBezTo>
                    <a:cubicBezTo>
                      <a:pt x="1843" y="250"/>
                      <a:pt x="1642" y="1"/>
                      <a:pt x="137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3044;p54">
                <a:extLst>
                  <a:ext uri="{FF2B5EF4-FFF2-40B4-BE49-F238E27FC236}">
                    <a16:creationId xmlns:a16="http://schemas.microsoft.com/office/drawing/2014/main" id="{4DDBAD70-FDFB-9DAE-1F29-D1A2C116201B}"/>
                  </a:ext>
                </a:extLst>
              </p:cNvPr>
              <p:cNvSpPr/>
              <p:nvPr/>
            </p:nvSpPr>
            <p:spPr>
              <a:xfrm>
                <a:off x="3674984" y="1760199"/>
                <a:ext cx="53600" cy="126175"/>
              </a:xfrm>
              <a:custGeom>
                <a:avLst/>
                <a:gdLst/>
                <a:ahLst/>
                <a:cxnLst/>
                <a:rect l="l" t="t" r="r" b="b"/>
                <a:pathLst>
                  <a:path w="2144" h="5047" extrusionOk="0">
                    <a:moveTo>
                      <a:pt x="1297" y="0"/>
                    </a:moveTo>
                    <a:cubicBezTo>
                      <a:pt x="778" y="0"/>
                      <a:pt x="260" y="363"/>
                      <a:pt x="364" y="795"/>
                    </a:cubicBezTo>
                    <a:cubicBezTo>
                      <a:pt x="640" y="1850"/>
                      <a:pt x="122" y="2731"/>
                      <a:pt x="1" y="3491"/>
                    </a:cubicBezTo>
                    <a:cubicBezTo>
                      <a:pt x="70" y="4338"/>
                      <a:pt x="1" y="5047"/>
                      <a:pt x="951" y="5047"/>
                    </a:cubicBezTo>
                    <a:cubicBezTo>
                      <a:pt x="1781" y="5047"/>
                      <a:pt x="1971" y="4476"/>
                      <a:pt x="2040" y="3785"/>
                    </a:cubicBezTo>
                    <a:cubicBezTo>
                      <a:pt x="2144" y="2748"/>
                      <a:pt x="1642" y="1746"/>
                      <a:pt x="1936" y="692"/>
                    </a:cubicBezTo>
                    <a:cubicBezTo>
                      <a:pt x="2023" y="381"/>
                      <a:pt x="1712" y="0"/>
                      <a:pt x="1297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3045;p54">
                <a:extLst>
                  <a:ext uri="{FF2B5EF4-FFF2-40B4-BE49-F238E27FC236}">
                    <a16:creationId xmlns:a16="http://schemas.microsoft.com/office/drawing/2014/main" id="{CE84DCA4-CA92-E229-D8C5-18CF46D6DF5A}"/>
                  </a:ext>
                </a:extLst>
              </p:cNvPr>
              <p:cNvSpPr/>
              <p:nvPr/>
            </p:nvSpPr>
            <p:spPr>
              <a:xfrm>
                <a:off x="4034009" y="1966274"/>
                <a:ext cx="93775" cy="45400"/>
              </a:xfrm>
              <a:custGeom>
                <a:avLst/>
                <a:gdLst/>
                <a:ahLst/>
                <a:cxnLst/>
                <a:rect l="l" t="t" r="r" b="b"/>
                <a:pathLst>
                  <a:path w="3751" h="1816" extrusionOk="0">
                    <a:moveTo>
                      <a:pt x="1383" y="1"/>
                    </a:moveTo>
                    <a:cubicBezTo>
                      <a:pt x="778" y="87"/>
                      <a:pt x="1" y="18"/>
                      <a:pt x="122" y="640"/>
                    </a:cubicBezTo>
                    <a:cubicBezTo>
                      <a:pt x="329" y="1625"/>
                      <a:pt x="1297" y="1815"/>
                      <a:pt x="2195" y="1815"/>
                    </a:cubicBezTo>
                    <a:cubicBezTo>
                      <a:pt x="2835" y="1815"/>
                      <a:pt x="3751" y="1712"/>
                      <a:pt x="3613" y="951"/>
                    </a:cubicBezTo>
                    <a:cubicBezTo>
                      <a:pt x="3466" y="240"/>
                      <a:pt x="2970" y="188"/>
                      <a:pt x="2455" y="188"/>
                    </a:cubicBezTo>
                    <a:cubicBezTo>
                      <a:pt x="2366" y="188"/>
                      <a:pt x="2276" y="189"/>
                      <a:pt x="2187" y="189"/>
                    </a:cubicBezTo>
                    <a:cubicBezTo>
                      <a:pt x="1880" y="189"/>
                      <a:pt x="1588" y="170"/>
                      <a:pt x="138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3046;p54">
                <a:extLst>
                  <a:ext uri="{FF2B5EF4-FFF2-40B4-BE49-F238E27FC236}">
                    <a16:creationId xmlns:a16="http://schemas.microsoft.com/office/drawing/2014/main" id="{40E00095-76DF-7042-F986-38763CDBC585}"/>
                  </a:ext>
                </a:extLst>
              </p:cNvPr>
              <p:cNvSpPr/>
              <p:nvPr/>
            </p:nvSpPr>
            <p:spPr>
              <a:xfrm>
                <a:off x="4249609" y="1978674"/>
                <a:ext cx="50575" cy="37600"/>
              </a:xfrm>
              <a:custGeom>
                <a:avLst/>
                <a:gdLst/>
                <a:ahLst/>
                <a:cxnLst/>
                <a:rect l="l" t="t" r="r" b="b"/>
                <a:pathLst>
                  <a:path w="2023" h="1504" extrusionOk="0">
                    <a:moveTo>
                      <a:pt x="1294" y="1"/>
                    </a:moveTo>
                    <a:cubicBezTo>
                      <a:pt x="1249" y="1"/>
                      <a:pt x="1204" y="3"/>
                      <a:pt x="1158" y="6"/>
                    </a:cubicBezTo>
                    <a:cubicBezTo>
                      <a:pt x="691" y="144"/>
                      <a:pt x="0" y="109"/>
                      <a:pt x="17" y="904"/>
                    </a:cubicBezTo>
                    <a:cubicBezTo>
                      <a:pt x="17" y="1352"/>
                      <a:pt x="364" y="1503"/>
                      <a:pt x="748" y="1503"/>
                    </a:cubicBezTo>
                    <a:cubicBezTo>
                      <a:pt x="809" y="1503"/>
                      <a:pt x="872" y="1499"/>
                      <a:pt x="933" y="1492"/>
                    </a:cubicBezTo>
                    <a:cubicBezTo>
                      <a:pt x="1486" y="1440"/>
                      <a:pt x="2022" y="1233"/>
                      <a:pt x="2022" y="593"/>
                    </a:cubicBezTo>
                    <a:cubicBezTo>
                      <a:pt x="2022" y="156"/>
                      <a:pt x="1711" y="1"/>
                      <a:pt x="129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3047;p54">
                <a:extLst>
                  <a:ext uri="{FF2B5EF4-FFF2-40B4-BE49-F238E27FC236}">
                    <a16:creationId xmlns:a16="http://schemas.microsoft.com/office/drawing/2014/main" id="{B1FBF33D-46E8-66FF-340D-76DB3162C9DD}"/>
                  </a:ext>
                </a:extLst>
              </p:cNvPr>
              <p:cNvSpPr/>
              <p:nvPr/>
            </p:nvSpPr>
            <p:spPr>
              <a:xfrm>
                <a:off x="3539784" y="1843124"/>
                <a:ext cx="44925" cy="38175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1527" extrusionOk="0">
                    <a:moveTo>
                      <a:pt x="812" y="0"/>
                    </a:moveTo>
                    <a:cubicBezTo>
                      <a:pt x="383" y="0"/>
                      <a:pt x="1" y="211"/>
                      <a:pt x="34" y="710"/>
                    </a:cubicBezTo>
                    <a:cubicBezTo>
                      <a:pt x="34" y="1164"/>
                      <a:pt x="400" y="1527"/>
                      <a:pt x="845" y="1527"/>
                    </a:cubicBezTo>
                    <a:cubicBezTo>
                      <a:pt x="874" y="1527"/>
                      <a:pt x="903" y="1525"/>
                      <a:pt x="933" y="1522"/>
                    </a:cubicBezTo>
                    <a:cubicBezTo>
                      <a:pt x="1382" y="1522"/>
                      <a:pt x="1745" y="1315"/>
                      <a:pt x="1797" y="796"/>
                    </a:cubicBezTo>
                    <a:cubicBezTo>
                      <a:pt x="1745" y="226"/>
                      <a:pt x="1330" y="19"/>
                      <a:pt x="864" y="1"/>
                    </a:cubicBezTo>
                    <a:cubicBezTo>
                      <a:pt x="847" y="1"/>
                      <a:pt x="829" y="0"/>
                      <a:pt x="81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" name="Google Shape;689;p39">
              <a:extLst>
                <a:ext uri="{FF2B5EF4-FFF2-40B4-BE49-F238E27FC236}">
                  <a16:creationId xmlns:a16="http://schemas.microsoft.com/office/drawing/2014/main" id="{C29BCD2F-FC80-4A99-86D7-AB858EDAECB7}"/>
                </a:ext>
              </a:extLst>
            </p:cNvPr>
            <p:cNvSpPr/>
            <p:nvPr/>
          </p:nvSpPr>
          <p:spPr>
            <a:xfrm>
              <a:off x="4117687" y="4822604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691;p39">
              <a:extLst>
                <a:ext uri="{FF2B5EF4-FFF2-40B4-BE49-F238E27FC236}">
                  <a16:creationId xmlns:a16="http://schemas.microsoft.com/office/drawing/2014/main" id="{59EA2F20-0968-A137-B0B4-5C487B610A21}"/>
                </a:ext>
              </a:extLst>
            </p:cNvPr>
            <p:cNvSpPr/>
            <p:nvPr/>
          </p:nvSpPr>
          <p:spPr>
            <a:xfrm>
              <a:off x="9632858" y="418648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691;p39">
              <a:extLst>
                <a:ext uri="{FF2B5EF4-FFF2-40B4-BE49-F238E27FC236}">
                  <a16:creationId xmlns:a16="http://schemas.microsoft.com/office/drawing/2014/main" id="{01915184-9BD4-D5D7-ED8F-F28B6240C718}"/>
                </a:ext>
              </a:extLst>
            </p:cNvPr>
            <p:cNvSpPr/>
            <p:nvPr/>
          </p:nvSpPr>
          <p:spPr>
            <a:xfrm>
              <a:off x="2927432" y="126219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691;p39">
              <a:extLst>
                <a:ext uri="{FF2B5EF4-FFF2-40B4-BE49-F238E27FC236}">
                  <a16:creationId xmlns:a16="http://schemas.microsoft.com/office/drawing/2014/main" id="{F163C16D-A7E9-77B6-43B6-7BDC595839DF}"/>
                </a:ext>
              </a:extLst>
            </p:cNvPr>
            <p:cNvSpPr/>
            <p:nvPr/>
          </p:nvSpPr>
          <p:spPr>
            <a:xfrm>
              <a:off x="2429940" y="165707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691;p39">
              <a:extLst>
                <a:ext uri="{FF2B5EF4-FFF2-40B4-BE49-F238E27FC236}">
                  <a16:creationId xmlns:a16="http://schemas.microsoft.com/office/drawing/2014/main" id="{F143D923-3516-A50C-E4C3-FBD960151D29}"/>
                </a:ext>
              </a:extLst>
            </p:cNvPr>
            <p:cNvSpPr/>
            <p:nvPr/>
          </p:nvSpPr>
          <p:spPr>
            <a:xfrm>
              <a:off x="2707760" y="1847991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691;p39">
              <a:extLst>
                <a:ext uri="{FF2B5EF4-FFF2-40B4-BE49-F238E27FC236}">
                  <a16:creationId xmlns:a16="http://schemas.microsoft.com/office/drawing/2014/main" id="{C7B82A97-7140-30C5-6DD4-EF7562BAB94C}"/>
                </a:ext>
              </a:extLst>
            </p:cNvPr>
            <p:cNvSpPr/>
            <p:nvPr/>
          </p:nvSpPr>
          <p:spPr>
            <a:xfrm>
              <a:off x="3530031" y="1417158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691;p39">
              <a:extLst>
                <a:ext uri="{FF2B5EF4-FFF2-40B4-BE49-F238E27FC236}">
                  <a16:creationId xmlns:a16="http://schemas.microsoft.com/office/drawing/2014/main" id="{5D45AF82-A991-8C23-8A23-81C3580E537A}"/>
                </a:ext>
              </a:extLst>
            </p:cNvPr>
            <p:cNvSpPr/>
            <p:nvPr/>
          </p:nvSpPr>
          <p:spPr>
            <a:xfrm>
              <a:off x="5747837" y="183686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691;p39">
              <a:extLst>
                <a:ext uri="{FF2B5EF4-FFF2-40B4-BE49-F238E27FC236}">
                  <a16:creationId xmlns:a16="http://schemas.microsoft.com/office/drawing/2014/main" id="{BDF61A2F-016E-636F-4925-F4C1EA1ADDD4}"/>
                </a:ext>
              </a:extLst>
            </p:cNvPr>
            <p:cNvSpPr/>
            <p:nvPr/>
          </p:nvSpPr>
          <p:spPr>
            <a:xfrm>
              <a:off x="5915490" y="1130572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691;p39">
              <a:extLst>
                <a:ext uri="{FF2B5EF4-FFF2-40B4-BE49-F238E27FC236}">
                  <a16:creationId xmlns:a16="http://schemas.microsoft.com/office/drawing/2014/main" id="{701B0D78-7D4F-2F66-B0BC-3597B6FF58B7}"/>
                </a:ext>
              </a:extLst>
            </p:cNvPr>
            <p:cNvSpPr/>
            <p:nvPr/>
          </p:nvSpPr>
          <p:spPr>
            <a:xfrm>
              <a:off x="7364908" y="2039125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691;p39">
              <a:extLst>
                <a:ext uri="{FF2B5EF4-FFF2-40B4-BE49-F238E27FC236}">
                  <a16:creationId xmlns:a16="http://schemas.microsoft.com/office/drawing/2014/main" id="{25F20575-A1E2-5548-E67D-269EF23D6651}"/>
                </a:ext>
              </a:extLst>
            </p:cNvPr>
            <p:cNvSpPr/>
            <p:nvPr/>
          </p:nvSpPr>
          <p:spPr>
            <a:xfrm>
              <a:off x="7613838" y="235517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691;p39">
              <a:extLst>
                <a:ext uri="{FF2B5EF4-FFF2-40B4-BE49-F238E27FC236}">
                  <a16:creationId xmlns:a16="http://schemas.microsoft.com/office/drawing/2014/main" id="{68336010-37EA-5855-0852-4BCE90FD781E}"/>
                </a:ext>
              </a:extLst>
            </p:cNvPr>
            <p:cNvSpPr/>
            <p:nvPr/>
          </p:nvSpPr>
          <p:spPr>
            <a:xfrm>
              <a:off x="10714419" y="400889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691;p39">
              <a:extLst>
                <a:ext uri="{FF2B5EF4-FFF2-40B4-BE49-F238E27FC236}">
                  <a16:creationId xmlns:a16="http://schemas.microsoft.com/office/drawing/2014/main" id="{2DDA38BB-21EB-D07B-AD30-106D049F1CDF}"/>
                </a:ext>
              </a:extLst>
            </p:cNvPr>
            <p:cNvSpPr/>
            <p:nvPr/>
          </p:nvSpPr>
          <p:spPr>
            <a:xfrm>
              <a:off x="10582283" y="4356534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691;p39">
              <a:extLst>
                <a:ext uri="{FF2B5EF4-FFF2-40B4-BE49-F238E27FC236}">
                  <a16:creationId xmlns:a16="http://schemas.microsoft.com/office/drawing/2014/main" id="{B7F1B0C8-BDAC-3360-797A-95AC773A16F5}"/>
                </a:ext>
              </a:extLst>
            </p:cNvPr>
            <p:cNvSpPr/>
            <p:nvPr/>
          </p:nvSpPr>
          <p:spPr>
            <a:xfrm>
              <a:off x="10236067" y="4175635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71" name="Picture 5" descr="A logo of a globe&#10;&#10;Description automatically generated">
            <a:extLst>
              <a:ext uri="{FF2B5EF4-FFF2-40B4-BE49-F238E27FC236}">
                <a16:creationId xmlns:a16="http://schemas.microsoft.com/office/drawing/2014/main" id="{ECB76320-2E63-5545-1E83-3E92E07FD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6971" y="3927640"/>
            <a:ext cx="3594264" cy="179713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7E2BA1E-40D7-48F0-3A0E-2BCA5CFC90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83" y="4021911"/>
            <a:ext cx="3200400" cy="184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9898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C32AE8-0CAF-A82B-EDB3-7AE4916CA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6613B3-65FA-33AB-1F13-1433638D6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583" y="4021911"/>
            <a:ext cx="3200400" cy="1845564"/>
          </a:xfrm>
          <a:prstGeom prst="rect">
            <a:avLst/>
          </a:prstGeom>
        </p:spPr>
      </p:pic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0A9EA3E6-7AAC-B408-1A21-E97A536C3A0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6C35DA84-14FD-6B46-9E22-8A8DD012D4DF}"/>
              </a:ext>
            </a:extLst>
          </p:cNvPr>
          <p:cNvGrpSpPr>
            <a:grpSpLocks noChangeAspect="1"/>
          </p:cNvGrpSpPr>
          <p:nvPr/>
        </p:nvGrpSpPr>
        <p:grpSpPr>
          <a:xfrm>
            <a:off x="400501" y="330203"/>
            <a:ext cx="7008815" cy="3555897"/>
            <a:chOff x="1930055" y="406400"/>
            <a:chExt cx="9688954" cy="4915656"/>
          </a:xfrm>
        </p:grpSpPr>
        <p:grpSp>
          <p:nvGrpSpPr>
            <p:cNvPr id="3" name="Google Shape;2996;p54">
              <a:extLst>
                <a:ext uri="{FF2B5EF4-FFF2-40B4-BE49-F238E27FC236}">
                  <a16:creationId xmlns:a16="http://schemas.microsoft.com/office/drawing/2014/main" id="{3826201E-6355-2DF5-36EC-93DF3825FC20}"/>
                </a:ext>
              </a:extLst>
            </p:cNvPr>
            <p:cNvGrpSpPr/>
            <p:nvPr/>
          </p:nvGrpSpPr>
          <p:grpSpPr>
            <a:xfrm>
              <a:off x="1930055" y="406400"/>
              <a:ext cx="9688954" cy="4863373"/>
              <a:chOff x="357359" y="754049"/>
              <a:chExt cx="7137300" cy="3802300"/>
            </a:xfrm>
            <a:noFill/>
          </p:grpSpPr>
          <p:sp>
            <p:nvSpPr>
              <p:cNvPr id="19" name="Google Shape;2997;p54">
                <a:extLst>
                  <a:ext uri="{FF2B5EF4-FFF2-40B4-BE49-F238E27FC236}">
                    <a16:creationId xmlns:a16="http://schemas.microsoft.com/office/drawing/2014/main" id="{82664D47-2F8B-DD03-53C6-C4DA4358CB56}"/>
                  </a:ext>
                </a:extLst>
              </p:cNvPr>
              <p:cNvSpPr/>
              <p:nvPr/>
            </p:nvSpPr>
            <p:spPr>
              <a:xfrm>
                <a:off x="4552459" y="2613474"/>
                <a:ext cx="1478900" cy="330100"/>
              </a:xfrm>
              <a:custGeom>
                <a:avLst/>
                <a:gdLst/>
                <a:ahLst/>
                <a:cxnLst/>
                <a:rect l="l" t="t" r="r" b="b"/>
                <a:pathLst>
                  <a:path w="59156" h="13204" extrusionOk="0">
                    <a:moveTo>
                      <a:pt x="1" y="0"/>
                    </a:moveTo>
                    <a:lnTo>
                      <a:pt x="1" y="0"/>
                    </a:lnTo>
                    <a:close/>
                    <a:moveTo>
                      <a:pt x="59155" y="13203"/>
                    </a:move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998;p54">
                <a:extLst>
                  <a:ext uri="{FF2B5EF4-FFF2-40B4-BE49-F238E27FC236}">
                    <a16:creationId xmlns:a16="http://schemas.microsoft.com/office/drawing/2014/main" id="{1BFA326C-428A-E9E7-E15A-2D7478C32AB6}"/>
                  </a:ext>
                </a:extLst>
              </p:cNvPr>
              <p:cNvSpPr/>
              <p:nvPr/>
            </p:nvSpPr>
            <p:spPr>
              <a:xfrm>
                <a:off x="3033409" y="880924"/>
                <a:ext cx="4118650" cy="3109225"/>
              </a:xfrm>
              <a:custGeom>
                <a:avLst/>
                <a:gdLst/>
                <a:ahLst/>
                <a:cxnLst/>
                <a:rect l="l" t="t" r="r" b="b"/>
                <a:pathLst>
                  <a:path w="164746" h="124369" extrusionOk="0">
                    <a:moveTo>
                      <a:pt x="49520" y="11070"/>
                    </a:moveTo>
                    <a:cubicBezTo>
                      <a:pt x="49737" y="11070"/>
                      <a:pt x="49861" y="11136"/>
                      <a:pt x="49875" y="11358"/>
                    </a:cubicBezTo>
                    <a:cubicBezTo>
                      <a:pt x="49875" y="11575"/>
                      <a:pt x="49818" y="11698"/>
                      <a:pt x="49684" y="11698"/>
                    </a:cubicBezTo>
                    <a:cubicBezTo>
                      <a:pt x="49636" y="11698"/>
                      <a:pt x="49580" y="11683"/>
                      <a:pt x="49512" y="11651"/>
                    </a:cubicBezTo>
                    <a:cubicBezTo>
                      <a:pt x="49305" y="11565"/>
                      <a:pt x="49115" y="11444"/>
                      <a:pt x="48925" y="11323"/>
                    </a:cubicBezTo>
                    <a:lnTo>
                      <a:pt x="49339" y="11081"/>
                    </a:lnTo>
                    <a:cubicBezTo>
                      <a:pt x="49405" y="11074"/>
                      <a:pt x="49465" y="11070"/>
                      <a:pt x="49520" y="11070"/>
                    </a:cubicBezTo>
                    <a:close/>
                    <a:moveTo>
                      <a:pt x="46983" y="11081"/>
                    </a:moveTo>
                    <a:cubicBezTo>
                      <a:pt x="47014" y="11081"/>
                      <a:pt x="47051" y="11087"/>
                      <a:pt x="47093" y="11098"/>
                    </a:cubicBezTo>
                    <a:cubicBezTo>
                      <a:pt x="47369" y="11185"/>
                      <a:pt x="47870" y="11168"/>
                      <a:pt x="47767" y="11686"/>
                    </a:cubicBezTo>
                    <a:cubicBezTo>
                      <a:pt x="47732" y="11893"/>
                      <a:pt x="47888" y="12274"/>
                      <a:pt x="47490" y="12343"/>
                    </a:cubicBezTo>
                    <a:cubicBezTo>
                      <a:pt x="47110" y="12222"/>
                      <a:pt x="46834" y="11893"/>
                      <a:pt x="46799" y="11496"/>
                    </a:cubicBezTo>
                    <a:cubicBezTo>
                      <a:pt x="46784" y="11302"/>
                      <a:pt x="46782" y="11081"/>
                      <a:pt x="46983" y="11081"/>
                    </a:cubicBezTo>
                    <a:close/>
                    <a:moveTo>
                      <a:pt x="38158" y="11530"/>
                    </a:moveTo>
                    <a:cubicBezTo>
                      <a:pt x="38279" y="11530"/>
                      <a:pt x="38417" y="11703"/>
                      <a:pt x="38642" y="11876"/>
                    </a:cubicBezTo>
                    <a:cubicBezTo>
                      <a:pt x="38366" y="12118"/>
                      <a:pt x="38089" y="12360"/>
                      <a:pt x="37778" y="12585"/>
                    </a:cubicBezTo>
                    <a:cubicBezTo>
                      <a:pt x="35549" y="13967"/>
                      <a:pt x="35514" y="15903"/>
                      <a:pt x="37692" y="17268"/>
                    </a:cubicBezTo>
                    <a:cubicBezTo>
                      <a:pt x="38003" y="17458"/>
                      <a:pt x="38227" y="17631"/>
                      <a:pt x="38158" y="18080"/>
                    </a:cubicBezTo>
                    <a:cubicBezTo>
                      <a:pt x="38106" y="18529"/>
                      <a:pt x="37951" y="18599"/>
                      <a:pt x="37553" y="18737"/>
                    </a:cubicBezTo>
                    <a:cubicBezTo>
                      <a:pt x="36568" y="19117"/>
                      <a:pt x="36309" y="19981"/>
                      <a:pt x="36378" y="20949"/>
                    </a:cubicBezTo>
                    <a:cubicBezTo>
                      <a:pt x="36427" y="21679"/>
                      <a:pt x="36279" y="22143"/>
                      <a:pt x="35819" y="22143"/>
                    </a:cubicBezTo>
                    <a:cubicBezTo>
                      <a:pt x="35625" y="22143"/>
                      <a:pt x="35377" y="22061"/>
                      <a:pt x="35065" y="21882"/>
                    </a:cubicBezTo>
                    <a:cubicBezTo>
                      <a:pt x="34913" y="21798"/>
                      <a:pt x="34745" y="21754"/>
                      <a:pt x="34578" y="21754"/>
                    </a:cubicBezTo>
                    <a:cubicBezTo>
                      <a:pt x="34403" y="21754"/>
                      <a:pt x="34230" y="21802"/>
                      <a:pt x="34080" y="21899"/>
                    </a:cubicBezTo>
                    <a:cubicBezTo>
                      <a:pt x="33134" y="22372"/>
                      <a:pt x="32094" y="22613"/>
                      <a:pt x="31041" y="22613"/>
                    </a:cubicBezTo>
                    <a:cubicBezTo>
                      <a:pt x="30747" y="22613"/>
                      <a:pt x="30451" y="22594"/>
                      <a:pt x="30157" y="22556"/>
                    </a:cubicBezTo>
                    <a:cubicBezTo>
                      <a:pt x="29915" y="22521"/>
                      <a:pt x="29759" y="22608"/>
                      <a:pt x="29829" y="22262"/>
                    </a:cubicBezTo>
                    <a:lnTo>
                      <a:pt x="29829" y="22262"/>
                    </a:lnTo>
                    <a:lnTo>
                      <a:pt x="29829" y="22279"/>
                    </a:lnTo>
                    <a:cubicBezTo>
                      <a:pt x="29898" y="21986"/>
                      <a:pt x="29984" y="21882"/>
                      <a:pt x="30364" y="21830"/>
                    </a:cubicBezTo>
                    <a:cubicBezTo>
                      <a:pt x="31505" y="21675"/>
                      <a:pt x="32836" y="21467"/>
                      <a:pt x="33354" y="20361"/>
                    </a:cubicBezTo>
                    <a:cubicBezTo>
                      <a:pt x="33821" y="19342"/>
                      <a:pt x="33872" y="18184"/>
                      <a:pt x="34927" y="17458"/>
                    </a:cubicBezTo>
                    <a:cubicBezTo>
                      <a:pt x="35238" y="17216"/>
                      <a:pt x="34978" y="16836"/>
                      <a:pt x="34667" y="16594"/>
                    </a:cubicBezTo>
                    <a:cubicBezTo>
                      <a:pt x="33216" y="15436"/>
                      <a:pt x="33907" y="14572"/>
                      <a:pt x="35099" y="13846"/>
                    </a:cubicBezTo>
                    <a:cubicBezTo>
                      <a:pt x="35860" y="13380"/>
                      <a:pt x="36724" y="13086"/>
                      <a:pt x="37018" y="12066"/>
                    </a:cubicBezTo>
                    <a:cubicBezTo>
                      <a:pt x="37156" y="11582"/>
                      <a:pt x="37709" y="11548"/>
                      <a:pt x="38158" y="11530"/>
                    </a:cubicBezTo>
                    <a:close/>
                    <a:moveTo>
                      <a:pt x="46802" y="32066"/>
                    </a:moveTo>
                    <a:cubicBezTo>
                      <a:pt x="47245" y="32066"/>
                      <a:pt x="47720" y="32469"/>
                      <a:pt x="47888" y="33080"/>
                    </a:cubicBezTo>
                    <a:cubicBezTo>
                      <a:pt x="48059" y="33754"/>
                      <a:pt x="48393" y="34225"/>
                      <a:pt x="48918" y="34225"/>
                    </a:cubicBezTo>
                    <a:cubicBezTo>
                      <a:pt x="49080" y="34225"/>
                      <a:pt x="49261" y="34181"/>
                      <a:pt x="49460" y="34083"/>
                    </a:cubicBezTo>
                    <a:cubicBezTo>
                      <a:pt x="50103" y="33764"/>
                      <a:pt x="50701" y="33627"/>
                      <a:pt x="51269" y="33627"/>
                    </a:cubicBezTo>
                    <a:cubicBezTo>
                      <a:pt x="52489" y="33627"/>
                      <a:pt x="53566" y="34260"/>
                      <a:pt x="54628" y="35085"/>
                    </a:cubicBezTo>
                    <a:cubicBezTo>
                      <a:pt x="54818" y="35223"/>
                      <a:pt x="55008" y="35396"/>
                      <a:pt x="55163" y="35586"/>
                    </a:cubicBezTo>
                    <a:cubicBezTo>
                      <a:pt x="55543" y="36053"/>
                      <a:pt x="56684" y="36070"/>
                      <a:pt x="56321" y="36917"/>
                    </a:cubicBezTo>
                    <a:lnTo>
                      <a:pt x="56321" y="36934"/>
                    </a:lnTo>
                    <a:cubicBezTo>
                      <a:pt x="56149" y="37350"/>
                      <a:pt x="55751" y="37415"/>
                      <a:pt x="55318" y="37415"/>
                    </a:cubicBezTo>
                    <a:cubicBezTo>
                      <a:pt x="55122" y="37415"/>
                      <a:pt x="54919" y="37401"/>
                      <a:pt x="54727" y="37401"/>
                    </a:cubicBezTo>
                    <a:cubicBezTo>
                      <a:pt x="54620" y="37401"/>
                      <a:pt x="54517" y="37405"/>
                      <a:pt x="54420" y="37418"/>
                    </a:cubicBezTo>
                    <a:cubicBezTo>
                      <a:pt x="54278" y="37432"/>
                      <a:pt x="54136" y="37440"/>
                      <a:pt x="53995" y="37440"/>
                    </a:cubicBezTo>
                    <a:cubicBezTo>
                      <a:pt x="53292" y="37440"/>
                      <a:pt x="52602" y="37262"/>
                      <a:pt x="51983" y="36917"/>
                    </a:cubicBezTo>
                    <a:cubicBezTo>
                      <a:pt x="51332" y="36539"/>
                      <a:pt x="50680" y="36418"/>
                      <a:pt x="50028" y="36418"/>
                    </a:cubicBezTo>
                    <a:cubicBezTo>
                      <a:pt x="48867" y="36418"/>
                      <a:pt x="47706" y="36802"/>
                      <a:pt x="46545" y="36802"/>
                    </a:cubicBezTo>
                    <a:cubicBezTo>
                      <a:pt x="46302" y="36802"/>
                      <a:pt x="46058" y="36785"/>
                      <a:pt x="45814" y="36744"/>
                    </a:cubicBezTo>
                    <a:cubicBezTo>
                      <a:pt x="44881" y="36588"/>
                      <a:pt x="44552" y="36105"/>
                      <a:pt x="44673" y="35241"/>
                    </a:cubicBezTo>
                    <a:cubicBezTo>
                      <a:pt x="44846" y="34083"/>
                      <a:pt x="45537" y="33115"/>
                      <a:pt x="46263" y="32320"/>
                    </a:cubicBezTo>
                    <a:cubicBezTo>
                      <a:pt x="46417" y="32145"/>
                      <a:pt x="46607" y="32066"/>
                      <a:pt x="46802" y="32066"/>
                    </a:cubicBezTo>
                    <a:close/>
                    <a:moveTo>
                      <a:pt x="64554" y="31370"/>
                    </a:moveTo>
                    <a:cubicBezTo>
                      <a:pt x="64860" y="31370"/>
                      <a:pt x="65185" y="31437"/>
                      <a:pt x="65532" y="31594"/>
                    </a:cubicBezTo>
                    <a:cubicBezTo>
                      <a:pt x="65878" y="31767"/>
                      <a:pt x="65930" y="32251"/>
                      <a:pt x="65636" y="32493"/>
                    </a:cubicBezTo>
                    <a:cubicBezTo>
                      <a:pt x="64063" y="34065"/>
                      <a:pt x="64184" y="35085"/>
                      <a:pt x="65895" y="36588"/>
                    </a:cubicBezTo>
                    <a:cubicBezTo>
                      <a:pt x="67243" y="37815"/>
                      <a:pt x="67762" y="39544"/>
                      <a:pt x="68211" y="41237"/>
                    </a:cubicBezTo>
                    <a:cubicBezTo>
                      <a:pt x="68364" y="41802"/>
                      <a:pt x="68057" y="41990"/>
                      <a:pt x="67435" y="41990"/>
                    </a:cubicBezTo>
                    <a:cubicBezTo>
                      <a:pt x="67353" y="41990"/>
                      <a:pt x="67266" y="41986"/>
                      <a:pt x="67174" y="41980"/>
                    </a:cubicBezTo>
                    <a:cubicBezTo>
                      <a:pt x="66517" y="41064"/>
                      <a:pt x="64271" y="41825"/>
                      <a:pt x="64547" y="39146"/>
                    </a:cubicBezTo>
                    <a:lnTo>
                      <a:pt x="64547" y="39146"/>
                    </a:lnTo>
                    <a:lnTo>
                      <a:pt x="64547" y="39181"/>
                    </a:lnTo>
                    <a:cubicBezTo>
                      <a:pt x="64685" y="37885"/>
                      <a:pt x="63113" y="36295"/>
                      <a:pt x="62076" y="35050"/>
                    </a:cubicBezTo>
                    <a:cubicBezTo>
                      <a:pt x="61281" y="34100"/>
                      <a:pt x="61385" y="33288"/>
                      <a:pt x="62076" y="32683"/>
                    </a:cubicBezTo>
                    <a:cubicBezTo>
                      <a:pt x="62786" y="32052"/>
                      <a:pt x="63577" y="31370"/>
                      <a:pt x="64554" y="31370"/>
                    </a:cubicBezTo>
                    <a:close/>
                    <a:moveTo>
                      <a:pt x="30705" y="33465"/>
                    </a:moveTo>
                    <a:cubicBezTo>
                      <a:pt x="30874" y="33465"/>
                      <a:pt x="31043" y="33637"/>
                      <a:pt x="31090" y="33720"/>
                    </a:cubicBezTo>
                    <a:cubicBezTo>
                      <a:pt x="31920" y="35120"/>
                      <a:pt x="33579" y="35258"/>
                      <a:pt x="34719" y="36226"/>
                    </a:cubicBezTo>
                    <a:cubicBezTo>
                      <a:pt x="36205" y="37487"/>
                      <a:pt x="36275" y="39354"/>
                      <a:pt x="37191" y="40822"/>
                    </a:cubicBezTo>
                    <a:cubicBezTo>
                      <a:pt x="37484" y="41289"/>
                      <a:pt x="37571" y="41980"/>
                      <a:pt x="37968" y="42274"/>
                    </a:cubicBezTo>
                    <a:cubicBezTo>
                      <a:pt x="38403" y="42594"/>
                      <a:pt x="39075" y="43217"/>
                      <a:pt x="39556" y="43217"/>
                    </a:cubicBezTo>
                    <a:cubicBezTo>
                      <a:pt x="39725" y="43217"/>
                      <a:pt x="39870" y="43141"/>
                      <a:pt x="39973" y="42948"/>
                    </a:cubicBezTo>
                    <a:cubicBezTo>
                      <a:pt x="40336" y="42274"/>
                      <a:pt x="41234" y="41289"/>
                      <a:pt x="40543" y="40183"/>
                    </a:cubicBezTo>
                    <a:cubicBezTo>
                      <a:pt x="40301" y="39803"/>
                      <a:pt x="39610" y="39215"/>
                      <a:pt x="40284" y="38904"/>
                    </a:cubicBezTo>
                    <a:cubicBezTo>
                      <a:pt x="40592" y="38765"/>
                      <a:pt x="41024" y="38302"/>
                      <a:pt x="41439" y="38302"/>
                    </a:cubicBezTo>
                    <a:cubicBezTo>
                      <a:pt x="41746" y="38302"/>
                      <a:pt x="42043" y="38557"/>
                      <a:pt x="42271" y="39388"/>
                    </a:cubicBezTo>
                    <a:cubicBezTo>
                      <a:pt x="42782" y="41200"/>
                      <a:pt x="43748" y="43327"/>
                      <a:pt x="46038" y="43327"/>
                    </a:cubicBezTo>
                    <a:cubicBezTo>
                      <a:pt x="46150" y="43327"/>
                      <a:pt x="46266" y="43321"/>
                      <a:pt x="46384" y="43311"/>
                    </a:cubicBezTo>
                    <a:cubicBezTo>
                      <a:pt x="46463" y="43304"/>
                      <a:pt x="46542" y="43300"/>
                      <a:pt x="46620" y="43300"/>
                    </a:cubicBezTo>
                    <a:cubicBezTo>
                      <a:pt x="47585" y="43300"/>
                      <a:pt x="48526" y="43802"/>
                      <a:pt x="49487" y="43802"/>
                    </a:cubicBezTo>
                    <a:cubicBezTo>
                      <a:pt x="49955" y="43802"/>
                      <a:pt x="50429" y="43683"/>
                      <a:pt x="50912" y="43328"/>
                    </a:cubicBezTo>
                    <a:cubicBezTo>
                      <a:pt x="51106" y="43191"/>
                      <a:pt x="51242" y="43135"/>
                      <a:pt x="51336" y="43135"/>
                    </a:cubicBezTo>
                    <a:cubicBezTo>
                      <a:pt x="51643" y="43135"/>
                      <a:pt x="51508" y="43736"/>
                      <a:pt x="51534" y="44054"/>
                    </a:cubicBezTo>
                    <a:cubicBezTo>
                      <a:pt x="51845" y="45488"/>
                      <a:pt x="50843" y="46629"/>
                      <a:pt x="50618" y="47942"/>
                    </a:cubicBezTo>
                    <a:cubicBezTo>
                      <a:pt x="50585" y="48144"/>
                      <a:pt x="50240" y="48444"/>
                      <a:pt x="50046" y="48444"/>
                    </a:cubicBezTo>
                    <a:cubicBezTo>
                      <a:pt x="50041" y="48444"/>
                      <a:pt x="50036" y="48444"/>
                      <a:pt x="50031" y="48444"/>
                    </a:cubicBezTo>
                    <a:cubicBezTo>
                      <a:pt x="49523" y="48389"/>
                      <a:pt x="49010" y="48372"/>
                      <a:pt x="48494" y="48372"/>
                    </a:cubicBezTo>
                    <a:cubicBezTo>
                      <a:pt x="47534" y="48372"/>
                      <a:pt x="46564" y="48433"/>
                      <a:pt x="45600" y="48433"/>
                    </a:cubicBezTo>
                    <a:cubicBezTo>
                      <a:pt x="43779" y="48433"/>
                      <a:pt x="41984" y="48215"/>
                      <a:pt x="40336" y="46957"/>
                    </a:cubicBezTo>
                    <a:cubicBezTo>
                      <a:pt x="40033" y="46726"/>
                      <a:pt x="39675" y="46623"/>
                      <a:pt x="39308" y="46623"/>
                    </a:cubicBezTo>
                    <a:cubicBezTo>
                      <a:pt x="38250" y="46623"/>
                      <a:pt x="37116" y="47478"/>
                      <a:pt x="37000" y="48582"/>
                    </a:cubicBezTo>
                    <a:cubicBezTo>
                      <a:pt x="36972" y="48947"/>
                      <a:pt x="36796" y="49426"/>
                      <a:pt x="36527" y="49426"/>
                    </a:cubicBezTo>
                    <a:cubicBezTo>
                      <a:pt x="36465" y="49426"/>
                      <a:pt x="36398" y="49400"/>
                      <a:pt x="36326" y="49342"/>
                    </a:cubicBezTo>
                    <a:cubicBezTo>
                      <a:pt x="35376" y="48582"/>
                      <a:pt x="34045" y="48772"/>
                      <a:pt x="33147" y="47752"/>
                    </a:cubicBezTo>
                    <a:cubicBezTo>
                      <a:pt x="32334" y="46819"/>
                      <a:pt x="30900" y="46785"/>
                      <a:pt x="29673" y="46525"/>
                    </a:cubicBezTo>
                    <a:cubicBezTo>
                      <a:pt x="28913" y="46370"/>
                      <a:pt x="27807" y="46422"/>
                      <a:pt x="28567" y="44953"/>
                    </a:cubicBezTo>
                    <a:cubicBezTo>
                      <a:pt x="28982" y="44158"/>
                      <a:pt x="29034" y="43000"/>
                      <a:pt x="28515" y="42257"/>
                    </a:cubicBezTo>
                    <a:cubicBezTo>
                      <a:pt x="28230" y="41853"/>
                      <a:pt x="27848" y="41722"/>
                      <a:pt x="27412" y="41722"/>
                    </a:cubicBezTo>
                    <a:cubicBezTo>
                      <a:pt x="27028" y="41722"/>
                      <a:pt x="26602" y="41823"/>
                      <a:pt x="26165" y="41928"/>
                    </a:cubicBezTo>
                    <a:cubicBezTo>
                      <a:pt x="25497" y="42091"/>
                      <a:pt x="24818" y="42128"/>
                      <a:pt x="24133" y="42128"/>
                    </a:cubicBezTo>
                    <a:cubicBezTo>
                      <a:pt x="23569" y="42128"/>
                      <a:pt x="23001" y="42103"/>
                      <a:pt x="22432" y="42103"/>
                    </a:cubicBezTo>
                    <a:cubicBezTo>
                      <a:pt x="21707" y="42103"/>
                      <a:pt x="20980" y="42143"/>
                      <a:pt x="20255" y="42326"/>
                    </a:cubicBezTo>
                    <a:cubicBezTo>
                      <a:pt x="19287" y="42585"/>
                      <a:pt x="18319" y="42862"/>
                      <a:pt x="17559" y="43380"/>
                    </a:cubicBezTo>
                    <a:cubicBezTo>
                      <a:pt x="17082" y="43705"/>
                      <a:pt x="16613" y="43798"/>
                      <a:pt x="16149" y="43798"/>
                    </a:cubicBezTo>
                    <a:cubicBezTo>
                      <a:pt x="15538" y="43798"/>
                      <a:pt x="14935" y="43638"/>
                      <a:pt x="14326" y="43638"/>
                    </a:cubicBezTo>
                    <a:cubicBezTo>
                      <a:pt x="14292" y="43638"/>
                      <a:pt x="14258" y="43638"/>
                      <a:pt x="14223" y="43639"/>
                    </a:cubicBezTo>
                    <a:cubicBezTo>
                      <a:pt x="14120" y="43622"/>
                      <a:pt x="14016" y="43570"/>
                      <a:pt x="13930" y="43466"/>
                    </a:cubicBezTo>
                    <a:cubicBezTo>
                      <a:pt x="14043" y="43169"/>
                      <a:pt x="14308" y="43115"/>
                      <a:pt x="14562" y="43115"/>
                    </a:cubicBezTo>
                    <a:cubicBezTo>
                      <a:pt x="14617" y="43115"/>
                      <a:pt x="14672" y="43118"/>
                      <a:pt x="14725" y="43121"/>
                    </a:cubicBezTo>
                    <a:cubicBezTo>
                      <a:pt x="14838" y="43129"/>
                      <a:pt x="14949" y="43134"/>
                      <a:pt x="15058" y="43134"/>
                    </a:cubicBezTo>
                    <a:cubicBezTo>
                      <a:pt x="16723" y="43134"/>
                      <a:pt x="17967" y="42165"/>
                      <a:pt x="18388" y="40771"/>
                    </a:cubicBezTo>
                    <a:cubicBezTo>
                      <a:pt x="18976" y="38921"/>
                      <a:pt x="20808" y="38282"/>
                      <a:pt x="21482" y="37090"/>
                    </a:cubicBezTo>
                    <a:cubicBezTo>
                      <a:pt x="22174" y="35865"/>
                      <a:pt x="22770" y="35535"/>
                      <a:pt x="23579" y="35535"/>
                    </a:cubicBezTo>
                    <a:cubicBezTo>
                      <a:pt x="23899" y="35535"/>
                      <a:pt x="24254" y="35587"/>
                      <a:pt x="24661" y="35655"/>
                    </a:cubicBezTo>
                    <a:cubicBezTo>
                      <a:pt x="24682" y="35658"/>
                      <a:pt x="24703" y="35660"/>
                      <a:pt x="24725" y="35660"/>
                    </a:cubicBezTo>
                    <a:cubicBezTo>
                      <a:pt x="25065" y="35660"/>
                      <a:pt x="25513" y="35293"/>
                      <a:pt x="25854" y="35033"/>
                    </a:cubicBezTo>
                    <a:cubicBezTo>
                      <a:pt x="26267" y="34730"/>
                      <a:pt x="26584" y="34570"/>
                      <a:pt x="26849" y="34570"/>
                    </a:cubicBezTo>
                    <a:cubicBezTo>
                      <a:pt x="27249" y="34570"/>
                      <a:pt x="27529" y="34935"/>
                      <a:pt x="27841" y="35724"/>
                    </a:cubicBezTo>
                    <a:cubicBezTo>
                      <a:pt x="28325" y="36969"/>
                      <a:pt x="29742" y="37574"/>
                      <a:pt x="30952" y="38161"/>
                    </a:cubicBezTo>
                    <a:cubicBezTo>
                      <a:pt x="31712" y="38524"/>
                      <a:pt x="32732" y="38852"/>
                      <a:pt x="32680" y="39716"/>
                    </a:cubicBezTo>
                    <a:cubicBezTo>
                      <a:pt x="32594" y="40753"/>
                      <a:pt x="31488" y="40546"/>
                      <a:pt x="30710" y="40615"/>
                    </a:cubicBezTo>
                    <a:cubicBezTo>
                      <a:pt x="30312" y="40650"/>
                      <a:pt x="29794" y="40598"/>
                      <a:pt x="29673" y="41134"/>
                    </a:cubicBezTo>
                    <a:cubicBezTo>
                      <a:pt x="29552" y="41669"/>
                      <a:pt x="30036" y="41825"/>
                      <a:pt x="30382" y="42032"/>
                    </a:cubicBezTo>
                    <a:cubicBezTo>
                      <a:pt x="30898" y="42336"/>
                      <a:pt x="31474" y="42934"/>
                      <a:pt x="32011" y="42934"/>
                    </a:cubicBezTo>
                    <a:cubicBezTo>
                      <a:pt x="32175" y="42934"/>
                      <a:pt x="32336" y="42878"/>
                      <a:pt x="32490" y="42741"/>
                    </a:cubicBezTo>
                    <a:cubicBezTo>
                      <a:pt x="33354" y="41963"/>
                      <a:pt x="33890" y="40788"/>
                      <a:pt x="34512" y="39751"/>
                    </a:cubicBezTo>
                    <a:cubicBezTo>
                      <a:pt x="34586" y="39617"/>
                      <a:pt x="34289" y="39329"/>
                      <a:pt x="34602" y="39329"/>
                    </a:cubicBezTo>
                    <a:cubicBezTo>
                      <a:pt x="34653" y="39329"/>
                      <a:pt x="34719" y="39337"/>
                      <a:pt x="34806" y="39354"/>
                    </a:cubicBezTo>
                    <a:cubicBezTo>
                      <a:pt x="34890" y="39373"/>
                      <a:pt x="34965" y="39381"/>
                      <a:pt x="35031" y="39381"/>
                    </a:cubicBezTo>
                    <a:cubicBezTo>
                      <a:pt x="35567" y="39381"/>
                      <a:pt x="35557" y="38814"/>
                      <a:pt x="35341" y="38507"/>
                    </a:cubicBezTo>
                    <a:cubicBezTo>
                      <a:pt x="34806" y="37781"/>
                      <a:pt x="34546" y="36658"/>
                      <a:pt x="33561" y="36468"/>
                    </a:cubicBezTo>
                    <a:cubicBezTo>
                      <a:pt x="32248" y="36208"/>
                      <a:pt x="31591" y="35206"/>
                      <a:pt x="30727" y="34411"/>
                    </a:cubicBezTo>
                    <a:cubicBezTo>
                      <a:pt x="30468" y="34169"/>
                      <a:pt x="30278" y="33910"/>
                      <a:pt x="30485" y="33599"/>
                    </a:cubicBezTo>
                    <a:cubicBezTo>
                      <a:pt x="30551" y="33501"/>
                      <a:pt x="30628" y="33465"/>
                      <a:pt x="30705" y="33465"/>
                    </a:cubicBezTo>
                    <a:close/>
                    <a:moveTo>
                      <a:pt x="65829" y="50622"/>
                    </a:moveTo>
                    <a:cubicBezTo>
                      <a:pt x="66138" y="50622"/>
                      <a:pt x="66376" y="50877"/>
                      <a:pt x="66569" y="51209"/>
                    </a:cubicBezTo>
                    <a:cubicBezTo>
                      <a:pt x="67601" y="52923"/>
                      <a:pt x="68767" y="54401"/>
                      <a:pt x="70703" y="54401"/>
                    </a:cubicBezTo>
                    <a:cubicBezTo>
                      <a:pt x="71167" y="54401"/>
                      <a:pt x="71676" y="54316"/>
                      <a:pt x="72237" y="54129"/>
                    </a:cubicBezTo>
                    <a:cubicBezTo>
                      <a:pt x="72263" y="54119"/>
                      <a:pt x="72291" y="54114"/>
                      <a:pt x="72320" y="54114"/>
                    </a:cubicBezTo>
                    <a:cubicBezTo>
                      <a:pt x="72487" y="54114"/>
                      <a:pt x="72701" y="54260"/>
                      <a:pt x="72877" y="54319"/>
                    </a:cubicBezTo>
                    <a:cubicBezTo>
                      <a:pt x="72687" y="54406"/>
                      <a:pt x="72514" y="54527"/>
                      <a:pt x="72358" y="54665"/>
                    </a:cubicBezTo>
                    <a:lnTo>
                      <a:pt x="72358" y="54682"/>
                    </a:lnTo>
                    <a:cubicBezTo>
                      <a:pt x="71675" y="55659"/>
                      <a:pt x="71022" y="56681"/>
                      <a:pt x="69648" y="56681"/>
                    </a:cubicBezTo>
                    <a:cubicBezTo>
                      <a:pt x="69564" y="56681"/>
                      <a:pt x="69476" y="56678"/>
                      <a:pt x="69386" y="56669"/>
                    </a:cubicBezTo>
                    <a:cubicBezTo>
                      <a:pt x="69196" y="56600"/>
                      <a:pt x="68850" y="56549"/>
                      <a:pt x="68850" y="56445"/>
                    </a:cubicBezTo>
                    <a:cubicBezTo>
                      <a:pt x="68660" y="54216"/>
                      <a:pt x="66258" y="53559"/>
                      <a:pt x="65532" y="51727"/>
                    </a:cubicBezTo>
                    <a:cubicBezTo>
                      <a:pt x="65394" y="51381"/>
                      <a:pt x="64945" y="50932"/>
                      <a:pt x="65584" y="50673"/>
                    </a:cubicBezTo>
                    <a:cubicBezTo>
                      <a:pt x="65670" y="50638"/>
                      <a:pt x="65752" y="50622"/>
                      <a:pt x="65829" y="50622"/>
                    </a:cubicBezTo>
                    <a:close/>
                    <a:moveTo>
                      <a:pt x="50497" y="52695"/>
                    </a:moveTo>
                    <a:lnTo>
                      <a:pt x="50497" y="52695"/>
                    </a:lnTo>
                    <a:cubicBezTo>
                      <a:pt x="51016" y="52885"/>
                      <a:pt x="51863" y="52937"/>
                      <a:pt x="52001" y="53265"/>
                    </a:cubicBezTo>
                    <a:cubicBezTo>
                      <a:pt x="53055" y="55840"/>
                      <a:pt x="55734" y="57464"/>
                      <a:pt x="56114" y="60420"/>
                    </a:cubicBezTo>
                    <a:cubicBezTo>
                      <a:pt x="56252" y="61439"/>
                      <a:pt x="57323" y="61802"/>
                      <a:pt x="57859" y="62580"/>
                    </a:cubicBezTo>
                    <a:cubicBezTo>
                      <a:pt x="59294" y="64654"/>
                      <a:pt x="60106" y="66952"/>
                      <a:pt x="60763" y="69337"/>
                    </a:cubicBezTo>
                    <a:cubicBezTo>
                      <a:pt x="58533" y="67643"/>
                      <a:pt x="56615" y="65656"/>
                      <a:pt x="55336" y="63133"/>
                    </a:cubicBezTo>
                    <a:cubicBezTo>
                      <a:pt x="55198" y="62874"/>
                      <a:pt x="55008" y="62614"/>
                      <a:pt x="55008" y="62355"/>
                    </a:cubicBezTo>
                    <a:cubicBezTo>
                      <a:pt x="54990" y="58916"/>
                      <a:pt x="52139" y="56739"/>
                      <a:pt x="51189" y="53697"/>
                    </a:cubicBezTo>
                    <a:cubicBezTo>
                      <a:pt x="51085" y="53334"/>
                      <a:pt x="50739" y="53040"/>
                      <a:pt x="50497" y="52695"/>
                    </a:cubicBezTo>
                    <a:close/>
                    <a:moveTo>
                      <a:pt x="87976" y="1"/>
                    </a:moveTo>
                    <a:cubicBezTo>
                      <a:pt x="87018" y="1"/>
                      <a:pt x="85745" y="1010"/>
                      <a:pt x="84455" y="1127"/>
                    </a:cubicBezTo>
                    <a:cubicBezTo>
                      <a:pt x="83776" y="1176"/>
                      <a:pt x="83111" y="1512"/>
                      <a:pt x="82448" y="1512"/>
                    </a:cubicBezTo>
                    <a:cubicBezTo>
                      <a:pt x="82403" y="1512"/>
                      <a:pt x="82358" y="1511"/>
                      <a:pt x="82313" y="1507"/>
                    </a:cubicBezTo>
                    <a:cubicBezTo>
                      <a:pt x="82281" y="1506"/>
                      <a:pt x="82250" y="1506"/>
                      <a:pt x="82218" y="1506"/>
                    </a:cubicBezTo>
                    <a:cubicBezTo>
                      <a:pt x="80376" y="1506"/>
                      <a:pt x="79245" y="3375"/>
                      <a:pt x="77443" y="3375"/>
                    </a:cubicBezTo>
                    <a:cubicBezTo>
                      <a:pt x="77340" y="3375"/>
                      <a:pt x="77235" y="3369"/>
                      <a:pt x="77128" y="3356"/>
                    </a:cubicBezTo>
                    <a:cubicBezTo>
                      <a:pt x="77026" y="3344"/>
                      <a:pt x="76928" y="3335"/>
                      <a:pt x="76837" y="3335"/>
                    </a:cubicBezTo>
                    <a:cubicBezTo>
                      <a:pt x="76434" y="3335"/>
                      <a:pt x="76136" y="3491"/>
                      <a:pt x="75953" y="4082"/>
                    </a:cubicBezTo>
                    <a:cubicBezTo>
                      <a:pt x="75843" y="4459"/>
                      <a:pt x="75132" y="4980"/>
                      <a:pt x="74758" y="4980"/>
                    </a:cubicBezTo>
                    <a:cubicBezTo>
                      <a:pt x="74720" y="4980"/>
                      <a:pt x="74687" y="4974"/>
                      <a:pt x="74657" y="4964"/>
                    </a:cubicBezTo>
                    <a:cubicBezTo>
                      <a:pt x="73910" y="4715"/>
                      <a:pt x="73366" y="4590"/>
                      <a:pt x="73013" y="4590"/>
                    </a:cubicBezTo>
                    <a:cubicBezTo>
                      <a:pt x="72190" y="4590"/>
                      <a:pt x="72409" y="5268"/>
                      <a:pt x="73534" y="6623"/>
                    </a:cubicBezTo>
                    <a:cubicBezTo>
                      <a:pt x="73585" y="6692"/>
                      <a:pt x="73499" y="6882"/>
                      <a:pt x="73482" y="7003"/>
                    </a:cubicBezTo>
                    <a:cubicBezTo>
                      <a:pt x="73413" y="6968"/>
                      <a:pt x="73292" y="6951"/>
                      <a:pt x="73240" y="6882"/>
                    </a:cubicBezTo>
                    <a:cubicBezTo>
                      <a:pt x="72877" y="6381"/>
                      <a:pt x="72324" y="5914"/>
                      <a:pt x="72220" y="5344"/>
                    </a:cubicBezTo>
                    <a:cubicBezTo>
                      <a:pt x="72065" y="4531"/>
                      <a:pt x="71961" y="3840"/>
                      <a:pt x="71010" y="3650"/>
                    </a:cubicBezTo>
                    <a:cubicBezTo>
                      <a:pt x="70839" y="3615"/>
                      <a:pt x="70680" y="3599"/>
                      <a:pt x="70533" y="3599"/>
                    </a:cubicBezTo>
                    <a:cubicBezTo>
                      <a:pt x="69359" y="3599"/>
                      <a:pt x="68898" y="4626"/>
                      <a:pt x="68315" y="5517"/>
                    </a:cubicBezTo>
                    <a:cubicBezTo>
                      <a:pt x="67865" y="6208"/>
                      <a:pt x="68349" y="6536"/>
                      <a:pt x="68729" y="6934"/>
                    </a:cubicBezTo>
                    <a:cubicBezTo>
                      <a:pt x="68798" y="7003"/>
                      <a:pt x="68850" y="7089"/>
                      <a:pt x="68902" y="7176"/>
                    </a:cubicBezTo>
                    <a:cubicBezTo>
                      <a:pt x="68817" y="7188"/>
                      <a:pt x="68731" y="7200"/>
                      <a:pt x="68645" y="7200"/>
                    </a:cubicBezTo>
                    <a:cubicBezTo>
                      <a:pt x="68610" y="7200"/>
                      <a:pt x="68575" y="7198"/>
                      <a:pt x="68539" y="7193"/>
                    </a:cubicBezTo>
                    <a:cubicBezTo>
                      <a:pt x="67376" y="7024"/>
                      <a:pt x="66212" y="6691"/>
                      <a:pt x="65033" y="6691"/>
                    </a:cubicBezTo>
                    <a:cubicBezTo>
                      <a:pt x="65003" y="6691"/>
                      <a:pt x="64974" y="6691"/>
                      <a:pt x="64945" y="6692"/>
                    </a:cubicBezTo>
                    <a:cubicBezTo>
                      <a:pt x="64584" y="6692"/>
                      <a:pt x="63909" y="6196"/>
                      <a:pt x="63437" y="6196"/>
                    </a:cubicBezTo>
                    <a:cubicBezTo>
                      <a:pt x="63072" y="6196"/>
                      <a:pt x="62827" y="6492"/>
                      <a:pt x="62940" y="7538"/>
                    </a:cubicBezTo>
                    <a:cubicBezTo>
                      <a:pt x="62940" y="7608"/>
                      <a:pt x="62525" y="7711"/>
                      <a:pt x="62283" y="7798"/>
                    </a:cubicBezTo>
                    <a:cubicBezTo>
                      <a:pt x="61879" y="7955"/>
                      <a:pt x="61464" y="8005"/>
                      <a:pt x="61043" y="8005"/>
                    </a:cubicBezTo>
                    <a:cubicBezTo>
                      <a:pt x="60325" y="8005"/>
                      <a:pt x="59591" y="7860"/>
                      <a:pt x="58870" y="7860"/>
                    </a:cubicBezTo>
                    <a:cubicBezTo>
                      <a:pt x="58295" y="7860"/>
                      <a:pt x="57729" y="7952"/>
                      <a:pt x="57185" y="8282"/>
                    </a:cubicBezTo>
                    <a:cubicBezTo>
                      <a:pt x="56736" y="8610"/>
                      <a:pt x="56304" y="8938"/>
                      <a:pt x="55837" y="9267"/>
                    </a:cubicBezTo>
                    <a:cubicBezTo>
                      <a:pt x="55671" y="9381"/>
                      <a:pt x="55417" y="9527"/>
                      <a:pt x="55226" y="9527"/>
                    </a:cubicBezTo>
                    <a:cubicBezTo>
                      <a:pt x="55100" y="9527"/>
                      <a:pt x="55001" y="9463"/>
                      <a:pt x="54973" y="9284"/>
                    </a:cubicBezTo>
                    <a:cubicBezTo>
                      <a:pt x="54819" y="8258"/>
                      <a:pt x="54209" y="8003"/>
                      <a:pt x="53545" y="8003"/>
                    </a:cubicBezTo>
                    <a:cubicBezTo>
                      <a:pt x="53313" y="8003"/>
                      <a:pt x="53075" y="8034"/>
                      <a:pt x="52848" y="8074"/>
                    </a:cubicBezTo>
                    <a:cubicBezTo>
                      <a:pt x="51897" y="8264"/>
                      <a:pt x="52416" y="9232"/>
                      <a:pt x="52295" y="9854"/>
                    </a:cubicBezTo>
                    <a:cubicBezTo>
                      <a:pt x="52156" y="10615"/>
                      <a:pt x="51344" y="10096"/>
                      <a:pt x="50998" y="10545"/>
                    </a:cubicBezTo>
                    <a:cubicBezTo>
                      <a:pt x="50949" y="10609"/>
                      <a:pt x="50910" y="10635"/>
                      <a:pt x="50880" y="10635"/>
                    </a:cubicBezTo>
                    <a:cubicBezTo>
                      <a:pt x="50805" y="10635"/>
                      <a:pt x="50789" y="10469"/>
                      <a:pt x="50826" y="10321"/>
                    </a:cubicBezTo>
                    <a:cubicBezTo>
                      <a:pt x="51033" y="8990"/>
                      <a:pt x="50221" y="8541"/>
                      <a:pt x="49115" y="8161"/>
                    </a:cubicBezTo>
                    <a:cubicBezTo>
                      <a:pt x="46903" y="7400"/>
                      <a:pt x="44535" y="7176"/>
                      <a:pt x="42392" y="6070"/>
                    </a:cubicBezTo>
                    <a:cubicBezTo>
                      <a:pt x="41667" y="5697"/>
                      <a:pt x="40852" y="5536"/>
                      <a:pt x="40032" y="5536"/>
                    </a:cubicBezTo>
                    <a:cubicBezTo>
                      <a:pt x="39367" y="5536"/>
                      <a:pt x="38699" y="5642"/>
                      <a:pt x="38072" y="5828"/>
                    </a:cubicBezTo>
                    <a:cubicBezTo>
                      <a:pt x="36033" y="6432"/>
                      <a:pt x="33838" y="6502"/>
                      <a:pt x="31989" y="7642"/>
                    </a:cubicBezTo>
                    <a:cubicBezTo>
                      <a:pt x="31263" y="8074"/>
                      <a:pt x="29206" y="7296"/>
                      <a:pt x="30226" y="9457"/>
                    </a:cubicBezTo>
                    <a:cubicBezTo>
                      <a:pt x="30278" y="9578"/>
                      <a:pt x="29984" y="9854"/>
                      <a:pt x="29863" y="10079"/>
                    </a:cubicBezTo>
                    <a:cubicBezTo>
                      <a:pt x="28653" y="12412"/>
                      <a:pt x="26234" y="13224"/>
                      <a:pt x="24229" y="14555"/>
                    </a:cubicBezTo>
                    <a:cubicBezTo>
                      <a:pt x="22536" y="15661"/>
                      <a:pt x="23486" y="17112"/>
                      <a:pt x="24022" y="18236"/>
                    </a:cubicBezTo>
                    <a:cubicBezTo>
                      <a:pt x="24328" y="18880"/>
                      <a:pt x="24972" y="19241"/>
                      <a:pt x="25627" y="19241"/>
                    </a:cubicBezTo>
                    <a:cubicBezTo>
                      <a:pt x="26008" y="19241"/>
                      <a:pt x="26393" y="19119"/>
                      <a:pt x="26718" y="18858"/>
                    </a:cubicBezTo>
                    <a:cubicBezTo>
                      <a:pt x="27228" y="18470"/>
                      <a:pt x="27609" y="18306"/>
                      <a:pt x="27903" y="18306"/>
                    </a:cubicBezTo>
                    <a:cubicBezTo>
                      <a:pt x="28524" y="18306"/>
                      <a:pt x="28748" y="19042"/>
                      <a:pt x="28947" y="19946"/>
                    </a:cubicBezTo>
                    <a:cubicBezTo>
                      <a:pt x="28982" y="20223"/>
                      <a:pt x="28999" y="20499"/>
                      <a:pt x="28982" y="20776"/>
                    </a:cubicBezTo>
                    <a:cubicBezTo>
                      <a:pt x="28774" y="20551"/>
                      <a:pt x="28446" y="20396"/>
                      <a:pt x="28342" y="20119"/>
                    </a:cubicBezTo>
                    <a:cubicBezTo>
                      <a:pt x="28124" y="19474"/>
                      <a:pt x="27849" y="19234"/>
                      <a:pt x="27528" y="19234"/>
                    </a:cubicBezTo>
                    <a:cubicBezTo>
                      <a:pt x="27212" y="19234"/>
                      <a:pt x="26853" y="19465"/>
                      <a:pt x="26459" y="19774"/>
                    </a:cubicBezTo>
                    <a:cubicBezTo>
                      <a:pt x="25646" y="20379"/>
                      <a:pt x="25958" y="21260"/>
                      <a:pt x="26130" y="21899"/>
                    </a:cubicBezTo>
                    <a:cubicBezTo>
                      <a:pt x="26459" y="23092"/>
                      <a:pt x="25802" y="23420"/>
                      <a:pt x="24938" y="23627"/>
                    </a:cubicBezTo>
                    <a:cubicBezTo>
                      <a:pt x="23901" y="23852"/>
                      <a:pt x="23072" y="24267"/>
                      <a:pt x="22553" y="25269"/>
                    </a:cubicBezTo>
                    <a:cubicBezTo>
                      <a:pt x="22273" y="25790"/>
                      <a:pt x="21682" y="26043"/>
                      <a:pt x="21157" y="26043"/>
                    </a:cubicBezTo>
                    <a:cubicBezTo>
                      <a:pt x="21003" y="26043"/>
                      <a:pt x="20855" y="26021"/>
                      <a:pt x="20721" y="25978"/>
                    </a:cubicBezTo>
                    <a:cubicBezTo>
                      <a:pt x="20116" y="25788"/>
                      <a:pt x="20963" y="25390"/>
                      <a:pt x="20946" y="24993"/>
                    </a:cubicBezTo>
                    <a:cubicBezTo>
                      <a:pt x="20929" y="24543"/>
                      <a:pt x="20738" y="24129"/>
                      <a:pt x="20410" y="23835"/>
                    </a:cubicBezTo>
                    <a:cubicBezTo>
                      <a:pt x="19477" y="22798"/>
                      <a:pt x="18354" y="21709"/>
                      <a:pt x="18215" y="20327"/>
                    </a:cubicBezTo>
                    <a:cubicBezTo>
                      <a:pt x="18098" y="19205"/>
                      <a:pt x="17332" y="17921"/>
                      <a:pt x="16200" y="17921"/>
                    </a:cubicBezTo>
                    <a:cubicBezTo>
                      <a:pt x="16163" y="17921"/>
                      <a:pt x="16127" y="17922"/>
                      <a:pt x="16090" y="17925"/>
                    </a:cubicBezTo>
                    <a:cubicBezTo>
                      <a:pt x="15105" y="17976"/>
                      <a:pt x="14068" y="18391"/>
                      <a:pt x="13930" y="19221"/>
                    </a:cubicBezTo>
                    <a:cubicBezTo>
                      <a:pt x="13670" y="20430"/>
                      <a:pt x="14137" y="21709"/>
                      <a:pt x="15122" y="22470"/>
                    </a:cubicBezTo>
                    <a:cubicBezTo>
                      <a:pt x="15952" y="23109"/>
                      <a:pt x="15952" y="23161"/>
                      <a:pt x="15589" y="23489"/>
                    </a:cubicBezTo>
                    <a:cubicBezTo>
                      <a:pt x="14448" y="24526"/>
                      <a:pt x="14915" y="26116"/>
                      <a:pt x="14292" y="27377"/>
                    </a:cubicBezTo>
                    <a:cubicBezTo>
                      <a:pt x="14143" y="27687"/>
                      <a:pt x="14420" y="27822"/>
                      <a:pt x="14760" y="27822"/>
                    </a:cubicBezTo>
                    <a:cubicBezTo>
                      <a:pt x="14932" y="27822"/>
                      <a:pt x="15121" y="27787"/>
                      <a:pt x="15278" y="27723"/>
                    </a:cubicBezTo>
                    <a:cubicBezTo>
                      <a:pt x="16510" y="27249"/>
                      <a:pt x="17772" y="26919"/>
                      <a:pt x="19089" y="26919"/>
                    </a:cubicBezTo>
                    <a:cubicBezTo>
                      <a:pt x="19212" y="26919"/>
                      <a:pt x="19336" y="26922"/>
                      <a:pt x="19460" y="26928"/>
                    </a:cubicBezTo>
                    <a:lnTo>
                      <a:pt x="19874" y="26928"/>
                    </a:lnTo>
                    <a:cubicBezTo>
                      <a:pt x="19840" y="26997"/>
                      <a:pt x="19823" y="27136"/>
                      <a:pt x="19753" y="27153"/>
                    </a:cubicBezTo>
                    <a:cubicBezTo>
                      <a:pt x="18630" y="27585"/>
                      <a:pt x="17507" y="28138"/>
                      <a:pt x="16349" y="28414"/>
                    </a:cubicBezTo>
                    <a:cubicBezTo>
                      <a:pt x="15692" y="28570"/>
                      <a:pt x="14915" y="28432"/>
                      <a:pt x="14707" y="29209"/>
                    </a:cubicBezTo>
                    <a:cubicBezTo>
                      <a:pt x="14500" y="30004"/>
                      <a:pt x="15260" y="30194"/>
                      <a:pt x="15813" y="30505"/>
                    </a:cubicBezTo>
                    <a:cubicBezTo>
                      <a:pt x="17161" y="31318"/>
                      <a:pt x="17369" y="32493"/>
                      <a:pt x="16867" y="33910"/>
                    </a:cubicBezTo>
                    <a:cubicBezTo>
                      <a:pt x="16664" y="34503"/>
                      <a:pt x="16349" y="34660"/>
                      <a:pt x="15995" y="34660"/>
                    </a:cubicBezTo>
                    <a:cubicBezTo>
                      <a:pt x="15626" y="34660"/>
                      <a:pt x="15216" y="34489"/>
                      <a:pt x="14846" y="34463"/>
                    </a:cubicBezTo>
                    <a:cubicBezTo>
                      <a:pt x="13916" y="34396"/>
                      <a:pt x="12987" y="34203"/>
                      <a:pt x="12042" y="34203"/>
                    </a:cubicBezTo>
                    <a:cubicBezTo>
                      <a:pt x="12003" y="34203"/>
                      <a:pt x="11964" y="34203"/>
                      <a:pt x="11925" y="34204"/>
                    </a:cubicBezTo>
                    <a:cubicBezTo>
                      <a:pt x="10957" y="34221"/>
                      <a:pt x="9834" y="34446"/>
                      <a:pt x="9989" y="35759"/>
                    </a:cubicBezTo>
                    <a:cubicBezTo>
                      <a:pt x="10128" y="37072"/>
                      <a:pt x="9834" y="38196"/>
                      <a:pt x="9592" y="39440"/>
                    </a:cubicBezTo>
                    <a:cubicBezTo>
                      <a:pt x="9385" y="40425"/>
                      <a:pt x="8693" y="42136"/>
                      <a:pt x="10542" y="42464"/>
                    </a:cubicBezTo>
                    <a:cubicBezTo>
                      <a:pt x="12305" y="42758"/>
                      <a:pt x="12668" y="43173"/>
                      <a:pt x="11735" y="44693"/>
                    </a:cubicBezTo>
                    <a:cubicBezTo>
                      <a:pt x="11389" y="45298"/>
                      <a:pt x="10888" y="45817"/>
                      <a:pt x="10300" y="46180"/>
                    </a:cubicBezTo>
                    <a:cubicBezTo>
                      <a:pt x="9108" y="46871"/>
                      <a:pt x="8175" y="47752"/>
                      <a:pt x="8313" y="49342"/>
                    </a:cubicBezTo>
                    <a:cubicBezTo>
                      <a:pt x="8365" y="49964"/>
                      <a:pt x="8140" y="50707"/>
                      <a:pt x="7535" y="50967"/>
                    </a:cubicBezTo>
                    <a:cubicBezTo>
                      <a:pt x="5168" y="52021"/>
                      <a:pt x="3768" y="53991"/>
                      <a:pt x="2662" y="56168"/>
                    </a:cubicBezTo>
                    <a:cubicBezTo>
                      <a:pt x="1781" y="57931"/>
                      <a:pt x="122" y="59469"/>
                      <a:pt x="1279" y="61888"/>
                    </a:cubicBezTo>
                    <a:cubicBezTo>
                      <a:pt x="1936" y="63236"/>
                      <a:pt x="1573" y="64792"/>
                      <a:pt x="830" y="66209"/>
                    </a:cubicBezTo>
                    <a:cubicBezTo>
                      <a:pt x="1" y="67781"/>
                      <a:pt x="744" y="70477"/>
                      <a:pt x="2126" y="71687"/>
                    </a:cubicBezTo>
                    <a:cubicBezTo>
                      <a:pt x="2420" y="71946"/>
                      <a:pt x="2662" y="72240"/>
                      <a:pt x="2818" y="72586"/>
                    </a:cubicBezTo>
                    <a:cubicBezTo>
                      <a:pt x="4027" y="75040"/>
                      <a:pt x="5462" y="77303"/>
                      <a:pt x="7881" y="78755"/>
                    </a:cubicBezTo>
                    <a:cubicBezTo>
                      <a:pt x="8455" y="79100"/>
                      <a:pt x="9053" y="79742"/>
                      <a:pt x="9645" y="79742"/>
                    </a:cubicBezTo>
                    <a:cubicBezTo>
                      <a:pt x="9766" y="79742"/>
                      <a:pt x="9887" y="79715"/>
                      <a:pt x="10007" y="79654"/>
                    </a:cubicBezTo>
                    <a:cubicBezTo>
                      <a:pt x="12824" y="78254"/>
                      <a:pt x="16142" y="79844"/>
                      <a:pt x="18889" y="77874"/>
                    </a:cubicBezTo>
                    <a:cubicBezTo>
                      <a:pt x="19326" y="77562"/>
                      <a:pt x="19938" y="77352"/>
                      <a:pt x="20558" y="77352"/>
                    </a:cubicBezTo>
                    <a:cubicBezTo>
                      <a:pt x="21313" y="77352"/>
                      <a:pt x="22079" y="77663"/>
                      <a:pt x="22553" y="78479"/>
                    </a:cubicBezTo>
                    <a:cubicBezTo>
                      <a:pt x="23034" y="79313"/>
                      <a:pt x="23538" y="79650"/>
                      <a:pt x="24283" y="79650"/>
                    </a:cubicBezTo>
                    <a:cubicBezTo>
                      <a:pt x="24448" y="79650"/>
                      <a:pt x="24626" y="79633"/>
                      <a:pt x="24817" y="79602"/>
                    </a:cubicBezTo>
                    <a:cubicBezTo>
                      <a:pt x="24994" y="79574"/>
                      <a:pt x="25161" y="79561"/>
                      <a:pt x="25317" y="79561"/>
                    </a:cubicBezTo>
                    <a:cubicBezTo>
                      <a:pt x="26715" y="79561"/>
                      <a:pt x="27271" y="80640"/>
                      <a:pt x="26960" y="82194"/>
                    </a:cubicBezTo>
                    <a:cubicBezTo>
                      <a:pt x="26683" y="83611"/>
                      <a:pt x="25750" y="85218"/>
                      <a:pt x="26545" y="86480"/>
                    </a:cubicBezTo>
                    <a:cubicBezTo>
                      <a:pt x="27461" y="87966"/>
                      <a:pt x="28515" y="89400"/>
                      <a:pt x="29206" y="90973"/>
                    </a:cubicBezTo>
                    <a:cubicBezTo>
                      <a:pt x="30416" y="93721"/>
                      <a:pt x="31298" y="96641"/>
                      <a:pt x="29777" y="99631"/>
                    </a:cubicBezTo>
                    <a:cubicBezTo>
                      <a:pt x="28809" y="101515"/>
                      <a:pt x="28619" y="103502"/>
                      <a:pt x="29535" y="105369"/>
                    </a:cubicBezTo>
                    <a:cubicBezTo>
                      <a:pt x="30503" y="107321"/>
                      <a:pt x="31228" y="109274"/>
                      <a:pt x="31488" y="111469"/>
                    </a:cubicBezTo>
                    <a:cubicBezTo>
                      <a:pt x="31712" y="113456"/>
                      <a:pt x="31695" y="115599"/>
                      <a:pt x="33371" y="117172"/>
                    </a:cubicBezTo>
                    <a:cubicBezTo>
                      <a:pt x="34322" y="118088"/>
                      <a:pt x="34581" y="119436"/>
                      <a:pt x="35013" y="120645"/>
                    </a:cubicBezTo>
                    <a:cubicBezTo>
                      <a:pt x="35393" y="121717"/>
                      <a:pt x="34546" y="123065"/>
                      <a:pt x="35843" y="123998"/>
                    </a:cubicBezTo>
                    <a:cubicBezTo>
                      <a:pt x="36206" y="124270"/>
                      <a:pt x="36549" y="124368"/>
                      <a:pt x="36881" y="124368"/>
                    </a:cubicBezTo>
                    <a:cubicBezTo>
                      <a:pt x="37735" y="124368"/>
                      <a:pt x="38515" y="123721"/>
                      <a:pt x="39372" y="123721"/>
                    </a:cubicBezTo>
                    <a:cubicBezTo>
                      <a:pt x="39388" y="123721"/>
                      <a:pt x="39404" y="123721"/>
                      <a:pt x="39420" y="123721"/>
                    </a:cubicBezTo>
                    <a:cubicBezTo>
                      <a:pt x="39526" y="123724"/>
                      <a:pt x="39630" y="123725"/>
                      <a:pt x="39734" y="123725"/>
                    </a:cubicBezTo>
                    <a:cubicBezTo>
                      <a:pt x="44937" y="123725"/>
                      <a:pt x="47636" y="120353"/>
                      <a:pt x="49754" y="116100"/>
                    </a:cubicBezTo>
                    <a:cubicBezTo>
                      <a:pt x="50186" y="115236"/>
                      <a:pt x="49720" y="113957"/>
                      <a:pt x="50826" y="113508"/>
                    </a:cubicBezTo>
                    <a:cubicBezTo>
                      <a:pt x="52761" y="112713"/>
                      <a:pt x="53193" y="111175"/>
                      <a:pt x="52692" y="109499"/>
                    </a:cubicBezTo>
                    <a:cubicBezTo>
                      <a:pt x="51949" y="107028"/>
                      <a:pt x="53297" y="106112"/>
                      <a:pt x="55181" y="105282"/>
                    </a:cubicBezTo>
                    <a:cubicBezTo>
                      <a:pt x="57773" y="104107"/>
                      <a:pt x="59449" y="98370"/>
                      <a:pt x="57963" y="96071"/>
                    </a:cubicBezTo>
                    <a:cubicBezTo>
                      <a:pt x="56770" y="94239"/>
                      <a:pt x="57099" y="92217"/>
                      <a:pt x="57444" y="90316"/>
                    </a:cubicBezTo>
                    <a:cubicBezTo>
                      <a:pt x="57911" y="87621"/>
                      <a:pt x="59933" y="85823"/>
                      <a:pt x="61851" y="84164"/>
                    </a:cubicBezTo>
                    <a:cubicBezTo>
                      <a:pt x="65601" y="80915"/>
                      <a:pt x="68055" y="76992"/>
                      <a:pt x="69109" y="72171"/>
                    </a:cubicBezTo>
                    <a:cubicBezTo>
                      <a:pt x="69271" y="71459"/>
                      <a:pt x="69266" y="70656"/>
                      <a:pt x="68371" y="70656"/>
                    </a:cubicBezTo>
                    <a:cubicBezTo>
                      <a:pt x="68311" y="70656"/>
                      <a:pt x="68246" y="70660"/>
                      <a:pt x="68176" y="70667"/>
                    </a:cubicBezTo>
                    <a:cubicBezTo>
                      <a:pt x="67157" y="70788"/>
                      <a:pt x="66154" y="71151"/>
                      <a:pt x="65152" y="71462"/>
                    </a:cubicBezTo>
                    <a:cubicBezTo>
                      <a:pt x="63960" y="71826"/>
                      <a:pt x="63201" y="72060"/>
                      <a:pt x="62664" y="72060"/>
                    </a:cubicBezTo>
                    <a:cubicBezTo>
                      <a:pt x="61727" y="72060"/>
                      <a:pt x="61469" y="71346"/>
                      <a:pt x="60772" y="69363"/>
                    </a:cubicBezTo>
                    <a:lnTo>
                      <a:pt x="60772" y="69363"/>
                    </a:lnTo>
                    <a:cubicBezTo>
                      <a:pt x="61180" y="69747"/>
                      <a:pt x="61467" y="70422"/>
                      <a:pt x="62074" y="70422"/>
                    </a:cubicBezTo>
                    <a:cubicBezTo>
                      <a:pt x="62180" y="70422"/>
                      <a:pt x="62295" y="70402"/>
                      <a:pt x="62422" y="70356"/>
                    </a:cubicBezTo>
                    <a:cubicBezTo>
                      <a:pt x="63925" y="69769"/>
                      <a:pt x="65359" y="68957"/>
                      <a:pt x="66897" y="68455"/>
                    </a:cubicBezTo>
                    <a:cubicBezTo>
                      <a:pt x="68660" y="67868"/>
                      <a:pt x="69732" y="66209"/>
                      <a:pt x="71391" y="65639"/>
                    </a:cubicBezTo>
                    <a:cubicBezTo>
                      <a:pt x="73706" y="64844"/>
                      <a:pt x="76713" y="61716"/>
                      <a:pt x="76852" y="59383"/>
                    </a:cubicBezTo>
                    <a:cubicBezTo>
                      <a:pt x="76834" y="59072"/>
                      <a:pt x="76713" y="58778"/>
                      <a:pt x="76506" y="58553"/>
                    </a:cubicBezTo>
                    <a:cubicBezTo>
                      <a:pt x="75918" y="57810"/>
                      <a:pt x="75279" y="57153"/>
                      <a:pt x="74294" y="56894"/>
                    </a:cubicBezTo>
                    <a:cubicBezTo>
                      <a:pt x="73724" y="56739"/>
                      <a:pt x="73378" y="56151"/>
                      <a:pt x="73516" y="55581"/>
                    </a:cubicBezTo>
                    <a:cubicBezTo>
                      <a:pt x="73547" y="55481"/>
                      <a:pt x="73596" y="55443"/>
                      <a:pt x="73658" y="55443"/>
                    </a:cubicBezTo>
                    <a:cubicBezTo>
                      <a:pt x="73842" y="55443"/>
                      <a:pt x="74139" y="55775"/>
                      <a:pt x="74398" y="55788"/>
                    </a:cubicBezTo>
                    <a:cubicBezTo>
                      <a:pt x="75366" y="55855"/>
                      <a:pt x="76333" y="56083"/>
                      <a:pt x="77301" y="56083"/>
                    </a:cubicBezTo>
                    <a:cubicBezTo>
                      <a:pt x="77336" y="56083"/>
                      <a:pt x="77370" y="56083"/>
                      <a:pt x="77405" y="56082"/>
                    </a:cubicBezTo>
                    <a:cubicBezTo>
                      <a:pt x="77727" y="56077"/>
                      <a:pt x="78047" y="56073"/>
                      <a:pt x="78365" y="56073"/>
                    </a:cubicBezTo>
                    <a:cubicBezTo>
                      <a:pt x="81373" y="56073"/>
                      <a:pt x="84145" y="56432"/>
                      <a:pt x="85786" y="59746"/>
                    </a:cubicBezTo>
                    <a:cubicBezTo>
                      <a:pt x="86136" y="60461"/>
                      <a:pt x="86996" y="61297"/>
                      <a:pt x="88011" y="61297"/>
                    </a:cubicBezTo>
                    <a:cubicBezTo>
                      <a:pt x="88148" y="61297"/>
                      <a:pt x="88288" y="61282"/>
                      <a:pt x="88430" y="61249"/>
                    </a:cubicBezTo>
                    <a:cubicBezTo>
                      <a:pt x="88585" y="61214"/>
                      <a:pt x="88707" y="61197"/>
                      <a:pt x="88805" y="61197"/>
                    </a:cubicBezTo>
                    <a:cubicBezTo>
                      <a:pt x="89186" y="61197"/>
                      <a:pt x="89184" y="61451"/>
                      <a:pt x="89225" y="61837"/>
                    </a:cubicBezTo>
                    <a:cubicBezTo>
                      <a:pt x="89830" y="66554"/>
                      <a:pt x="91990" y="70685"/>
                      <a:pt x="94133" y="74832"/>
                    </a:cubicBezTo>
                    <a:cubicBezTo>
                      <a:pt x="94475" y="75487"/>
                      <a:pt x="94875" y="75911"/>
                      <a:pt x="95290" y="75911"/>
                    </a:cubicBezTo>
                    <a:cubicBezTo>
                      <a:pt x="95652" y="75911"/>
                      <a:pt x="96025" y="75588"/>
                      <a:pt x="96380" y="74815"/>
                    </a:cubicBezTo>
                    <a:cubicBezTo>
                      <a:pt x="96622" y="74297"/>
                      <a:pt x="97036" y="73847"/>
                      <a:pt x="97382" y="73381"/>
                    </a:cubicBezTo>
                    <a:lnTo>
                      <a:pt x="97538" y="73225"/>
                    </a:lnTo>
                    <a:cubicBezTo>
                      <a:pt x="98212" y="71618"/>
                      <a:pt x="98056" y="69993"/>
                      <a:pt x="97831" y="68317"/>
                    </a:cubicBezTo>
                    <a:cubicBezTo>
                      <a:pt x="97762" y="67833"/>
                      <a:pt x="97589" y="67211"/>
                      <a:pt x="98194" y="67073"/>
                    </a:cubicBezTo>
                    <a:cubicBezTo>
                      <a:pt x="99784" y="66693"/>
                      <a:pt x="100268" y="65258"/>
                      <a:pt x="101149" y="64187"/>
                    </a:cubicBezTo>
                    <a:cubicBezTo>
                      <a:pt x="102117" y="63029"/>
                      <a:pt x="103137" y="61629"/>
                      <a:pt x="104243" y="60903"/>
                    </a:cubicBezTo>
                    <a:cubicBezTo>
                      <a:pt x="104825" y="60515"/>
                      <a:pt x="105739" y="59942"/>
                      <a:pt x="106690" y="59942"/>
                    </a:cubicBezTo>
                    <a:cubicBezTo>
                      <a:pt x="107432" y="59942"/>
                      <a:pt x="108196" y="60292"/>
                      <a:pt x="108840" y="61353"/>
                    </a:cubicBezTo>
                    <a:cubicBezTo>
                      <a:pt x="109600" y="62632"/>
                      <a:pt x="110965" y="63565"/>
                      <a:pt x="111017" y="65258"/>
                    </a:cubicBezTo>
                    <a:cubicBezTo>
                      <a:pt x="111034" y="65777"/>
                      <a:pt x="110793" y="66433"/>
                      <a:pt x="111536" y="66693"/>
                    </a:cubicBezTo>
                    <a:cubicBezTo>
                      <a:pt x="111822" y="66788"/>
                      <a:pt x="112112" y="66862"/>
                      <a:pt x="112391" y="66862"/>
                    </a:cubicBezTo>
                    <a:cubicBezTo>
                      <a:pt x="112769" y="66862"/>
                      <a:pt x="113129" y="66727"/>
                      <a:pt x="113437" y="66330"/>
                    </a:cubicBezTo>
                    <a:cubicBezTo>
                      <a:pt x="113540" y="66205"/>
                      <a:pt x="113700" y="66031"/>
                      <a:pt x="113856" y="66031"/>
                    </a:cubicBezTo>
                    <a:cubicBezTo>
                      <a:pt x="113960" y="66031"/>
                      <a:pt x="114062" y="66109"/>
                      <a:pt x="114145" y="66330"/>
                    </a:cubicBezTo>
                    <a:cubicBezTo>
                      <a:pt x="114543" y="67470"/>
                      <a:pt x="114802" y="68663"/>
                      <a:pt x="115286" y="69769"/>
                    </a:cubicBezTo>
                    <a:cubicBezTo>
                      <a:pt x="116271" y="72033"/>
                      <a:pt x="114940" y="74677"/>
                      <a:pt x="116858" y="76871"/>
                    </a:cubicBezTo>
                    <a:cubicBezTo>
                      <a:pt x="118241" y="78461"/>
                      <a:pt x="118362" y="80915"/>
                      <a:pt x="119900" y="82540"/>
                    </a:cubicBezTo>
                    <a:cubicBezTo>
                      <a:pt x="120401" y="82799"/>
                      <a:pt x="120885" y="83058"/>
                      <a:pt x="121386" y="83300"/>
                    </a:cubicBezTo>
                    <a:cubicBezTo>
                      <a:pt x="121538" y="83368"/>
                      <a:pt x="121699" y="83403"/>
                      <a:pt x="121846" y="83403"/>
                    </a:cubicBezTo>
                    <a:cubicBezTo>
                      <a:pt x="122184" y="83403"/>
                      <a:pt x="122445" y="83219"/>
                      <a:pt x="122337" y="82834"/>
                    </a:cubicBezTo>
                    <a:cubicBezTo>
                      <a:pt x="121818" y="80915"/>
                      <a:pt x="121991" y="78790"/>
                      <a:pt x="119969" y="77355"/>
                    </a:cubicBezTo>
                    <a:cubicBezTo>
                      <a:pt x="118414" y="76249"/>
                      <a:pt x="117239" y="74521"/>
                      <a:pt x="117463" y="72378"/>
                    </a:cubicBezTo>
                    <a:cubicBezTo>
                      <a:pt x="117528" y="71821"/>
                      <a:pt x="116912" y="70437"/>
                      <a:pt x="117695" y="70437"/>
                    </a:cubicBezTo>
                    <a:cubicBezTo>
                      <a:pt x="117955" y="70437"/>
                      <a:pt x="118371" y="70590"/>
                      <a:pt x="119019" y="70979"/>
                    </a:cubicBezTo>
                    <a:cubicBezTo>
                      <a:pt x="120194" y="71704"/>
                      <a:pt x="121386" y="72655"/>
                      <a:pt x="121749" y="73605"/>
                    </a:cubicBezTo>
                    <a:cubicBezTo>
                      <a:pt x="122096" y="74553"/>
                      <a:pt x="122434" y="74868"/>
                      <a:pt x="122776" y="74868"/>
                    </a:cubicBezTo>
                    <a:cubicBezTo>
                      <a:pt x="123251" y="74868"/>
                      <a:pt x="123732" y="74261"/>
                      <a:pt x="124255" y="73899"/>
                    </a:cubicBezTo>
                    <a:cubicBezTo>
                      <a:pt x="124531" y="73709"/>
                      <a:pt x="124721" y="73363"/>
                      <a:pt x="125015" y="73208"/>
                    </a:cubicBezTo>
                    <a:cubicBezTo>
                      <a:pt x="126743" y="72292"/>
                      <a:pt x="127210" y="70961"/>
                      <a:pt x="126743" y="69043"/>
                    </a:cubicBezTo>
                    <a:cubicBezTo>
                      <a:pt x="126294" y="67159"/>
                      <a:pt x="125292" y="65725"/>
                      <a:pt x="123892" y="64533"/>
                    </a:cubicBezTo>
                    <a:cubicBezTo>
                      <a:pt x="122596" y="63409"/>
                      <a:pt x="122285" y="62459"/>
                      <a:pt x="123546" y="61059"/>
                    </a:cubicBezTo>
                    <a:cubicBezTo>
                      <a:pt x="123952" y="60621"/>
                      <a:pt x="124332" y="60388"/>
                      <a:pt x="124705" y="60388"/>
                    </a:cubicBezTo>
                    <a:cubicBezTo>
                      <a:pt x="124936" y="60388"/>
                      <a:pt x="125164" y="60477"/>
                      <a:pt x="125395" y="60661"/>
                    </a:cubicBezTo>
                    <a:cubicBezTo>
                      <a:pt x="126000" y="61145"/>
                      <a:pt x="125810" y="61750"/>
                      <a:pt x="125119" y="62234"/>
                    </a:cubicBezTo>
                    <a:cubicBezTo>
                      <a:pt x="124618" y="62580"/>
                      <a:pt x="124445" y="63219"/>
                      <a:pt x="125050" y="63651"/>
                    </a:cubicBezTo>
                    <a:cubicBezTo>
                      <a:pt x="125442" y="63952"/>
                      <a:pt x="125858" y="64171"/>
                      <a:pt x="126268" y="64171"/>
                    </a:cubicBezTo>
                    <a:cubicBezTo>
                      <a:pt x="126635" y="64171"/>
                      <a:pt x="126996" y="63996"/>
                      <a:pt x="127331" y="63547"/>
                    </a:cubicBezTo>
                    <a:cubicBezTo>
                      <a:pt x="127694" y="63046"/>
                      <a:pt x="128247" y="62407"/>
                      <a:pt x="127469" y="61940"/>
                    </a:cubicBezTo>
                    <a:cubicBezTo>
                      <a:pt x="126398" y="61318"/>
                      <a:pt x="127037" y="61042"/>
                      <a:pt x="127590" y="60696"/>
                    </a:cubicBezTo>
                    <a:cubicBezTo>
                      <a:pt x="130061" y="59210"/>
                      <a:pt x="133449" y="59106"/>
                      <a:pt x="134693" y="55788"/>
                    </a:cubicBezTo>
                    <a:cubicBezTo>
                      <a:pt x="135298" y="54146"/>
                      <a:pt x="136093" y="52591"/>
                      <a:pt x="135851" y="50725"/>
                    </a:cubicBezTo>
                    <a:cubicBezTo>
                      <a:pt x="135522" y="48288"/>
                      <a:pt x="133932" y="46629"/>
                      <a:pt x="132498" y="44918"/>
                    </a:cubicBezTo>
                    <a:cubicBezTo>
                      <a:pt x="131772" y="44054"/>
                      <a:pt x="131859" y="43622"/>
                      <a:pt x="132775" y="43173"/>
                    </a:cubicBezTo>
                    <a:cubicBezTo>
                      <a:pt x="133120" y="43017"/>
                      <a:pt x="133397" y="42793"/>
                      <a:pt x="133362" y="42378"/>
                    </a:cubicBezTo>
                    <a:cubicBezTo>
                      <a:pt x="133345" y="41980"/>
                      <a:pt x="133051" y="41635"/>
                      <a:pt x="132671" y="41548"/>
                    </a:cubicBezTo>
                    <a:cubicBezTo>
                      <a:pt x="132227" y="41462"/>
                      <a:pt x="131713" y="41297"/>
                      <a:pt x="131292" y="41297"/>
                    </a:cubicBezTo>
                    <a:cubicBezTo>
                      <a:pt x="131122" y="41297"/>
                      <a:pt x="130968" y="41323"/>
                      <a:pt x="130839" y="41393"/>
                    </a:cubicBezTo>
                    <a:cubicBezTo>
                      <a:pt x="130667" y="41486"/>
                      <a:pt x="130517" y="41524"/>
                      <a:pt x="130385" y="41524"/>
                    </a:cubicBezTo>
                    <a:cubicBezTo>
                      <a:pt x="129751" y="41524"/>
                      <a:pt x="129496" y="40648"/>
                      <a:pt x="128935" y="40648"/>
                    </a:cubicBezTo>
                    <a:cubicBezTo>
                      <a:pt x="128871" y="40648"/>
                      <a:pt x="128804" y="40659"/>
                      <a:pt x="128731" y="40684"/>
                    </a:cubicBezTo>
                    <a:cubicBezTo>
                      <a:pt x="129025" y="40425"/>
                      <a:pt x="129336" y="40166"/>
                      <a:pt x="129612" y="39889"/>
                    </a:cubicBezTo>
                    <a:cubicBezTo>
                      <a:pt x="129699" y="39786"/>
                      <a:pt x="129768" y="39647"/>
                      <a:pt x="129802" y="39509"/>
                    </a:cubicBezTo>
                    <a:cubicBezTo>
                      <a:pt x="129896" y="39229"/>
                      <a:pt x="130059" y="38963"/>
                      <a:pt x="130355" y="38963"/>
                    </a:cubicBezTo>
                    <a:cubicBezTo>
                      <a:pt x="130388" y="38963"/>
                      <a:pt x="130423" y="38966"/>
                      <a:pt x="130459" y="38973"/>
                    </a:cubicBezTo>
                    <a:cubicBezTo>
                      <a:pt x="130822" y="39025"/>
                      <a:pt x="130718" y="39405"/>
                      <a:pt x="130753" y="39665"/>
                    </a:cubicBezTo>
                    <a:cubicBezTo>
                      <a:pt x="130885" y="40368"/>
                      <a:pt x="131150" y="40680"/>
                      <a:pt x="131522" y="40680"/>
                    </a:cubicBezTo>
                    <a:cubicBezTo>
                      <a:pt x="131781" y="40680"/>
                      <a:pt x="132092" y="40529"/>
                      <a:pt x="132446" y="40252"/>
                    </a:cubicBezTo>
                    <a:cubicBezTo>
                      <a:pt x="132816" y="39963"/>
                      <a:pt x="133198" y="39825"/>
                      <a:pt x="133552" y="39825"/>
                    </a:cubicBezTo>
                    <a:cubicBezTo>
                      <a:pt x="134190" y="39825"/>
                      <a:pt x="134735" y="40276"/>
                      <a:pt x="134935" y="41099"/>
                    </a:cubicBezTo>
                    <a:cubicBezTo>
                      <a:pt x="135004" y="41410"/>
                      <a:pt x="135246" y="41911"/>
                      <a:pt x="135436" y="41928"/>
                    </a:cubicBezTo>
                    <a:cubicBezTo>
                      <a:pt x="136836" y="42067"/>
                      <a:pt x="137130" y="43259"/>
                      <a:pt x="137441" y="44192"/>
                    </a:cubicBezTo>
                    <a:cubicBezTo>
                      <a:pt x="137757" y="45176"/>
                      <a:pt x="138205" y="45491"/>
                      <a:pt x="138710" y="45491"/>
                    </a:cubicBezTo>
                    <a:cubicBezTo>
                      <a:pt x="139226" y="45491"/>
                      <a:pt x="139803" y="45163"/>
                      <a:pt x="140361" y="44884"/>
                    </a:cubicBezTo>
                    <a:cubicBezTo>
                      <a:pt x="141813" y="44175"/>
                      <a:pt x="140586" y="43363"/>
                      <a:pt x="140327" y="42654"/>
                    </a:cubicBezTo>
                    <a:cubicBezTo>
                      <a:pt x="140188" y="42188"/>
                      <a:pt x="139739" y="41773"/>
                      <a:pt x="139324" y="41479"/>
                    </a:cubicBezTo>
                    <a:cubicBezTo>
                      <a:pt x="137717" y="40356"/>
                      <a:pt x="137648" y="38921"/>
                      <a:pt x="138305" y="37245"/>
                    </a:cubicBezTo>
                    <a:cubicBezTo>
                      <a:pt x="138533" y="36644"/>
                      <a:pt x="138753" y="36160"/>
                      <a:pt x="139216" y="36160"/>
                    </a:cubicBezTo>
                    <a:cubicBezTo>
                      <a:pt x="139418" y="36160"/>
                      <a:pt x="139666" y="36252"/>
                      <a:pt x="139981" y="36468"/>
                    </a:cubicBezTo>
                    <a:cubicBezTo>
                      <a:pt x="140121" y="36569"/>
                      <a:pt x="140268" y="36617"/>
                      <a:pt x="140413" y="36617"/>
                    </a:cubicBezTo>
                    <a:cubicBezTo>
                      <a:pt x="140661" y="36617"/>
                      <a:pt x="140902" y="36477"/>
                      <a:pt x="141087" y="36226"/>
                    </a:cubicBezTo>
                    <a:cubicBezTo>
                      <a:pt x="142573" y="34255"/>
                      <a:pt x="142850" y="29797"/>
                      <a:pt x="141640" y="27706"/>
                    </a:cubicBezTo>
                    <a:cubicBezTo>
                      <a:pt x="141485" y="27447"/>
                      <a:pt x="141104" y="27187"/>
                      <a:pt x="141398" y="26807"/>
                    </a:cubicBezTo>
                    <a:lnTo>
                      <a:pt x="141398" y="26807"/>
                    </a:lnTo>
                    <a:cubicBezTo>
                      <a:pt x="141623" y="26997"/>
                      <a:pt x="141917" y="27153"/>
                      <a:pt x="142072" y="27395"/>
                    </a:cubicBezTo>
                    <a:cubicBezTo>
                      <a:pt x="142988" y="28812"/>
                      <a:pt x="143869" y="30229"/>
                      <a:pt x="144733" y="31663"/>
                    </a:cubicBezTo>
                    <a:cubicBezTo>
                      <a:pt x="144984" y="32062"/>
                      <a:pt x="145261" y="32460"/>
                      <a:pt x="145713" y="32460"/>
                    </a:cubicBezTo>
                    <a:cubicBezTo>
                      <a:pt x="145790" y="32460"/>
                      <a:pt x="145872" y="32449"/>
                      <a:pt x="145960" y="32424"/>
                    </a:cubicBezTo>
                    <a:cubicBezTo>
                      <a:pt x="146323" y="32320"/>
                      <a:pt x="146825" y="32043"/>
                      <a:pt x="146928" y="31750"/>
                    </a:cubicBezTo>
                    <a:cubicBezTo>
                      <a:pt x="147118" y="31197"/>
                      <a:pt x="146496" y="30972"/>
                      <a:pt x="146151" y="30644"/>
                    </a:cubicBezTo>
                    <a:cubicBezTo>
                      <a:pt x="145805" y="30298"/>
                      <a:pt x="144889" y="29935"/>
                      <a:pt x="145511" y="29348"/>
                    </a:cubicBezTo>
                    <a:cubicBezTo>
                      <a:pt x="146220" y="28674"/>
                      <a:pt x="145701" y="28363"/>
                      <a:pt x="145373" y="27982"/>
                    </a:cubicBezTo>
                    <a:cubicBezTo>
                      <a:pt x="144924" y="27464"/>
                      <a:pt x="144353" y="27049"/>
                      <a:pt x="143904" y="26513"/>
                    </a:cubicBezTo>
                    <a:cubicBezTo>
                      <a:pt x="142452" y="24803"/>
                      <a:pt x="140309" y="24008"/>
                      <a:pt x="138927" y="23455"/>
                    </a:cubicBezTo>
                    <a:cubicBezTo>
                      <a:pt x="137233" y="22781"/>
                      <a:pt x="135350" y="23368"/>
                      <a:pt x="133794" y="22349"/>
                    </a:cubicBezTo>
                    <a:cubicBezTo>
                      <a:pt x="133621" y="22228"/>
                      <a:pt x="133120" y="22141"/>
                      <a:pt x="133379" y="21934"/>
                    </a:cubicBezTo>
                    <a:cubicBezTo>
                      <a:pt x="134416" y="21156"/>
                      <a:pt x="134192" y="19843"/>
                      <a:pt x="134814" y="18910"/>
                    </a:cubicBezTo>
                    <a:cubicBezTo>
                      <a:pt x="135183" y="18357"/>
                      <a:pt x="137525" y="17996"/>
                      <a:pt x="139389" y="17996"/>
                    </a:cubicBezTo>
                    <a:cubicBezTo>
                      <a:pt x="140321" y="17996"/>
                      <a:pt x="141133" y="18086"/>
                      <a:pt x="141519" y="18287"/>
                    </a:cubicBezTo>
                    <a:cubicBezTo>
                      <a:pt x="141913" y="18491"/>
                      <a:pt x="142318" y="18567"/>
                      <a:pt x="142722" y="18567"/>
                    </a:cubicBezTo>
                    <a:cubicBezTo>
                      <a:pt x="143310" y="18567"/>
                      <a:pt x="143896" y="18407"/>
                      <a:pt x="144440" y="18253"/>
                    </a:cubicBezTo>
                    <a:cubicBezTo>
                      <a:pt x="145183" y="18028"/>
                      <a:pt x="144301" y="17320"/>
                      <a:pt x="144440" y="16905"/>
                    </a:cubicBezTo>
                    <a:cubicBezTo>
                      <a:pt x="144595" y="16473"/>
                      <a:pt x="144232" y="15764"/>
                      <a:pt x="144803" y="15626"/>
                    </a:cubicBezTo>
                    <a:cubicBezTo>
                      <a:pt x="144894" y="15602"/>
                      <a:pt x="144986" y="15590"/>
                      <a:pt x="145078" y="15590"/>
                    </a:cubicBezTo>
                    <a:cubicBezTo>
                      <a:pt x="145503" y="15590"/>
                      <a:pt x="145922" y="15838"/>
                      <a:pt x="146306" y="16179"/>
                    </a:cubicBezTo>
                    <a:cubicBezTo>
                      <a:pt x="146709" y="16532"/>
                      <a:pt x="147171" y="16997"/>
                      <a:pt x="147617" y="16997"/>
                    </a:cubicBezTo>
                    <a:cubicBezTo>
                      <a:pt x="147935" y="16997"/>
                      <a:pt x="148244" y="16760"/>
                      <a:pt x="148518" y="16075"/>
                    </a:cubicBezTo>
                    <a:cubicBezTo>
                      <a:pt x="148584" y="15900"/>
                      <a:pt x="148692" y="15801"/>
                      <a:pt x="148828" y="15801"/>
                    </a:cubicBezTo>
                    <a:cubicBezTo>
                      <a:pt x="148906" y="15801"/>
                      <a:pt x="148994" y="15833"/>
                      <a:pt x="149088" y="15903"/>
                    </a:cubicBezTo>
                    <a:cubicBezTo>
                      <a:pt x="149348" y="16110"/>
                      <a:pt x="149348" y="16335"/>
                      <a:pt x="149192" y="16646"/>
                    </a:cubicBezTo>
                    <a:cubicBezTo>
                      <a:pt x="148743" y="17596"/>
                      <a:pt x="147965" y="18547"/>
                      <a:pt x="147965" y="19497"/>
                    </a:cubicBezTo>
                    <a:cubicBezTo>
                      <a:pt x="147931" y="21122"/>
                      <a:pt x="148708" y="22677"/>
                      <a:pt x="150022" y="23627"/>
                    </a:cubicBezTo>
                    <a:cubicBezTo>
                      <a:pt x="151231" y="24561"/>
                      <a:pt x="152631" y="25269"/>
                      <a:pt x="153582" y="26513"/>
                    </a:cubicBezTo>
                    <a:cubicBezTo>
                      <a:pt x="153835" y="26852"/>
                      <a:pt x="154112" y="27339"/>
                      <a:pt x="154580" y="27339"/>
                    </a:cubicBezTo>
                    <a:cubicBezTo>
                      <a:pt x="154686" y="27339"/>
                      <a:pt x="154802" y="27314"/>
                      <a:pt x="154930" y="27257"/>
                    </a:cubicBezTo>
                    <a:cubicBezTo>
                      <a:pt x="155621" y="26928"/>
                      <a:pt x="155673" y="26271"/>
                      <a:pt x="155604" y="25615"/>
                    </a:cubicBezTo>
                    <a:cubicBezTo>
                      <a:pt x="155448" y="24025"/>
                      <a:pt x="155863" y="22435"/>
                      <a:pt x="154739" y="20845"/>
                    </a:cubicBezTo>
                    <a:cubicBezTo>
                      <a:pt x="154065" y="19877"/>
                      <a:pt x="153772" y="18823"/>
                      <a:pt x="152406" y="18737"/>
                    </a:cubicBezTo>
                    <a:cubicBezTo>
                      <a:pt x="152044" y="18720"/>
                      <a:pt x="151940" y="18478"/>
                      <a:pt x="151888" y="18201"/>
                    </a:cubicBezTo>
                    <a:cubicBezTo>
                      <a:pt x="151820" y="17931"/>
                      <a:pt x="151918" y="17578"/>
                      <a:pt x="152229" y="17578"/>
                    </a:cubicBezTo>
                    <a:cubicBezTo>
                      <a:pt x="152236" y="17578"/>
                      <a:pt x="152243" y="17579"/>
                      <a:pt x="152251" y="17579"/>
                    </a:cubicBezTo>
                    <a:cubicBezTo>
                      <a:pt x="152284" y="17581"/>
                      <a:pt x="152317" y="17582"/>
                      <a:pt x="152350" y="17582"/>
                    </a:cubicBezTo>
                    <a:cubicBezTo>
                      <a:pt x="153000" y="17582"/>
                      <a:pt x="153628" y="17254"/>
                      <a:pt x="154277" y="17254"/>
                    </a:cubicBezTo>
                    <a:cubicBezTo>
                      <a:pt x="154558" y="17254"/>
                      <a:pt x="154844" y="17316"/>
                      <a:pt x="155137" y="17493"/>
                    </a:cubicBezTo>
                    <a:cubicBezTo>
                      <a:pt x="155393" y="17649"/>
                      <a:pt x="155627" y="17726"/>
                      <a:pt x="155836" y="17726"/>
                    </a:cubicBezTo>
                    <a:cubicBezTo>
                      <a:pt x="156249" y="17726"/>
                      <a:pt x="156566" y="17427"/>
                      <a:pt x="156761" y="16853"/>
                    </a:cubicBezTo>
                    <a:cubicBezTo>
                      <a:pt x="157072" y="15920"/>
                      <a:pt x="157954" y="15505"/>
                      <a:pt x="158662" y="15039"/>
                    </a:cubicBezTo>
                    <a:cubicBezTo>
                      <a:pt x="158771" y="14969"/>
                      <a:pt x="158912" y="14953"/>
                      <a:pt x="159064" y="14953"/>
                    </a:cubicBezTo>
                    <a:cubicBezTo>
                      <a:pt x="159192" y="14953"/>
                      <a:pt x="159327" y="14964"/>
                      <a:pt x="159458" y="14964"/>
                    </a:cubicBezTo>
                    <a:cubicBezTo>
                      <a:pt x="159792" y="14964"/>
                      <a:pt x="160100" y="14892"/>
                      <a:pt x="160183" y="14382"/>
                    </a:cubicBezTo>
                    <a:cubicBezTo>
                      <a:pt x="160304" y="13501"/>
                      <a:pt x="159475" y="13310"/>
                      <a:pt x="158887" y="12965"/>
                    </a:cubicBezTo>
                    <a:cubicBezTo>
                      <a:pt x="158662" y="12827"/>
                      <a:pt x="158334" y="12550"/>
                      <a:pt x="158351" y="12395"/>
                    </a:cubicBezTo>
                    <a:cubicBezTo>
                      <a:pt x="158404" y="12154"/>
                      <a:pt x="158582" y="12097"/>
                      <a:pt x="158776" y="12097"/>
                    </a:cubicBezTo>
                    <a:cubicBezTo>
                      <a:pt x="158903" y="12097"/>
                      <a:pt x="159037" y="12122"/>
                      <a:pt x="159146" y="12135"/>
                    </a:cubicBezTo>
                    <a:cubicBezTo>
                      <a:pt x="160460" y="12308"/>
                      <a:pt x="161652" y="12999"/>
                      <a:pt x="163017" y="12999"/>
                    </a:cubicBezTo>
                    <a:cubicBezTo>
                      <a:pt x="163570" y="12999"/>
                      <a:pt x="163795" y="12913"/>
                      <a:pt x="164002" y="12274"/>
                    </a:cubicBezTo>
                    <a:cubicBezTo>
                      <a:pt x="164745" y="10182"/>
                      <a:pt x="163311" y="10010"/>
                      <a:pt x="161998" y="9923"/>
                    </a:cubicBezTo>
                    <a:cubicBezTo>
                      <a:pt x="160218" y="9820"/>
                      <a:pt x="158438" y="9543"/>
                      <a:pt x="156710" y="9076"/>
                    </a:cubicBezTo>
                    <a:cubicBezTo>
                      <a:pt x="153313" y="8169"/>
                      <a:pt x="149984" y="6872"/>
                      <a:pt x="146431" y="6872"/>
                    </a:cubicBezTo>
                    <a:cubicBezTo>
                      <a:pt x="145249" y="6872"/>
                      <a:pt x="144041" y="7016"/>
                      <a:pt x="142798" y="7366"/>
                    </a:cubicBezTo>
                    <a:cubicBezTo>
                      <a:pt x="142441" y="7468"/>
                      <a:pt x="142044" y="7507"/>
                      <a:pt x="141624" y="7507"/>
                    </a:cubicBezTo>
                    <a:cubicBezTo>
                      <a:pt x="140475" y="7507"/>
                      <a:pt x="139148" y="7211"/>
                      <a:pt x="137959" y="7072"/>
                    </a:cubicBezTo>
                    <a:cubicBezTo>
                      <a:pt x="135760" y="6810"/>
                      <a:pt x="133765" y="5577"/>
                      <a:pt x="131513" y="5577"/>
                    </a:cubicBezTo>
                    <a:cubicBezTo>
                      <a:pt x="131235" y="5577"/>
                      <a:pt x="130953" y="5596"/>
                      <a:pt x="130666" y="5637"/>
                    </a:cubicBezTo>
                    <a:cubicBezTo>
                      <a:pt x="130197" y="5701"/>
                      <a:pt x="129713" y="5752"/>
                      <a:pt x="129231" y="5752"/>
                    </a:cubicBezTo>
                    <a:cubicBezTo>
                      <a:pt x="128525" y="5752"/>
                      <a:pt x="127823" y="5641"/>
                      <a:pt x="127175" y="5292"/>
                    </a:cubicBezTo>
                    <a:cubicBezTo>
                      <a:pt x="124583" y="3857"/>
                      <a:pt x="121352" y="4808"/>
                      <a:pt x="118811" y="3097"/>
                    </a:cubicBezTo>
                    <a:cubicBezTo>
                      <a:pt x="118623" y="2965"/>
                      <a:pt x="118385" y="2894"/>
                      <a:pt x="118144" y="2894"/>
                    </a:cubicBezTo>
                    <a:cubicBezTo>
                      <a:pt x="117786" y="2894"/>
                      <a:pt x="117421" y="3050"/>
                      <a:pt x="117204" y="3391"/>
                    </a:cubicBezTo>
                    <a:cubicBezTo>
                      <a:pt x="116737" y="4117"/>
                      <a:pt x="117601" y="4134"/>
                      <a:pt x="117930" y="4462"/>
                    </a:cubicBezTo>
                    <a:cubicBezTo>
                      <a:pt x="118103" y="4670"/>
                      <a:pt x="118154" y="4946"/>
                      <a:pt x="118068" y="5188"/>
                    </a:cubicBezTo>
                    <a:cubicBezTo>
                      <a:pt x="117958" y="5398"/>
                      <a:pt x="116241" y="5510"/>
                      <a:pt x="114740" y="5510"/>
                    </a:cubicBezTo>
                    <a:cubicBezTo>
                      <a:pt x="113645" y="5510"/>
                      <a:pt x="112664" y="5450"/>
                      <a:pt x="112503" y="5326"/>
                    </a:cubicBezTo>
                    <a:cubicBezTo>
                      <a:pt x="111242" y="4410"/>
                      <a:pt x="109825" y="3719"/>
                      <a:pt x="108321" y="3287"/>
                    </a:cubicBezTo>
                    <a:cubicBezTo>
                      <a:pt x="108108" y="3224"/>
                      <a:pt x="107902" y="3198"/>
                      <a:pt x="107703" y="3198"/>
                    </a:cubicBezTo>
                    <a:cubicBezTo>
                      <a:pt x="106742" y="3198"/>
                      <a:pt x="105934" y="3807"/>
                      <a:pt x="105084" y="3807"/>
                    </a:cubicBezTo>
                    <a:cubicBezTo>
                      <a:pt x="105000" y="3807"/>
                      <a:pt x="104915" y="3801"/>
                      <a:pt x="104830" y="3788"/>
                    </a:cubicBezTo>
                    <a:cubicBezTo>
                      <a:pt x="102083" y="3391"/>
                      <a:pt x="99266" y="3909"/>
                      <a:pt x="96760" y="1559"/>
                    </a:cubicBezTo>
                    <a:cubicBezTo>
                      <a:pt x="95295" y="185"/>
                      <a:pt x="93272" y="50"/>
                      <a:pt x="91223" y="50"/>
                    </a:cubicBezTo>
                    <a:cubicBezTo>
                      <a:pt x="90718" y="50"/>
                      <a:pt x="90212" y="58"/>
                      <a:pt x="89713" y="58"/>
                    </a:cubicBezTo>
                    <a:cubicBezTo>
                      <a:pt x="89152" y="58"/>
                      <a:pt x="88600" y="48"/>
                      <a:pt x="88067" y="4"/>
                    </a:cubicBezTo>
                    <a:cubicBezTo>
                      <a:pt x="88037" y="2"/>
                      <a:pt x="88007" y="1"/>
                      <a:pt x="8797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999;p54">
                <a:extLst>
                  <a:ext uri="{FF2B5EF4-FFF2-40B4-BE49-F238E27FC236}">
                    <a16:creationId xmlns:a16="http://schemas.microsoft.com/office/drawing/2014/main" id="{12087039-DFB0-9CC5-7C3A-CFB2B21589E5}"/>
                  </a:ext>
                </a:extLst>
              </p:cNvPr>
              <p:cNvSpPr/>
              <p:nvPr/>
            </p:nvSpPr>
            <p:spPr>
              <a:xfrm>
                <a:off x="6037809" y="3327849"/>
                <a:ext cx="1109075" cy="813875"/>
              </a:xfrm>
              <a:custGeom>
                <a:avLst/>
                <a:gdLst/>
                <a:ahLst/>
                <a:cxnLst/>
                <a:rect l="l" t="t" r="r" b="b"/>
                <a:pathLst>
                  <a:path w="44363" h="32555" extrusionOk="0">
                    <a:moveTo>
                      <a:pt x="28245" y="1"/>
                    </a:moveTo>
                    <a:cubicBezTo>
                      <a:pt x="27747" y="1"/>
                      <a:pt x="27602" y="373"/>
                      <a:pt x="27634" y="804"/>
                    </a:cubicBezTo>
                    <a:cubicBezTo>
                      <a:pt x="27737" y="2117"/>
                      <a:pt x="27979" y="3482"/>
                      <a:pt x="27996" y="4778"/>
                    </a:cubicBezTo>
                    <a:cubicBezTo>
                      <a:pt x="28014" y="5660"/>
                      <a:pt x="28567" y="7094"/>
                      <a:pt x="27634" y="7267"/>
                    </a:cubicBezTo>
                    <a:cubicBezTo>
                      <a:pt x="27521" y="7286"/>
                      <a:pt x="27406" y="7295"/>
                      <a:pt x="27290" y="7295"/>
                    </a:cubicBezTo>
                    <a:cubicBezTo>
                      <a:pt x="25431" y="7295"/>
                      <a:pt x="23230" y="4918"/>
                      <a:pt x="23555" y="3275"/>
                    </a:cubicBezTo>
                    <a:cubicBezTo>
                      <a:pt x="23754" y="2264"/>
                      <a:pt x="23333" y="1317"/>
                      <a:pt x="22034" y="1317"/>
                    </a:cubicBezTo>
                    <a:cubicBezTo>
                      <a:pt x="21978" y="1317"/>
                      <a:pt x="21920" y="1318"/>
                      <a:pt x="21862" y="1322"/>
                    </a:cubicBezTo>
                    <a:cubicBezTo>
                      <a:pt x="21814" y="1325"/>
                      <a:pt x="21765" y="1327"/>
                      <a:pt x="21716" y="1327"/>
                    </a:cubicBezTo>
                    <a:cubicBezTo>
                      <a:pt x="20777" y="1327"/>
                      <a:pt x="19668" y="752"/>
                      <a:pt x="18692" y="752"/>
                    </a:cubicBezTo>
                    <a:cubicBezTo>
                      <a:pt x="18107" y="752"/>
                      <a:pt x="17570" y="958"/>
                      <a:pt x="17144" y="1616"/>
                    </a:cubicBezTo>
                    <a:cubicBezTo>
                      <a:pt x="16642" y="2376"/>
                      <a:pt x="15295" y="2826"/>
                      <a:pt x="15191" y="4035"/>
                    </a:cubicBezTo>
                    <a:cubicBezTo>
                      <a:pt x="15162" y="4430"/>
                      <a:pt x="15144" y="4616"/>
                      <a:pt x="15002" y="4616"/>
                    </a:cubicBezTo>
                    <a:cubicBezTo>
                      <a:pt x="14889" y="4616"/>
                      <a:pt x="14698" y="4499"/>
                      <a:pt x="14361" y="4277"/>
                    </a:cubicBezTo>
                    <a:cubicBezTo>
                      <a:pt x="13724" y="3844"/>
                      <a:pt x="13113" y="3612"/>
                      <a:pt x="12606" y="3612"/>
                    </a:cubicBezTo>
                    <a:cubicBezTo>
                      <a:pt x="12042" y="3612"/>
                      <a:pt x="11607" y="3900"/>
                      <a:pt x="11406" y="4519"/>
                    </a:cubicBezTo>
                    <a:cubicBezTo>
                      <a:pt x="10784" y="6334"/>
                      <a:pt x="8710" y="7215"/>
                      <a:pt x="8624" y="9392"/>
                    </a:cubicBezTo>
                    <a:cubicBezTo>
                      <a:pt x="8607" y="10153"/>
                      <a:pt x="7933" y="10619"/>
                      <a:pt x="7086" y="10879"/>
                    </a:cubicBezTo>
                    <a:cubicBezTo>
                      <a:pt x="5669" y="11311"/>
                      <a:pt x="4355" y="11864"/>
                      <a:pt x="3007" y="12382"/>
                    </a:cubicBezTo>
                    <a:cubicBezTo>
                      <a:pt x="1003" y="13160"/>
                      <a:pt x="0" y="16910"/>
                      <a:pt x="1538" y="19018"/>
                    </a:cubicBezTo>
                    <a:cubicBezTo>
                      <a:pt x="2835" y="20798"/>
                      <a:pt x="3128" y="22595"/>
                      <a:pt x="3992" y="24375"/>
                    </a:cubicBezTo>
                    <a:cubicBezTo>
                      <a:pt x="4494" y="25360"/>
                      <a:pt x="4424" y="26276"/>
                      <a:pt x="3750" y="26950"/>
                    </a:cubicBezTo>
                    <a:cubicBezTo>
                      <a:pt x="3353" y="27348"/>
                      <a:pt x="3509" y="27797"/>
                      <a:pt x="4148" y="28298"/>
                    </a:cubicBezTo>
                    <a:cubicBezTo>
                      <a:pt x="5020" y="28962"/>
                      <a:pt x="5824" y="29302"/>
                      <a:pt x="6549" y="29302"/>
                    </a:cubicBezTo>
                    <a:cubicBezTo>
                      <a:pt x="7089" y="29302"/>
                      <a:pt x="7586" y="29114"/>
                      <a:pt x="8036" y="28730"/>
                    </a:cubicBezTo>
                    <a:cubicBezTo>
                      <a:pt x="8740" y="28095"/>
                      <a:pt x="9643" y="27747"/>
                      <a:pt x="10576" y="27747"/>
                    </a:cubicBezTo>
                    <a:cubicBezTo>
                      <a:pt x="10811" y="27747"/>
                      <a:pt x="11049" y="27769"/>
                      <a:pt x="11285" y="27814"/>
                    </a:cubicBezTo>
                    <a:cubicBezTo>
                      <a:pt x="11420" y="27836"/>
                      <a:pt x="11551" y="27846"/>
                      <a:pt x="11676" y="27846"/>
                    </a:cubicBezTo>
                    <a:cubicBezTo>
                      <a:pt x="12065" y="27846"/>
                      <a:pt x="12402" y="27743"/>
                      <a:pt x="12650" y="27521"/>
                    </a:cubicBezTo>
                    <a:cubicBezTo>
                      <a:pt x="14551" y="25793"/>
                      <a:pt x="17368" y="25343"/>
                      <a:pt x="20047" y="24790"/>
                    </a:cubicBezTo>
                    <a:cubicBezTo>
                      <a:pt x="20247" y="24746"/>
                      <a:pt x="20464" y="24721"/>
                      <a:pt x="20691" y="24721"/>
                    </a:cubicBezTo>
                    <a:cubicBezTo>
                      <a:pt x="21623" y="24721"/>
                      <a:pt x="22712" y="25150"/>
                      <a:pt x="23365" y="26484"/>
                    </a:cubicBezTo>
                    <a:cubicBezTo>
                      <a:pt x="23667" y="27105"/>
                      <a:pt x="23855" y="28198"/>
                      <a:pt x="25083" y="28198"/>
                    </a:cubicBezTo>
                    <a:cubicBezTo>
                      <a:pt x="25120" y="28198"/>
                      <a:pt x="25158" y="28197"/>
                      <a:pt x="25197" y="28195"/>
                    </a:cubicBezTo>
                    <a:cubicBezTo>
                      <a:pt x="25345" y="28183"/>
                      <a:pt x="25455" y="28022"/>
                      <a:pt x="25593" y="28022"/>
                    </a:cubicBezTo>
                    <a:cubicBezTo>
                      <a:pt x="25664" y="28022"/>
                      <a:pt x="25742" y="28065"/>
                      <a:pt x="25836" y="28195"/>
                    </a:cubicBezTo>
                    <a:cubicBezTo>
                      <a:pt x="25923" y="28298"/>
                      <a:pt x="25767" y="28592"/>
                      <a:pt x="25612" y="28713"/>
                    </a:cubicBezTo>
                    <a:cubicBezTo>
                      <a:pt x="25318" y="28938"/>
                      <a:pt x="24903" y="29128"/>
                      <a:pt x="25283" y="29646"/>
                    </a:cubicBezTo>
                    <a:cubicBezTo>
                      <a:pt x="25508" y="29871"/>
                      <a:pt x="25802" y="30026"/>
                      <a:pt x="26113" y="30078"/>
                    </a:cubicBezTo>
                    <a:cubicBezTo>
                      <a:pt x="26172" y="30086"/>
                      <a:pt x="26229" y="30090"/>
                      <a:pt x="26283" y="30090"/>
                    </a:cubicBezTo>
                    <a:cubicBezTo>
                      <a:pt x="26710" y="30090"/>
                      <a:pt x="27006" y="29856"/>
                      <a:pt x="27098" y="29473"/>
                    </a:cubicBezTo>
                    <a:cubicBezTo>
                      <a:pt x="27115" y="29335"/>
                      <a:pt x="27098" y="29197"/>
                      <a:pt x="27029" y="29076"/>
                    </a:cubicBezTo>
                    <a:cubicBezTo>
                      <a:pt x="26976" y="28903"/>
                      <a:pt x="26992" y="28848"/>
                      <a:pt x="27041" y="28848"/>
                    </a:cubicBezTo>
                    <a:cubicBezTo>
                      <a:pt x="27105" y="28848"/>
                      <a:pt x="27225" y="28941"/>
                      <a:pt x="27322" y="28990"/>
                    </a:cubicBezTo>
                    <a:cubicBezTo>
                      <a:pt x="27824" y="29266"/>
                      <a:pt x="28463" y="29473"/>
                      <a:pt x="28169" y="30113"/>
                    </a:cubicBezTo>
                    <a:cubicBezTo>
                      <a:pt x="27945" y="30597"/>
                      <a:pt x="28117" y="31029"/>
                      <a:pt x="28809" y="31461"/>
                    </a:cubicBezTo>
                    <a:cubicBezTo>
                      <a:pt x="30199" y="32318"/>
                      <a:pt x="31628" y="32554"/>
                      <a:pt x="32898" y="32554"/>
                    </a:cubicBezTo>
                    <a:cubicBezTo>
                      <a:pt x="33522" y="32554"/>
                      <a:pt x="34108" y="32497"/>
                      <a:pt x="34633" y="32429"/>
                    </a:cubicBezTo>
                    <a:cubicBezTo>
                      <a:pt x="36672" y="32135"/>
                      <a:pt x="39299" y="31824"/>
                      <a:pt x="39299" y="29145"/>
                    </a:cubicBezTo>
                    <a:cubicBezTo>
                      <a:pt x="39299" y="28938"/>
                      <a:pt x="39541" y="28799"/>
                      <a:pt x="39592" y="28575"/>
                    </a:cubicBezTo>
                    <a:cubicBezTo>
                      <a:pt x="40024" y="26968"/>
                      <a:pt x="41804" y="26363"/>
                      <a:pt x="42496" y="24998"/>
                    </a:cubicBezTo>
                    <a:cubicBezTo>
                      <a:pt x="44224" y="21559"/>
                      <a:pt x="44362" y="17722"/>
                      <a:pt x="40232" y="13661"/>
                    </a:cubicBezTo>
                    <a:cubicBezTo>
                      <a:pt x="38953" y="12399"/>
                      <a:pt x="38037" y="10671"/>
                      <a:pt x="36309" y="9859"/>
                    </a:cubicBezTo>
                    <a:cubicBezTo>
                      <a:pt x="34494" y="9012"/>
                      <a:pt x="34080" y="7716"/>
                      <a:pt x="33509" y="6472"/>
                    </a:cubicBezTo>
                    <a:cubicBezTo>
                      <a:pt x="33388" y="5608"/>
                      <a:pt x="33008" y="4761"/>
                      <a:pt x="32213" y="4346"/>
                    </a:cubicBezTo>
                    <a:cubicBezTo>
                      <a:pt x="30658" y="3465"/>
                      <a:pt x="30278" y="2100"/>
                      <a:pt x="29414" y="942"/>
                    </a:cubicBezTo>
                    <a:cubicBezTo>
                      <a:pt x="29120" y="544"/>
                      <a:pt x="28947" y="78"/>
                      <a:pt x="28377" y="9"/>
                    </a:cubicBezTo>
                    <a:cubicBezTo>
                      <a:pt x="28330" y="3"/>
                      <a:pt x="28287" y="1"/>
                      <a:pt x="2824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3000;p54">
                <a:extLst>
                  <a:ext uri="{FF2B5EF4-FFF2-40B4-BE49-F238E27FC236}">
                    <a16:creationId xmlns:a16="http://schemas.microsoft.com/office/drawing/2014/main" id="{D240624C-8E8B-5F5F-3182-46D089FC496C}"/>
                  </a:ext>
                </a:extLst>
              </p:cNvPr>
              <p:cNvSpPr/>
              <p:nvPr/>
            </p:nvSpPr>
            <p:spPr>
              <a:xfrm>
                <a:off x="6566184" y="3043499"/>
                <a:ext cx="571625" cy="311800"/>
              </a:xfrm>
              <a:custGeom>
                <a:avLst/>
                <a:gdLst/>
                <a:ahLst/>
                <a:cxnLst/>
                <a:rect l="l" t="t" r="r" b="b"/>
                <a:pathLst>
                  <a:path w="22865" h="12472" extrusionOk="0">
                    <a:moveTo>
                      <a:pt x="3070" y="1"/>
                    </a:moveTo>
                    <a:cubicBezTo>
                      <a:pt x="2939" y="1"/>
                      <a:pt x="2792" y="15"/>
                      <a:pt x="2627" y="46"/>
                    </a:cubicBezTo>
                    <a:cubicBezTo>
                      <a:pt x="1833" y="202"/>
                      <a:pt x="830" y="29"/>
                      <a:pt x="415" y="927"/>
                    </a:cubicBezTo>
                    <a:cubicBezTo>
                      <a:pt x="1" y="1826"/>
                      <a:pt x="934" y="1861"/>
                      <a:pt x="1400" y="2189"/>
                    </a:cubicBezTo>
                    <a:cubicBezTo>
                      <a:pt x="1504" y="2258"/>
                      <a:pt x="1366" y="2569"/>
                      <a:pt x="1435" y="2742"/>
                    </a:cubicBezTo>
                    <a:cubicBezTo>
                      <a:pt x="1757" y="3623"/>
                      <a:pt x="1963" y="4886"/>
                      <a:pt x="3062" y="4886"/>
                    </a:cubicBezTo>
                    <a:cubicBezTo>
                      <a:pt x="3084" y="4886"/>
                      <a:pt x="3106" y="4886"/>
                      <a:pt x="3129" y="4885"/>
                    </a:cubicBezTo>
                    <a:cubicBezTo>
                      <a:pt x="3207" y="4880"/>
                      <a:pt x="3284" y="4878"/>
                      <a:pt x="3360" y="4878"/>
                    </a:cubicBezTo>
                    <a:cubicBezTo>
                      <a:pt x="4698" y="4878"/>
                      <a:pt x="5731" y="5570"/>
                      <a:pt x="6810" y="6077"/>
                    </a:cubicBezTo>
                    <a:cubicBezTo>
                      <a:pt x="7328" y="6319"/>
                      <a:pt x="8019" y="7322"/>
                      <a:pt x="7207" y="8203"/>
                    </a:cubicBezTo>
                    <a:cubicBezTo>
                      <a:pt x="6913" y="8531"/>
                      <a:pt x="6948" y="8911"/>
                      <a:pt x="7121" y="9292"/>
                    </a:cubicBezTo>
                    <a:cubicBezTo>
                      <a:pt x="7274" y="9613"/>
                      <a:pt x="7597" y="9810"/>
                      <a:pt x="7934" y="9810"/>
                    </a:cubicBezTo>
                    <a:cubicBezTo>
                      <a:pt x="8014" y="9810"/>
                      <a:pt x="8095" y="9799"/>
                      <a:pt x="8175" y="9775"/>
                    </a:cubicBezTo>
                    <a:cubicBezTo>
                      <a:pt x="8275" y="9755"/>
                      <a:pt x="8368" y="9745"/>
                      <a:pt x="8457" y="9745"/>
                    </a:cubicBezTo>
                    <a:cubicBezTo>
                      <a:pt x="8811" y="9745"/>
                      <a:pt x="9087" y="9900"/>
                      <a:pt x="9419" y="10121"/>
                    </a:cubicBezTo>
                    <a:cubicBezTo>
                      <a:pt x="10079" y="10569"/>
                      <a:pt x="10930" y="10787"/>
                      <a:pt x="11688" y="10787"/>
                    </a:cubicBezTo>
                    <a:cubicBezTo>
                      <a:pt x="12538" y="10787"/>
                      <a:pt x="13270" y="10513"/>
                      <a:pt x="13480" y="9983"/>
                    </a:cubicBezTo>
                    <a:cubicBezTo>
                      <a:pt x="13648" y="9563"/>
                      <a:pt x="13555" y="9014"/>
                      <a:pt x="14230" y="9014"/>
                    </a:cubicBezTo>
                    <a:cubicBezTo>
                      <a:pt x="14250" y="9014"/>
                      <a:pt x="14271" y="9014"/>
                      <a:pt x="14293" y="9015"/>
                    </a:cubicBezTo>
                    <a:cubicBezTo>
                      <a:pt x="15036" y="9050"/>
                      <a:pt x="15381" y="9516"/>
                      <a:pt x="15450" y="10138"/>
                    </a:cubicBezTo>
                    <a:cubicBezTo>
                      <a:pt x="15640" y="11486"/>
                      <a:pt x="16522" y="11953"/>
                      <a:pt x="17697" y="11988"/>
                    </a:cubicBezTo>
                    <a:cubicBezTo>
                      <a:pt x="18224" y="11988"/>
                      <a:pt x="18870" y="12472"/>
                      <a:pt x="19366" y="12472"/>
                    </a:cubicBezTo>
                    <a:cubicBezTo>
                      <a:pt x="19602" y="12472"/>
                      <a:pt x="19804" y="12362"/>
                      <a:pt x="19944" y="12039"/>
                    </a:cubicBezTo>
                    <a:cubicBezTo>
                      <a:pt x="20289" y="11210"/>
                      <a:pt x="19287" y="10398"/>
                      <a:pt x="18596" y="9758"/>
                    </a:cubicBezTo>
                    <a:cubicBezTo>
                      <a:pt x="18164" y="9361"/>
                      <a:pt x="17420" y="8825"/>
                      <a:pt x="17749" y="8272"/>
                    </a:cubicBezTo>
                    <a:cubicBezTo>
                      <a:pt x="17984" y="7884"/>
                      <a:pt x="18253" y="7197"/>
                      <a:pt x="18937" y="7197"/>
                    </a:cubicBezTo>
                    <a:cubicBezTo>
                      <a:pt x="19107" y="7197"/>
                      <a:pt x="19302" y="7239"/>
                      <a:pt x="19529" y="7339"/>
                    </a:cubicBezTo>
                    <a:cubicBezTo>
                      <a:pt x="19732" y="7429"/>
                      <a:pt x="19935" y="7468"/>
                      <a:pt x="20135" y="7468"/>
                    </a:cubicBezTo>
                    <a:cubicBezTo>
                      <a:pt x="20854" y="7468"/>
                      <a:pt x="21544" y="6970"/>
                      <a:pt x="22138" y="6578"/>
                    </a:cubicBezTo>
                    <a:cubicBezTo>
                      <a:pt x="22795" y="6146"/>
                      <a:pt x="22864" y="5248"/>
                      <a:pt x="22311" y="4643"/>
                    </a:cubicBezTo>
                    <a:cubicBezTo>
                      <a:pt x="22115" y="4425"/>
                      <a:pt x="21948" y="4340"/>
                      <a:pt x="21799" y="4340"/>
                    </a:cubicBezTo>
                    <a:cubicBezTo>
                      <a:pt x="21465" y="4340"/>
                      <a:pt x="21227" y="4774"/>
                      <a:pt x="20963" y="5110"/>
                    </a:cubicBezTo>
                    <a:cubicBezTo>
                      <a:pt x="20756" y="5334"/>
                      <a:pt x="20479" y="5472"/>
                      <a:pt x="20168" y="5507"/>
                    </a:cubicBezTo>
                    <a:cubicBezTo>
                      <a:pt x="20112" y="5512"/>
                      <a:pt x="20051" y="5514"/>
                      <a:pt x="19986" y="5514"/>
                    </a:cubicBezTo>
                    <a:cubicBezTo>
                      <a:pt x="18639" y="5514"/>
                      <a:pt x="15548" y="4518"/>
                      <a:pt x="14344" y="3727"/>
                    </a:cubicBezTo>
                    <a:cubicBezTo>
                      <a:pt x="13999" y="3485"/>
                      <a:pt x="13636" y="3295"/>
                      <a:pt x="13238" y="3139"/>
                    </a:cubicBezTo>
                    <a:cubicBezTo>
                      <a:pt x="11925" y="2690"/>
                      <a:pt x="10473" y="2465"/>
                      <a:pt x="9298" y="1774"/>
                    </a:cubicBezTo>
                    <a:cubicBezTo>
                      <a:pt x="8770" y="1458"/>
                      <a:pt x="8301" y="1322"/>
                      <a:pt x="7877" y="1322"/>
                    </a:cubicBezTo>
                    <a:cubicBezTo>
                      <a:pt x="7093" y="1322"/>
                      <a:pt x="6459" y="1787"/>
                      <a:pt x="5876" y="2448"/>
                    </a:cubicBezTo>
                    <a:cubicBezTo>
                      <a:pt x="5497" y="2886"/>
                      <a:pt x="5240" y="3062"/>
                      <a:pt x="5050" y="3062"/>
                    </a:cubicBezTo>
                    <a:cubicBezTo>
                      <a:pt x="4739" y="3062"/>
                      <a:pt x="4614" y="2586"/>
                      <a:pt x="4442" y="2016"/>
                    </a:cubicBezTo>
                    <a:cubicBezTo>
                      <a:pt x="4193" y="1191"/>
                      <a:pt x="4266" y="1"/>
                      <a:pt x="307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3001;p54">
                <a:extLst>
                  <a:ext uri="{FF2B5EF4-FFF2-40B4-BE49-F238E27FC236}">
                    <a16:creationId xmlns:a16="http://schemas.microsoft.com/office/drawing/2014/main" id="{26445143-8C05-8ACD-2CE5-75B892B3F73F}"/>
                  </a:ext>
                </a:extLst>
              </p:cNvPr>
              <p:cNvSpPr/>
              <p:nvPr/>
            </p:nvSpPr>
            <p:spPr>
              <a:xfrm>
                <a:off x="6022684" y="2834024"/>
                <a:ext cx="282150" cy="318450"/>
              </a:xfrm>
              <a:custGeom>
                <a:avLst/>
                <a:gdLst/>
                <a:ahLst/>
                <a:cxnLst/>
                <a:rect l="l" t="t" r="r" b="b"/>
                <a:pathLst>
                  <a:path w="11286" h="12738" extrusionOk="0">
                    <a:moveTo>
                      <a:pt x="8163" y="0"/>
                    </a:moveTo>
                    <a:cubicBezTo>
                      <a:pt x="7646" y="0"/>
                      <a:pt x="7307" y="634"/>
                      <a:pt x="7121" y="1115"/>
                    </a:cubicBezTo>
                    <a:cubicBezTo>
                      <a:pt x="6498" y="2618"/>
                      <a:pt x="5081" y="3362"/>
                      <a:pt x="4027" y="4450"/>
                    </a:cubicBezTo>
                    <a:cubicBezTo>
                      <a:pt x="3562" y="4916"/>
                      <a:pt x="2753" y="5709"/>
                      <a:pt x="2170" y="5709"/>
                    </a:cubicBezTo>
                    <a:cubicBezTo>
                      <a:pt x="2125" y="5709"/>
                      <a:pt x="2082" y="5704"/>
                      <a:pt x="2040" y="5695"/>
                    </a:cubicBezTo>
                    <a:cubicBezTo>
                      <a:pt x="1767" y="5631"/>
                      <a:pt x="1536" y="5602"/>
                      <a:pt x="1339" y="5602"/>
                    </a:cubicBezTo>
                    <a:cubicBezTo>
                      <a:pt x="150" y="5602"/>
                      <a:pt x="215" y="6659"/>
                      <a:pt x="52" y="7475"/>
                    </a:cubicBezTo>
                    <a:cubicBezTo>
                      <a:pt x="1" y="9410"/>
                      <a:pt x="1625" y="11518"/>
                      <a:pt x="3267" y="12123"/>
                    </a:cubicBezTo>
                    <a:cubicBezTo>
                      <a:pt x="3638" y="12262"/>
                      <a:pt x="4019" y="12277"/>
                      <a:pt x="4389" y="12277"/>
                    </a:cubicBezTo>
                    <a:cubicBezTo>
                      <a:pt x="4488" y="12277"/>
                      <a:pt x="4586" y="12276"/>
                      <a:pt x="4683" y="12276"/>
                    </a:cubicBezTo>
                    <a:cubicBezTo>
                      <a:pt x="5034" y="12276"/>
                      <a:pt x="5369" y="12290"/>
                      <a:pt x="5669" y="12417"/>
                    </a:cubicBezTo>
                    <a:cubicBezTo>
                      <a:pt x="6156" y="12630"/>
                      <a:pt x="6559" y="12738"/>
                      <a:pt x="6895" y="12738"/>
                    </a:cubicBezTo>
                    <a:cubicBezTo>
                      <a:pt x="7678" y="12738"/>
                      <a:pt x="8093" y="12148"/>
                      <a:pt x="8348" y="10914"/>
                    </a:cubicBezTo>
                    <a:cubicBezTo>
                      <a:pt x="8572" y="9773"/>
                      <a:pt x="9073" y="8235"/>
                      <a:pt x="9937" y="7786"/>
                    </a:cubicBezTo>
                    <a:cubicBezTo>
                      <a:pt x="11268" y="7094"/>
                      <a:pt x="10577" y="6697"/>
                      <a:pt x="10231" y="6023"/>
                    </a:cubicBezTo>
                    <a:cubicBezTo>
                      <a:pt x="9782" y="5124"/>
                      <a:pt x="8797" y="4278"/>
                      <a:pt x="10058" y="3189"/>
                    </a:cubicBezTo>
                    <a:cubicBezTo>
                      <a:pt x="10404" y="2895"/>
                      <a:pt x="11285" y="2618"/>
                      <a:pt x="10853" y="1945"/>
                    </a:cubicBezTo>
                    <a:cubicBezTo>
                      <a:pt x="10266" y="1063"/>
                      <a:pt x="9402" y="286"/>
                      <a:pt x="8348" y="26"/>
                    </a:cubicBezTo>
                    <a:cubicBezTo>
                      <a:pt x="8284" y="9"/>
                      <a:pt x="8222" y="0"/>
                      <a:pt x="8163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3002;p54">
                <a:extLst>
                  <a:ext uri="{FF2B5EF4-FFF2-40B4-BE49-F238E27FC236}">
                    <a16:creationId xmlns:a16="http://schemas.microsoft.com/office/drawing/2014/main" id="{F4356CA3-D49A-75A7-E0AF-9A736C86CEEB}"/>
                  </a:ext>
                </a:extLst>
              </p:cNvPr>
              <p:cNvSpPr/>
              <p:nvPr/>
            </p:nvSpPr>
            <p:spPr>
              <a:xfrm>
                <a:off x="5668409" y="2870024"/>
                <a:ext cx="541800" cy="430700"/>
              </a:xfrm>
              <a:custGeom>
                <a:avLst/>
                <a:gdLst/>
                <a:ahLst/>
                <a:cxnLst/>
                <a:rect l="l" t="t" r="r" b="b"/>
                <a:pathLst>
                  <a:path w="21672" h="17228" extrusionOk="0">
                    <a:moveTo>
                      <a:pt x="7484" y="4583"/>
                    </a:moveTo>
                    <a:lnTo>
                      <a:pt x="7484" y="4583"/>
                    </a:lnTo>
                    <a:cubicBezTo>
                      <a:pt x="7486" y="4586"/>
                      <a:pt x="7488" y="4589"/>
                      <a:pt x="7491" y="4592"/>
                    </a:cubicBezTo>
                    <a:lnTo>
                      <a:pt x="7491" y="4592"/>
                    </a:lnTo>
                    <a:cubicBezTo>
                      <a:pt x="7494" y="4595"/>
                      <a:pt x="7498" y="4597"/>
                      <a:pt x="7501" y="4600"/>
                    </a:cubicBezTo>
                    <a:lnTo>
                      <a:pt x="7484" y="4583"/>
                    </a:lnTo>
                    <a:close/>
                    <a:moveTo>
                      <a:pt x="1210" y="0"/>
                    </a:moveTo>
                    <a:cubicBezTo>
                      <a:pt x="910" y="0"/>
                      <a:pt x="646" y="84"/>
                      <a:pt x="415" y="314"/>
                    </a:cubicBezTo>
                    <a:cubicBezTo>
                      <a:pt x="1" y="712"/>
                      <a:pt x="260" y="1127"/>
                      <a:pt x="571" y="1403"/>
                    </a:cubicBezTo>
                    <a:cubicBezTo>
                      <a:pt x="1833" y="2561"/>
                      <a:pt x="2939" y="3874"/>
                      <a:pt x="3872" y="5309"/>
                    </a:cubicBezTo>
                    <a:cubicBezTo>
                      <a:pt x="5894" y="8264"/>
                      <a:pt x="6948" y="12014"/>
                      <a:pt x="10663" y="13552"/>
                    </a:cubicBezTo>
                    <a:cubicBezTo>
                      <a:pt x="10715" y="13587"/>
                      <a:pt x="10733" y="13656"/>
                      <a:pt x="10733" y="13725"/>
                    </a:cubicBezTo>
                    <a:cubicBezTo>
                      <a:pt x="10007" y="15522"/>
                      <a:pt x="11579" y="15401"/>
                      <a:pt x="12478" y="15660"/>
                    </a:cubicBezTo>
                    <a:cubicBezTo>
                      <a:pt x="14932" y="16334"/>
                      <a:pt x="17420" y="16801"/>
                      <a:pt x="19961" y="17043"/>
                    </a:cubicBezTo>
                    <a:cubicBezTo>
                      <a:pt x="20276" y="17079"/>
                      <a:pt x="20618" y="17227"/>
                      <a:pt x="20904" y="17227"/>
                    </a:cubicBezTo>
                    <a:cubicBezTo>
                      <a:pt x="21167" y="17227"/>
                      <a:pt x="21382" y="17101"/>
                      <a:pt x="21482" y="16645"/>
                    </a:cubicBezTo>
                    <a:cubicBezTo>
                      <a:pt x="21672" y="15816"/>
                      <a:pt x="20842" y="15626"/>
                      <a:pt x="20306" y="15280"/>
                    </a:cubicBezTo>
                    <a:cubicBezTo>
                      <a:pt x="18129" y="13932"/>
                      <a:pt x="15502" y="14347"/>
                      <a:pt x="13204" y="13448"/>
                    </a:cubicBezTo>
                    <a:cubicBezTo>
                      <a:pt x="13103" y="13410"/>
                      <a:pt x="12986" y="13400"/>
                      <a:pt x="12863" y="13400"/>
                    </a:cubicBezTo>
                    <a:cubicBezTo>
                      <a:pt x="12726" y="13400"/>
                      <a:pt x="12582" y="13412"/>
                      <a:pt x="12448" y="13412"/>
                    </a:cubicBezTo>
                    <a:cubicBezTo>
                      <a:pt x="12162" y="13412"/>
                      <a:pt x="11919" y="13355"/>
                      <a:pt x="11873" y="12999"/>
                    </a:cubicBezTo>
                    <a:cubicBezTo>
                      <a:pt x="11769" y="12221"/>
                      <a:pt x="11614" y="11288"/>
                      <a:pt x="12409" y="10666"/>
                    </a:cubicBezTo>
                    <a:cubicBezTo>
                      <a:pt x="12979" y="10199"/>
                      <a:pt x="12806" y="9836"/>
                      <a:pt x="12478" y="9249"/>
                    </a:cubicBezTo>
                    <a:cubicBezTo>
                      <a:pt x="11908" y="8195"/>
                      <a:pt x="10352" y="8558"/>
                      <a:pt x="10076" y="7849"/>
                    </a:cubicBezTo>
                    <a:cubicBezTo>
                      <a:pt x="9542" y="6419"/>
                      <a:pt x="8354" y="5659"/>
                      <a:pt x="7491" y="4592"/>
                    </a:cubicBezTo>
                    <a:lnTo>
                      <a:pt x="7491" y="4592"/>
                    </a:lnTo>
                    <a:cubicBezTo>
                      <a:pt x="6993" y="4179"/>
                      <a:pt x="6512" y="3733"/>
                      <a:pt x="5980" y="3339"/>
                    </a:cubicBezTo>
                    <a:cubicBezTo>
                      <a:pt x="4563" y="2285"/>
                      <a:pt x="3682" y="522"/>
                      <a:pt x="1763" y="72"/>
                    </a:cubicBezTo>
                    <a:cubicBezTo>
                      <a:pt x="1567" y="28"/>
                      <a:pt x="1383" y="0"/>
                      <a:pt x="1210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3003;p54">
                <a:extLst>
                  <a:ext uri="{FF2B5EF4-FFF2-40B4-BE49-F238E27FC236}">
                    <a16:creationId xmlns:a16="http://schemas.microsoft.com/office/drawing/2014/main" id="{D5FF2E89-6FF1-6FC8-6534-0A71A916D221}"/>
                  </a:ext>
                </a:extLst>
              </p:cNvPr>
              <p:cNvSpPr/>
              <p:nvPr/>
            </p:nvSpPr>
            <p:spPr>
              <a:xfrm>
                <a:off x="4512709" y="3335399"/>
                <a:ext cx="227275" cy="395425"/>
              </a:xfrm>
              <a:custGeom>
                <a:avLst/>
                <a:gdLst/>
                <a:ahLst/>
                <a:cxnLst/>
                <a:rect l="l" t="t" r="r" b="b"/>
                <a:pathLst>
                  <a:path w="9091" h="15817" extrusionOk="0">
                    <a:moveTo>
                      <a:pt x="7622" y="0"/>
                    </a:moveTo>
                    <a:cubicBezTo>
                      <a:pt x="7155" y="0"/>
                      <a:pt x="6965" y="363"/>
                      <a:pt x="6740" y="761"/>
                    </a:cubicBezTo>
                    <a:cubicBezTo>
                      <a:pt x="5963" y="2212"/>
                      <a:pt x="5323" y="3802"/>
                      <a:pt x="3405" y="4200"/>
                    </a:cubicBezTo>
                    <a:cubicBezTo>
                      <a:pt x="2645" y="4338"/>
                      <a:pt x="2247" y="4891"/>
                      <a:pt x="2109" y="5738"/>
                    </a:cubicBezTo>
                    <a:cubicBezTo>
                      <a:pt x="1781" y="7587"/>
                      <a:pt x="1971" y="9471"/>
                      <a:pt x="917" y="11285"/>
                    </a:cubicBezTo>
                    <a:cubicBezTo>
                      <a:pt x="1" y="12910"/>
                      <a:pt x="1660" y="15813"/>
                      <a:pt x="3077" y="15813"/>
                    </a:cubicBezTo>
                    <a:cubicBezTo>
                      <a:pt x="3125" y="15815"/>
                      <a:pt x="3172" y="15816"/>
                      <a:pt x="3219" y="15816"/>
                    </a:cubicBezTo>
                    <a:cubicBezTo>
                      <a:pt x="4640" y="15816"/>
                      <a:pt x="5279" y="14808"/>
                      <a:pt x="5496" y="13670"/>
                    </a:cubicBezTo>
                    <a:cubicBezTo>
                      <a:pt x="6049" y="11095"/>
                      <a:pt x="7034" y="8676"/>
                      <a:pt x="8002" y="6256"/>
                    </a:cubicBezTo>
                    <a:cubicBezTo>
                      <a:pt x="8745" y="4373"/>
                      <a:pt x="9091" y="2645"/>
                      <a:pt x="8192" y="778"/>
                    </a:cubicBezTo>
                    <a:cubicBezTo>
                      <a:pt x="8054" y="467"/>
                      <a:pt x="8106" y="18"/>
                      <a:pt x="762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3004;p54">
                <a:extLst>
                  <a:ext uri="{FF2B5EF4-FFF2-40B4-BE49-F238E27FC236}">
                    <a16:creationId xmlns:a16="http://schemas.microsoft.com/office/drawing/2014/main" id="{2420168B-136A-17B5-8C10-3C039D2E310E}"/>
                  </a:ext>
                </a:extLst>
              </p:cNvPr>
              <p:cNvSpPr/>
              <p:nvPr/>
            </p:nvSpPr>
            <p:spPr>
              <a:xfrm>
                <a:off x="6562309" y="1698649"/>
                <a:ext cx="267450" cy="418275"/>
              </a:xfrm>
              <a:custGeom>
                <a:avLst/>
                <a:gdLst/>
                <a:ahLst/>
                <a:cxnLst/>
                <a:rect l="l" t="t" r="r" b="b"/>
                <a:pathLst>
                  <a:path w="10698" h="16731" extrusionOk="0">
                    <a:moveTo>
                      <a:pt x="4909" y="1"/>
                    </a:moveTo>
                    <a:cubicBezTo>
                      <a:pt x="4667" y="1"/>
                      <a:pt x="4504" y="61"/>
                      <a:pt x="4562" y="216"/>
                    </a:cubicBezTo>
                    <a:cubicBezTo>
                      <a:pt x="5064" y="1633"/>
                      <a:pt x="3992" y="3465"/>
                      <a:pt x="5444" y="4502"/>
                    </a:cubicBezTo>
                    <a:cubicBezTo>
                      <a:pt x="6654" y="5366"/>
                      <a:pt x="6515" y="6627"/>
                      <a:pt x="6913" y="7647"/>
                    </a:cubicBezTo>
                    <a:cubicBezTo>
                      <a:pt x="6804" y="8207"/>
                      <a:pt x="6835" y="9062"/>
                      <a:pt x="6426" y="9062"/>
                    </a:cubicBezTo>
                    <a:cubicBezTo>
                      <a:pt x="6380" y="9062"/>
                      <a:pt x="6330" y="9052"/>
                      <a:pt x="6273" y="9029"/>
                    </a:cubicBezTo>
                    <a:cubicBezTo>
                      <a:pt x="6019" y="8928"/>
                      <a:pt x="5817" y="8884"/>
                      <a:pt x="5657" y="8884"/>
                    </a:cubicBezTo>
                    <a:cubicBezTo>
                      <a:pt x="5131" y="8884"/>
                      <a:pt x="5047" y="9360"/>
                      <a:pt x="4995" y="9876"/>
                    </a:cubicBezTo>
                    <a:cubicBezTo>
                      <a:pt x="4925" y="10533"/>
                      <a:pt x="4614" y="10757"/>
                      <a:pt x="4044" y="10896"/>
                    </a:cubicBezTo>
                    <a:cubicBezTo>
                      <a:pt x="726" y="11673"/>
                      <a:pt x="0" y="13229"/>
                      <a:pt x="1659" y="16028"/>
                    </a:cubicBezTo>
                    <a:cubicBezTo>
                      <a:pt x="1834" y="16314"/>
                      <a:pt x="1935" y="16730"/>
                      <a:pt x="2351" y="16730"/>
                    </a:cubicBezTo>
                    <a:cubicBezTo>
                      <a:pt x="2389" y="16730"/>
                      <a:pt x="2429" y="16727"/>
                      <a:pt x="2471" y="16720"/>
                    </a:cubicBezTo>
                    <a:cubicBezTo>
                      <a:pt x="3007" y="16633"/>
                      <a:pt x="3197" y="16236"/>
                      <a:pt x="3301" y="15752"/>
                    </a:cubicBezTo>
                    <a:cubicBezTo>
                      <a:pt x="3405" y="15251"/>
                      <a:pt x="3301" y="14784"/>
                      <a:pt x="4009" y="14542"/>
                    </a:cubicBezTo>
                    <a:cubicBezTo>
                      <a:pt x="5651" y="13955"/>
                      <a:pt x="7241" y="13194"/>
                      <a:pt x="8866" y="12555"/>
                    </a:cubicBezTo>
                    <a:cubicBezTo>
                      <a:pt x="9298" y="12399"/>
                      <a:pt x="9643" y="12261"/>
                      <a:pt x="9799" y="11829"/>
                    </a:cubicBezTo>
                    <a:cubicBezTo>
                      <a:pt x="10300" y="10308"/>
                      <a:pt x="8866" y="5746"/>
                      <a:pt x="7604" y="4709"/>
                    </a:cubicBezTo>
                    <a:cubicBezTo>
                      <a:pt x="7397" y="4536"/>
                      <a:pt x="6809" y="4571"/>
                      <a:pt x="7016" y="4139"/>
                    </a:cubicBezTo>
                    <a:cubicBezTo>
                      <a:pt x="7082" y="4008"/>
                      <a:pt x="7166" y="3963"/>
                      <a:pt x="7262" y="3963"/>
                    </a:cubicBezTo>
                    <a:cubicBezTo>
                      <a:pt x="7468" y="3963"/>
                      <a:pt x="7725" y="4173"/>
                      <a:pt x="7950" y="4173"/>
                    </a:cubicBezTo>
                    <a:cubicBezTo>
                      <a:pt x="7979" y="4174"/>
                      <a:pt x="8009" y="4175"/>
                      <a:pt x="8039" y="4175"/>
                    </a:cubicBezTo>
                    <a:cubicBezTo>
                      <a:pt x="9008" y="4175"/>
                      <a:pt x="9913" y="3634"/>
                      <a:pt x="10265" y="2946"/>
                    </a:cubicBezTo>
                    <a:cubicBezTo>
                      <a:pt x="10697" y="2117"/>
                      <a:pt x="9695" y="1667"/>
                      <a:pt x="8987" y="1581"/>
                    </a:cubicBezTo>
                    <a:cubicBezTo>
                      <a:pt x="7811" y="1443"/>
                      <a:pt x="6930" y="786"/>
                      <a:pt x="5962" y="250"/>
                    </a:cubicBezTo>
                    <a:cubicBezTo>
                      <a:pt x="5704" y="111"/>
                      <a:pt x="5235" y="1"/>
                      <a:pt x="4909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3005;p54">
                <a:extLst>
                  <a:ext uri="{FF2B5EF4-FFF2-40B4-BE49-F238E27FC236}">
                    <a16:creationId xmlns:a16="http://schemas.microsoft.com/office/drawing/2014/main" id="{5386EB8C-0E9D-7262-BA04-EC214CAD133E}"/>
                  </a:ext>
                </a:extLst>
              </p:cNvPr>
              <p:cNvSpPr/>
              <p:nvPr/>
            </p:nvSpPr>
            <p:spPr>
              <a:xfrm>
                <a:off x="7025884" y="4025524"/>
                <a:ext cx="468775" cy="354550"/>
              </a:xfrm>
              <a:custGeom>
                <a:avLst/>
                <a:gdLst/>
                <a:ahLst/>
                <a:cxnLst/>
                <a:rect l="l" t="t" r="r" b="b"/>
                <a:pathLst>
                  <a:path w="18751" h="14182" extrusionOk="0">
                    <a:moveTo>
                      <a:pt x="15666" y="0"/>
                    </a:moveTo>
                    <a:cubicBezTo>
                      <a:pt x="15588" y="0"/>
                      <a:pt x="15504" y="9"/>
                      <a:pt x="15415" y="28"/>
                    </a:cubicBezTo>
                    <a:cubicBezTo>
                      <a:pt x="14690" y="184"/>
                      <a:pt x="14759" y="772"/>
                      <a:pt x="14897" y="1290"/>
                    </a:cubicBezTo>
                    <a:cubicBezTo>
                      <a:pt x="15294" y="2845"/>
                      <a:pt x="14880" y="4038"/>
                      <a:pt x="13463" y="4850"/>
                    </a:cubicBezTo>
                    <a:cubicBezTo>
                      <a:pt x="13013" y="5109"/>
                      <a:pt x="12823" y="5472"/>
                      <a:pt x="13065" y="5991"/>
                    </a:cubicBezTo>
                    <a:cubicBezTo>
                      <a:pt x="13324" y="6578"/>
                      <a:pt x="12823" y="6803"/>
                      <a:pt x="12512" y="7097"/>
                    </a:cubicBezTo>
                    <a:cubicBezTo>
                      <a:pt x="12410" y="7191"/>
                      <a:pt x="12303" y="7233"/>
                      <a:pt x="12200" y="7233"/>
                    </a:cubicBezTo>
                    <a:cubicBezTo>
                      <a:pt x="12041" y="7233"/>
                      <a:pt x="11891" y="7133"/>
                      <a:pt x="11786" y="6976"/>
                    </a:cubicBezTo>
                    <a:cubicBezTo>
                      <a:pt x="11531" y="6610"/>
                      <a:pt x="11284" y="6477"/>
                      <a:pt x="11039" y="6477"/>
                    </a:cubicBezTo>
                    <a:cubicBezTo>
                      <a:pt x="10705" y="6477"/>
                      <a:pt x="10373" y="6726"/>
                      <a:pt x="10024" y="6976"/>
                    </a:cubicBezTo>
                    <a:cubicBezTo>
                      <a:pt x="8797" y="7891"/>
                      <a:pt x="7811" y="9188"/>
                      <a:pt x="6308" y="9637"/>
                    </a:cubicBezTo>
                    <a:cubicBezTo>
                      <a:pt x="4303" y="10242"/>
                      <a:pt x="2696" y="11572"/>
                      <a:pt x="812" y="12385"/>
                    </a:cubicBezTo>
                    <a:cubicBezTo>
                      <a:pt x="242" y="12627"/>
                      <a:pt x="0" y="13214"/>
                      <a:pt x="692" y="13577"/>
                    </a:cubicBezTo>
                    <a:cubicBezTo>
                      <a:pt x="1262" y="13888"/>
                      <a:pt x="1936" y="13992"/>
                      <a:pt x="2610" y="14182"/>
                    </a:cubicBezTo>
                    <a:cubicBezTo>
                      <a:pt x="3819" y="13854"/>
                      <a:pt x="4943" y="13249"/>
                      <a:pt x="5893" y="12436"/>
                    </a:cubicBezTo>
                    <a:cubicBezTo>
                      <a:pt x="7829" y="10743"/>
                      <a:pt x="10144" y="9447"/>
                      <a:pt x="12357" y="8496"/>
                    </a:cubicBezTo>
                    <a:cubicBezTo>
                      <a:pt x="14396" y="7615"/>
                      <a:pt x="15847" y="6042"/>
                      <a:pt x="17817" y="5213"/>
                    </a:cubicBezTo>
                    <a:cubicBezTo>
                      <a:pt x="18301" y="4988"/>
                      <a:pt x="18751" y="4452"/>
                      <a:pt x="18612" y="3848"/>
                    </a:cubicBezTo>
                    <a:cubicBezTo>
                      <a:pt x="18539" y="3538"/>
                      <a:pt x="18402" y="3442"/>
                      <a:pt x="18239" y="3442"/>
                    </a:cubicBezTo>
                    <a:cubicBezTo>
                      <a:pt x="18019" y="3442"/>
                      <a:pt x="17752" y="3615"/>
                      <a:pt x="17524" y="3675"/>
                    </a:cubicBezTo>
                    <a:cubicBezTo>
                      <a:pt x="17487" y="3682"/>
                      <a:pt x="17451" y="3686"/>
                      <a:pt x="17417" y="3686"/>
                    </a:cubicBezTo>
                    <a:cubicBezTo>
                      <a:pt x="17207" y="3686"/>
                      <a:pt x="17050" y="3554"/>
                      <a:pt x="17109" y="3346"/>
                    </a:cubicBezTo>
                    <a:cubicBezTo>
                      <a:pt x="17385" y="2431"/>
                      <a:pt x="16625" y="1791"/>
                      <a:pt x="16556" y="962"/>
                    </a:cubicBezTo>
                    <a:cubicBezTo>
                      <a:pt x="16526" y="461"/>
                      <a:pt x="16229" y="0"/>
                      <a:pt x="1566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3006;p54">
                <a:extLst>
                  <a:ext uri="{FF2B5EF4-FFF2-40B4-BE49-F238E27FC236}">
                    <a16:creationId xmlns:a16="http://schemas.microsoft.com/office/drawing/2014/main" id="{C061B366-1DC5-3795-1B08-C78E0C61A887}"/>
                  </a:ext>
                </a:extLst>
              </p:cNvPr>
              <p:cNvSpPr/>
              <p:nvPr/>
            </p:nvSpPr>
            <p:spPr>
              <a:xfrm>
                <a:off x="6430109" y="2459624"/>
                <a:ext cx="232875" cy="385425"/>
              </a:xfrm>
              <a:custGeom>
                <a:avLst/>
                <a:gdLst/>
                <a:ahLst/>
                <a:cxnLst/>
                <a:rect l="l" t="t" r="r" b="b"/>
                <a:pathLst>
                  <a:path w="9315" h="15417" extrusionOk="0">
                    <a:moveTo>
                      <a:pt x="6907" y="9941"/>
                    </a:moveTo>
                    <a:cubicBezTo>
                      <a:pt x="6738" y="10523"/>
                      <a:pt x="6645" y="11167"/>
                      <a:pt x="5910" y="11304"/>
                    </a:cubicBezTo>
                    <a:cubicBezTo>
                      <a:pt x="5905" y="11305"/>
                      <a:pt x="5899" y="11305"/>
                      <a:pt x="5892" y="11305"/>
                    </a:cubicBezTo>
                    <a:cubicBezTo>
                      <a:pt x="5767" y="11305"/>
                      <a:pt x="5547" y="11146"/>
                      <a:pt x="5547" y="11097"/>
                    </a:cubicBezTo>
                    <a:cubicBezTo>
                      <a:pt x="5616" y="10270"/>
                      <a:pt x="6304" y="10147"/>
                      <a:pt x="6907" y="9941"/>
                    </a:cubicBezTo>
                    <a:close/>
                    <a:moveTo>
                      <a:pt x="2345" y="1"/>
                    </a:moveTo>
                    <a:cubicBezTo>
                      <a:pt x="2049" y="1"/>
                      <a:pt x="1708" y="93"/>
                      <a:pt x="1419" y="93"/>
                    </a:cubicBezTo>
                    <a:cubicBezTo>
                      <a:pt x="1383" y="93"/>
                      <a:pt x="1348" y="92"/>
                      <a:pt x="1313" y="88"/>
                    </a:cubicBezTo>
                    <a:cubicBezTo>
                      <a:pt x="1306" y="88"/>
                      <a:pt x="1299" y="88"/>
                      <a:pt x="1292" y="88"/>
                    </a:cubicBezTo>
                    <a:cubicBezTo>
                      <a:pt x="885" y="88"/>
                      <a:pt x="504" y="561"/>
                      <a:pt x="639" y="883"/>
                    </a:cubicBezTo>
                    <a:cubicBezTo>
                      <a:pt x="1244" y="2283"/>
                      <a:pt x="0" y="3977"/>
                      <a:pt x="1348" y="5273"/>
                    </a:cubicBezTo>
                    <a:cubicBezTo>
                      <a:pt x="1538" y="5446"/>
                      <a:pt x="1383" y="5964"/>
                      <a:pt x="1538" y="6241"/>
                    </a:cubicBezTo>
                    <a:cubicBezTo>
                      <a:pt x="1851" y="6738"/>
                      <a:pt x="1941" y="7889"/>
                      <a:pt x="2501" y="7889"/>
                    </a:cubicBezTo>
                    <a:cubicBezTo>
                      <a:pt x="2623" y="7889"/>
                      <a:pt x="2766" y="7836"/>
                      <a:pt x="2938" y="7710"/>
                    </a:cubicBezTo>
                    <a:cubicBezTo>
                      <a:pt x="3345" y="7411"/>
                      <a:pt x="3664" y="7306"/>
                      <a:pt x="3951" y="7306"/>
                    </a:cubicBezTo>
                    <a:cubicBezTo>
                      <a:pt x="4345" y="7306"/>
                      <a:pt x="4678" y="7505"/>
                      <a:pt x="5098" y="7675"/>
                    </a:cubicBezTo>
                    <a:cubicBezTo>
                      <a:pt x="5375" y="7796"/>
                      <a:pt x="5651" y="7848"/>
                      <a:pt x="5668" y="8176"/>
                    </a:cubicBezTo>
                    <a:cubicBezTo>
                      <a:pt x="5668" y="8297"/>
                      <a:pt x="5547" y="8401"/>
                      <a:pt x="5478" y="8504"/>
                    </a:cubicBezTo>
                    <a:cubicBezTo>
                      <a:pt x="5288" y="8384"/>
                      <a:pt x="5098" y="8263"/>
                      <a:pt x="4908" y="8107"/>
                    </a:cubicBezTo>
                    <a:cubicBezTo>
                      <a:pt x="4670" y="7869"/>
                      <a:pt x="4349" y="7740"/>
                      <a:pt x="4020" y="7740"/>
                    </a:cubicBezTo>
                    <a:cubicBezTo>
                      <a:pt x="3895" y="7740"/>
                      <a:pt x="3770" y="7758"/>
                      <a:pt x="3646" y="7796"/>
                    </a:cubicBezTo>
                    <a:cubicBezTo>
                      <a:pt x="3059" y="7951"/>
                      <a:pt x="3284" y="8470"/>
                      <a:pt x="3249" y="8850"/>
                    </a:cubicBezTo>
                    <a:cubicBezTo>
                      <a:pt x="3180" y="10008"/>
                      <a:pt x="4701" y="11270"/>
                      <a:pt x="4580" y="11408"/>
                    </a:cubicBezTo>
                    <a:cubicBezTo>
                      <a:pt x="3042" y="13170"/>
                      <a:pt x="4251" y="13205"/>
                      <a:pt x="5599" y="13758"/>
                    </a:cubicBezTo>
                    <a:cubicBezTo>
                      <a:pt x="6014" y="13948"/>
                      <a:pt x="6429" y="15244"/>
                      <a:pt x="7379" y="15400"/>
                    </a:cubicBezTo>
                    <a:cubicBezTo>
                      <a:pt x="7454" y="15411"/>
                      <a:pt x="7523" y="15417"/>
                      <a:pt x="7586" y="15417"/>
                    </a:cubicBezTo>
                    <a:cubicBezTo>
                      <a:pt x="8462" y="15417"/>
                      <a:pt x="8316" y="14362"/>
                      <a:pt x="8606" y="13879"/>
                    </a:cubicBezTo>
                    <a:cubicBezTo>
                      <a:pt x="9315" y="12687"/>
                      <a:pt x="8554" y="11529"/>
                      <a:pt x="8105" y="10423"/>
                    </a:cubicBezTo>
                    <a:cubicBezTo>
                      <a:pt x="7967" y="10058"/>
                      <a:pt x="7709" y="9812"/>
                      <a:pt x="7353" y="9812"/>
                    </a:cubicBezTo>
                    <a:cubicBezTo>
                      <a:pt x="7222" y="9812"/>
                      <a:pt x="7078" y="9845"/>
                      <a:pt x="6922" y="9917"/>
                    </a:cubicBezTo>
                    <a:lnTo>
                      <a:pt x="6922" y="9917"/>
                    </a:lnTo>
                    <a:cubicBezTo>
                      <a:pt x="7290" y="9072"/>
                      <a:pt x="8114" y="7913"/>
                      <a:pt x="7103" y="7433"/>
                    </a:cubicBezTo>
                    <a:cubicBezTo>
                      <a:pt x="5789" y="6828"/>
                      <a:pt x="5530" y="5048"/>
                      <a:pt x="3854" y="4927"/>
                    </a:cubicBezTo>
                    <a:cubicBezTo>
                      <a:pt x="3335" y="4893"/>
                      <a:pt x="2886" y="4167"/>
                      <a:pt x="3318" y="3424"/>
                    </a:cubicBezTo>
                    <a:cubicBezTo>
                      <a:pt x="3975" y="2318"/>
                      <a:pt x="3353" y="1298"/>
                      <a:pt x="2955" y="348"/>
                    </a:cubicBezTo>
                    <a:cubicBezTo>
                      <a:pt x="2833" y="73"/>
                      <a:pt x="2607" y="1"/>
                      <a:pt x="234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3007;p54">
                <a:extLst>
                  <a:ext uri="{FF2B5EF4-FFF2-40B4-BE49-F238E27FC236}">
                    <a16:creationId xmlns:a16="http://schemas.microsoft.com/office/drawing/2014/main" id="{E7FFD837-2FB4-4A6F-47DC-6A2BD217F86A}"/>
                  </a:ext>
                </a:extLst>
              </p:cNvPr>
              <p:cNvSpPr/>
              <p:nvPr/>
            </p:nvSpPr>
            <p:spPr>
              <a:xfrm>
                <a:off x="6263759" y="2983349"/>
                <a:ext cx="185375" cy="227425"/>
              </a:xfrm>
              <a:custGeom>
                <a:avLst/>
                <a:gdLst/>
                <a:ahLst/>
                <a:cxnLst/>
                <a:rect l="l" t="t" r="r" b="b"/>
                <a:pathLst>
                  <a:path w="7415" h="9097" extrusionOk="0">
                    <a:moveTo>
                      <a:pt x="6576" y="0"/>
                    </a:moveTo>
                    <a:cubicBezTo>
                      <a:pt x="6440" y="0"/>
                      <a:pt x="6314" y="46"/>
                      <a:pt x="6222" y="154"/>
                    </a:cubicBezTo>
                    <a:cubicBezTo>
                      <a:pt x="5928" y="483"/>
                      <a:pt x="5611" y="592"/>
                      <a:pt x="5290" y="592"/>
                    </a:cubicBezTo>
                    <a:cubicBezTo>
                      <a:pt x="4988" y="592"/>
                      <a:pt x="4683" y="496"/>
                      <a:pt x="4390" y="396"/>
                    </a:cubicBezTo>
                    <a:cubicBezTo>
                      <a:pt x="3964" y="242"/>
                      <a:pt x="3597" y="173"/>
                      <a:pt x="3279" y="173"/>
                    </a:cubicBezTo>
                    <a:cubicBezTo>
                      <a:pt x="1986" y="173"/>
                      <a:pt x="1492" y="1318"/>
                      <a:pt x="1020" y="2608"/>
                    </a:cubicBezTo>
                    <a:cubicBezTo>
                      <a:pt x="364" y="4353"/>
                      <a:pt x="1" y="6064"/>
                      <a:pt x="796" y="7360"/>
                    </a:cubicBezTo>
                    <a:cubicBezTo>
                      <a:pt x="847" y="8362"/>
                      <a:pt x="761" y="8984"/>
                      <a:pt x="1470" y="9088"/>
                    </a:cubicBezTo>
                    <a:cubicBezTo>
                      <a:pt x="1519" y="9094"/>
                      <a:pt x="1568" y="9097"/>
                      <a:pt x="1614" y="9097"/>
                    </a:cubicBezTo>
                    <a:cubicBezTo>
                      <a:pt x="2117" y="9097"/>
                      <a:pt x="2435" y="8762"/>
                      <a:pt x="2593" y="8224"/>
                    </a:cubicBezTo>
                    <a:cubicBezTo>
                      <a:pt x="2634" y="8075"/>
                      <a:pt x="2578" y="7743"/>
                      <a:pt x="2746" y="7743"/>
                    </a:cubicBezTo>
                    <a:cubicBezTo>
                      <a:pt x="2792" y="7743"/>
                      <a:pt x="2854" y="7768"/>
                      <a:pt x="2938" y="7827"/>
                    </a:cubicBezTo>
                    <a:cubicBezTo>
                      <a:pt x="3173" y="7995"/>
                      <a:pt x="3380" y="8062"/>
                      <a:pt x="3567" y="8062"/>
                    </a:cubicBezTo>
                    <a:cubicBezTo>
                      <a:pt x="4013" y="8062"/>
                      <a:pt x="4340" y="7677"/>
                      <a:pt x="4632" y="7360"/>
                    </a:cubicBezTo>
                    <a:cubicBezTo>
                      <a:pt x="5116" y="6842"/>
                      <a:pt x="4563" y="6358"/>
                      <a:pt x="4373" y="5839"/>
                    </a:cubicBezTo>
                    <a:cubicBezTo>
                      <a:pt x="4183" y="5321"/>
                      <a:pt x="3491" y="4750"/>
                      <a:pt x="4442" y="4249"/>
                    </a:cubicBezTo>
                    <a:cubicBezTo>
                      <a:pt x="4943" y="3990"/>
                      <a:pt x="5790" y="3852"/>
                      <a:pt x="5427" y="3057"/>
                    </a:cubicBezTo>
                    <a:cubicBezTo>
                      <a:pt x="5274" y="2713"/>
                      <a:pt x="5030" y="2616"/>
                      <a:pt x="4752" y="2616"/>
                    </a:cubicBezTo>
                    <a:cubicBezTo>
                      <a:pt x="4400" y="2616"/>
                      <a:pt x="3994" y="2771"/>
                      <a:pt x="3647" y="2780"/>
                    </a:cubicBezTo>
                    <a:cubicBezTo>
                      <a:pt x="3388" y="2815"/>
                      <a:pt x="3129" y="2850"/>
                      <a:pt x="2887" y="2919"/>
                    </a:cubicBezTo>
                    <a:cubicBezTo>
                      <a:pt x="2887" y="2746"/>
                      <a:pt x="2800" y="2487"/>
                      <a:pt x="2887" y="2435"/>
                    </a:cubicBezTo>
                    <a:cubicBezTo>
                      <a:pt x="3111" y="2262"/>
                      <a:pt x="3405" y="2037"/>
                      <a:pt x="3664" y="2037"/>
                    </a:cubicBezTo>
                    <a:cubicBezTo>
                      <a:pt x="4321" y="2055"/>
                      <a:pt x="4995" y="2262"/>
                      <a:pt x="5634" y="2262"/>
                    </a:cubicBezTo>
                    <a:cubicBezTo>
                      <a:pt x="6481" y="2262"/>
                      <a:pt x="6861" y="1553"/>
                      <a:pt x="7242" y="931"/>
                    </a:cubicBezTo>
                    <a:cubicBezTo>
                      <a:pt x="7414" y="689"/>
                      <a:pt x="7328" y="344"/>
                      <a:pt x="7086" y="188"/>
                    </a:cubicBezTo>
                    <a:cubicBezTo>
                      <a:pt x="6932" y="73"/>
                      <a:pt x="6746" y="0"/>
                      <a:pt x="657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08;p54">
                <a:extLst>
                  <a:ext uri="{FF2B5EF4-FFF2-40B4-BE49-F238E27FC236}">
                    <a16:creationId xmlns:a16="http://schemas.microsoft.com/office/drawing/2014/main" id="{E269E7CE-5E9D-87BC-815B-DD110DCD3B23}"/>
                  </a:ext>
                </a:extLst>
              </p:cNvPr>
              <p:cNvSpPr/>
              <p:nvPr/>
            </p:nvSpPr>
            <p:spPr>
              <a:xfrm>
                <a:off x="4444009" y="884024"/>
                <a:ext cx="260125" cy="163000"/>
              </a:xfrm>
              <a:custGeom>
                <a:avLst/>
                <a:gdLst/>
                <a:ahLst/>
                <a:cxnLst/>
                <a:rect l="l" t="t" r="r" b="b"/>
                <a:pathLst>
                  <a:path w="10405" h="6520" extrusionOk="0">
                    <a:moveTo>
                      <a:pt x="8970" y="1"/>
                    </a:moveTo>
                    <a:cubicBezTo>
                      <a:pt x="6620" y="778"/>
                      <a:pt x="3786" y="294"/>
                      <a:pt x="1764" y="2576"/>
                    </a:cubicBezTo>
                    <a:cubicBezTo>
                      <a:pt x="502" y="3993"/>
                      <a:pt x="1" y="5410"/>
                      <a:pt x="1038" y="5876"/>
                    </a:cubicBezTo>
                    <a:cubicBezTo>
                      <a:pt x="2057" y="6274"/>
                      <a:pt x="3146" y="6499"/>
                      <a:pt x="4252" y="6516"/>
                    </a:cubicBezTo>
                    <a:cubicBezTo>
                      <a:pt x="4303" y="6518"/>
                      <a:pt x="4355" y="6520"/>
                      <a:pt x="4406" y="6520"/>
                    </a:cubicBezTo>
                    <a:cubicBezTo>
                      <a:pt x="4717" y="6520"/>
                      <a:pt x="5012" y="6455"/>
                      <a:pt x="5116" y="6084"/>
                    </a:cubicBezTo>
                    <a:cubicBezTo>
                      <a:pt x="5237" y="5652"/>
                      <a:pt x="4892" y="5479"/>
                      <a:pt x="4563" y="5323"/>
                    </a:cubicBezTo>
                    <a:cubicBezTo>
                      <a:pt x="3094" y="4598"/>
                      <a:pt x="3630" y="3924"/>
                      <a:pt x="4598" y="3198"/>
                    </a:cubicBezTo>
                    <a:cubicBezTo>
                      <a:pt x="5980" y="2144"/>
                      <a:pt x="7726" y="2126"/>
                      <a:pt x="9264" y="1487"/>
                    </a:cubicBezTo>
                    <a:cubicBezTo>
                      <a:pt x="9696" y="1331"/>
                      <a:pt x="10404" y="1556"/>
                      <a:pt x="10352" y="796"/>
                    </a:cubicBezTo>
                    <a:cubicBezTo>
                      <a:pt x="10301" y="35"/>
                      <a:pt x="9627" y="70"/>
                      <a:pt x="897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009;p54">
                <a:extLst>
                  <a:ext uri="{FF2B5EF4-FFF2-40B4-BE49-F238E27FC236}">
                    <a16:creationId xmlns:a16="http://schemas.microsoft.com/office/drawing/2014/main" id="{8AE4C833-A090-66B3-3DE8-520195C6293C}"/>
                  </a:ext>
                </a:extLst>
              </p:cNvPr>
              <p:cNvSpPr/>
              <p:nvPr/>
            </p:nvSpPr>
            <p:spPr>
              <a:xfrm>
                <a:off x="3729859" y="822024"/>
                <a:ext cx="246275" cy="88775"/>
              </a:xfrm>
              <a:custGeom>
                <a:avLst/>
                <a:gdLst/>
                <a:ahLst/>
                <a:cxnLst/>
                <a:rect l="l" t="t" r="r" b="b"/>
                <a:pathLst>
                  <a:path w="9851" h="3551" extrusionOk="0">
                    <a:moveTo>
                      <a:pt x="3896" y="1"/>
                    </a:moveTo>
                    <a:cubicBezTo>
                      <a:pt x="2951" y="1"/>
                      <a:pt x="1998" y="113"/>
                      <a:pt x="1055" y="130"/>
                    </a:cubicBezTo>
                    <a:cubicBezTo>
                      <a:pt x="674" y="130"/>
                      <a:pt x="260" y="217"/>
                      <a:pt x="121" y="649"/>
                    </a:cubicBezTo>
                    <a:cubicBezTo>
                      <a:pt x="0" y="1046"/>
                      <a:pt x="173" y="1461"/>
                      <a:pt x="536" y="1651"/>
                    </a:cubicBezTo>
                    <a:cubicBezTo>
                      <a:pt x="1487" y="2256"/>
                      <a:pt x="2489" y="2792"/>
                      <a:pt x="3474" y="3345"/>
                    </a:cubicBezTo>
                    <a:cubicBezTo>
                      <a:pt x="3715" y="3472"/>
                      <a:pt x="3939" y="3551"/>
                      <a:pt x="4149" y="3551"/>
                    </a:cubicBezTo>
                    <a:cubicBezTo>
                      <a:pt x="4450" y="3551"/>
                      <a:pt x="4723" y="3389"/>
                      <a:pt x="4978" y="2982"/>
                    </a:cubicBezTo>
                    <a:cubicBezTo>
                      <a:pt x="5203" y="2650"/>
                      <a:pt x="5511" y="2104"/>
                      <a:pt x="5931" y="2104"/>
                    </a:cubicBezTo>
                    <a:cubicBezTo>
                      <a:pt x="6058" y="2104"/>
                      <a:pt x="6195" y="2153"/>
                      <a:pt x="6343" y="2273"/>
                    </a:cubicBezTo>
                    <a:cubicBezTo>
                      <a:pt x="6982" y="2809"/>
                      <a:pt x="7673" y="2826"/>
                      <a:pt x="8365" y="2895"/>
                    </a:cubicBezTo>
                    <a:cubicBezTo>
                      <a:pt x="8588" y="2920"/>
                      <a:pt x="8869" y="3004"/>
                      <a:pt x="9118" y="3004"/>
                    </a:cubicBezTo>
                    <a:cubicBezTo>
                      <a:pt x="9390" y="3004"/>
                      <a:pt x="9623" y="2904"/>
                      <a:pt x="9695" y="2515"/>
                    </a:cubicBezTo>
                    <a:cubicBezTo>
                      <a:pt x="9851" y="1789"/>
                      <a:pt x="9142" y="1668"/>
                      <a:pt x="8641" y="1478"/>
                    </a:cubicBezTo>
                    <a:lnTo>
                      <a:pt x="6585" y="493"/>
                    </a:lnTo>
                    <a:cubicBezTo>
                      <a:pt x="5704" y="104"/>
                      <a:pt x="4803" y="1"/>
                      <a:pt x="389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010;p54">
                <a:extLst>
                  <a:ext uri="{FF2B5EF4-FFF2-40B4-BE49-F238E27FC236}">
                    <a16:creationId xmlns:a16="http://schemas.microsoft.com/office/drawing/2014/main" id="{BDD93172-BA19-E7C3-9D41-057E7439B4EC}"/>
                  </a:ext>
                </a:extLst>
              </p:cNvPr>
              <p:cNvSpPr/>
              <p:nvPr/>
            </p:nvSpPr>
            <p:spPr>
              <a:xfrm>
                <a:off x="3285284" y="1417574"/>
                <a:ext cx="115825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4633" h="4633" extrusionOk="0">
                    <a:moveTo>
                      <a:pt x="2966" y="1"/>
                    </a:moveTo>
                    <a:cubicBezTo>
                      <a:pt x="2951" y="1"/>
                      <a:pt x="2936" y="1"/>
                      <a:pt x="2921" y="1"/>
                    </a:cubicBezTo>
                    <a:cubicBezTo>
                      <a:pt x="1729" y="36"/>
                      <a:pt x="1" y="2421"/>
                      <a:pt x="139" y="3803"/>
                    </a:cubicBezTo>
                    <a:cubicBezTo>
                      <a:pt x="139" y="4252"/>
                      <a:pt x="502" y="4615"/>
                      <a:pt x="951" y="4633"/>
                    </a:cubicBezTo>
                    <a:cubicBezTo>
                      <a:pt x="2956" y="4581"/>
                      <a:pt x="4632" y="3026"/>
                      <a:pt x="4529" y="1297"/>
                    </a:cubicBezTo>
                    <a:cubicBezTo>
                      <a:pt x="4478" y="482"/>
                      <a:pt x="3809" y="1"/>
                      <a:pt x="296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011;p54">
                <a:extLst>
                  <a:ext uri="{FF2B5EF4-FFF2-40B4-BE49-F238E27FC236}">
                    <a16:creationId xmlns:a16="http://schemas.microsoft.com/office/drawing/2014/main" id="{E8A4E7A4-076D-A652-0E13-C2793D0F7909}"/>
                  </a:ext>
                </a:extLst>
              </p:cNvPr>
              <p:cNvSpPr/>
              <p:nvPr/>
            </p:nvSpPr>
            <p:spPr>
              <a:xfrm>
                <a:off x="6206859" y="3263149"/>
                <a:ext cx="215350" cy="82375"/>
              </a:xfrm>
              <a:custGeom>
                <a:avLst/>
                <a:gdLst/>
                <a:ahLst/>
                <a:cxnLst/>
                <a:rect l="l" t="t" r="r" b="b"/>
                <a:pathLst>
                  <a:path w="8614" h="3295" extrusionOk="0">
                    <a:moveTo>
                      <a:pt x="8412" y="834"/>
                    </a:moveTo>
                    <a:lnTo>
                      <a:pt x="8412" y="834"/>
                    </a:lnTo>
                    <a:cubicBezTo>
                      <a:pt x="8408" y="835"/>
                      <a:pt x="8404" y="836"/>
                      <a:pt x="8401" y="837"/>
                    </a:cubicBezTo>
                    <a:lnTo>
                      <a:pt x="8401" y="837"/>
                    </a:lnTo>
                    <a:cubicBezTo>
                      <a:pt x="8399" y="842"/>
                      <a:pt x="8396" y="846"/>
                      <a:pt x="8394" y="851"/>
                    </a:cubicBezTo>
                    <a:lnTo>
                      <a:pt x="8412" y="834"/>
                    </a:lnTo>
                    <a:close/>
                    <a:moveTo>
                      <a:pt x="6441" y="1"/>
                    </a:moveTo>
                    <a:cubicBezTo>
                      <a:pt x="5426" y="1"/>
                      <a:pt x="4424" y="103"/>
                      <a:pt x="3504" y="557"/>
                    </a:cubicBezTo>
                    <a:cubicBezTo>
                      <a:pt x="3268" y="683"/>
                      <a:pt x="3156" y="756"/>
                      <a:pt x="3064" y="756"/>
                    </a:cubicBezTo>
                    <a:cubicBezTo>
                      <a:pt x="2968" y="756"/>
                      <a:pt x="2895" y="675"/>
                      <a:pt x="2726" y="488"/>
                    </a:cubicBezTo>
                    <a:cubicBezTo>
                      <a:pt x="2440" y="160"/>
                      <a:pt x="2158" y="41"/>
                      <a:pt x="1882" y="41"/>
                    </a:cubicBezTo>
                    <a:cubicBezTo>
                      <a:pt x="1373" y="41"/>
                      <a:pt x="881" y="443"/>
                      <a:pt x="410" y="678"/>
                    </a:cubicBezTo>
                    <a:cubicBezTo>
                      <a:pt x="0" y="866"/>
                      <a:pt x="164" y="1612"/>
                      <a:pt x="452" y="1612"/>
                    </a:cubicBezTo>
                    <a:cubicBezTo>
                      <a:pt x="455" y="1612"/>
                      <a:pt x="459" y="1612"/>
                      <a:pt x="462" y="1612"/>
                    </a:cubicBezTo>
                    <a:cubicBezTo>
                      <a:pt x="518" y="1607"/>
                      <a:pt x="572" y="1605"/>
                      <a:pt x="625" y="1605"/>
                    </a:cubicBezTo>
                    <a:cubicBezTo>
                      <a:pt x="1895" y="1605"/>
                      <a:pt x="2508" y="2753"/>
                      <a:pt x="3504" y="3184"/>
                    </a:cubicBezTo>
                    <a:cubicBezTo>
                      <a:pt x="3665" y="3259"/>
                      <a:pt x="3818" y="3295"/>
                      <a:pt x="3955" y="3295"/>
                    </a:cubicBezTo>
                    <a:cubicBezTo>
                      <a:pt x="4389" y="3295"/>
                      <a:pt x="4667" y="2934"/>
                      <a:pt x="4575" y="2303"/>
                    </a:cubicBezTo>
                    <a:cubicBezTo>
                      <a:pt x="4523" y="1905"/>
                      <a:pt x="4541" y="1784"/>
                      <a:pt x="4973" y="1698"/>
                    </a:cubicBezTo>
                    <a:cubicBezTo>
                      <a:pt x="6127" y="1457"/>
                      <a:pt x="7264" y="1130"/>
                      <a:pt x="8401" y="837"/>
                    </a:cubicBezTo>
                    <a:lnTo>
                      <a:pt x="8401" y="837"/>
                    </a:lnTo>
                    <a:cubicBezTo>
                      <a:pt x="8535" y="525"/>
                      <a:pt x="8613" y="56"/>
                      <a:pt x="8256" y="56"/>
                    </a:cubicBezTo>
                    <a:cubicBezTo>
                      <a:pt x="7656" y="37"/>
                      <a:pt x="7046" y="1"/>
                      <a:pt x="644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012;p54">
                <a:extLst>
                  <a:ext uri="{FF2B5EF4-FFF2-40B4-BE49-F238E27FC236}">
                    <a16:creationId xmlns:a16="http://schemas.microsoft.com/office/drawing/2014/main" id="{FACC0123-C0C8-A12A-3D9F-FB712ACC6794}"/>
                  </a:ext>
                </a:extLst>
              </p:cNvPr>
              <p:cNvSpPr/>
              <p:nvPr/>
            </p:nvSpPr>
            <p:spPr>
              <a:xfrm>
                <a:off x="5850834" y="908649"/>
                <a:ext cx="262175" cy="54825"/>
              </a:xfrm>
              <a:custGeom>
                <a:avLst/>
                <a:gdLst/>
                <a:ahLst/>
                <a:cxnLst/>
                <a:rect l="l" t="t" r="r" b="b"/>
                <a:pathLst>
                  <a:path w="10487" h="2193" extrusionOk="0">
                    <a:moveTo>
                      <a:pt x="2675" y="1"/>
                    </a:moveTo>
                    <a:cubicBezTo>
                      <a:pt x="2260" y="122"/>
                      <a:pt x="1984" y="208"/>
                      <a:pt x="1707" y="260"/>
                    </a:cubicBezTo>
                    <a:cubicBezTo>
                      <a:pt x="1625" y="276"/>
                      <a:pt x="1533" y="281"/>
                      <a:pt x="1436" y="281"/>
                    </a:cubicBezTo>
                    <a:cubicBezTo>
                      <a:pt x="1238" y="281"/>
                      <a:pt x="1018" y="259"/>
                      <a:pt x="814" y="259"/>
                    </a:cubicBezTo>
                    <a:cubicBezTo>
                      <a:pt x="370" y="259"/>
                      <a:pt x="1" y="367"/>
                      <a:pt x="83" y="1055"/>
                    </a:cubicBezTo>
                    <a:cubicBezTo>
                      <a:pt x="160" y="1671"/>
                      <a:pt x="629" y="1783"/>
                      <a:pt x="1147" y="1783"/>
                    </a:cubicBezTo>
                    <a:cubicBezTo>
                      <a:pt x="1443" y="1783"/>
                      <a:pt x="1754" y="1746"/>
                      <a:pt x="2018" y="1746"/>
                    </a:cubicBezTo>
                    <a:cubicBezTo>
                      <a:pt x="3176" y="1729"/>
                      <a:pt x="4334" y="1625"/>
                      <a:pt x="5488" y="1625"/>
                    </a:cubicBezTo>
                    <a:cubicBezTo>
                      <a:pt x="6641" y="1625"/>
                      <a:pt x="7790" y="1729"/>
                      <a:pt x="8931" y="2126"/>
                    </a:cubicBezTo>
                    <a:cubicBezTo>
                      <a:pt x="9064" y="2171"/>
                      <a:pt x="9201" y="2192"/>
                      <a:pt x="9336" y="2192"/>
                    </a:cubicBezTo>
                    <a:cubicBezTo>
                      <a:pt x="9780" y="2192"/>
                      <a:pt x="10194" y="1955"/>
                      <a:pt x="10314" y="1504"/>
                    </a:cubicBezTo>
                    <a:cubicBezTo>
                      <a:pt x="10486" y="813"/>
                      <a:pt x="9761" y="744"/>
                      <a:pt x="9294" y="606"/>
                    </a:cubicBezTo>
                    <a:cubicBezTo>
                      <a:pt x="8746" y="426"/>
                      <a:pt x="8189" y="370"/>
                      <a:pt x="7630" y="370"/>
                    </a:cubicBezTo>
                    <a:cubicBezTo>
                      <a:pt x="6715" y="370"/>
                      <a:pt x="5795" y="519"/>
                      <a:pt x="4900" y="519"/>
                    </a:cubicBezTo>
                    <a:cubicBezTo>
                      <a:pt x="4133" y="519"/>
                      <a:pt x="3384" y="409"/>
                      <a:pt x="267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013;p54">
                <a:extLst>
                  <a:ext uri="{FF2B5EF4-FFF2-40B4-BE49-F238E27FC236}">
                    <a16:creationId xmlns:a16="http://schemas.microsoft.com/office/drawing/2014/main" id="{AF5A4309-0794-40FE-106F-527CE15BFC5D}"/>
                  </a:ext>
                </a:extLst>
              </p:cNvPr>
              <p:cNvSpPr/>
              <p:nvPr/>
            </p:nvSpPr>
            <p:spPr>
              <a:xfrm>
                <a:off x="6621934" y="4196324"/>
                <a:ext cx="125725" cy="97375"/>
              </a:xfrm>
              <a:custGeom>
                <a:avLst/>
                <a:gdLst/>
                <a:ahLst/>
                <a:cxnLst/>
                <a:rect l="l" t="t" r="r" b="b"/>
                <a:pathLst>
                  <a:path w="5029" h="3895" extrusionOk="0">
                    <a:moveTo>
                      <a:pt x="4062" y="0"/>
                    </a:moveTo>
                    <a:cubicBezTo>
                      <a:pt x="3557" y="0"/>
                      <a:pt x="2937" y="491"/>
                      <a:pt x="2445" y="491"/>
                    </a:cubicBezTo>
                    <a:cubicBezTo>
                      <a:pt x="2234" y="491"/>
                      <a:pt x="2046" y="401"/>
                      <a:pt x="1901" y="144"/>
                    </a:cubicBezTo>
                    <a:cubicBezTo>
                      <a:pt x="0" y="403"/>
                      <a:pt x="570" y="1975"/>
                      <a:pt x="225" y="2960"/>
                    </a:cubicBezTo>
                    <a:cubicBezTo>
                      <a:pt x="38" y="3485"/>
                      <a:pt x="566" y="3894"/>
                      <a:pt x="1172" y="3894"/>
                    </a:cubicBezTo>
                    <a:cubicBezTo>
                      <a:pt x="1185" y="3894"/>
                      <a:pt x="1197" y="3894"/>
                      <a:pt x="1210" y="3894"/>
                    </a:cubicBezTo>
                    <a:cubicBezTo>
                      <a:pt x="2298" y="3876"/>
                      <a:pt x="5029" y="1630"/>
                      <a:pt x="4804" y="783"/>
                    </a:cubicBezTo>
                    <a:cubicBezTo>
                      <a:pt x="4638" y="185"/>
                      <a:pt x="4372" y="0"/>
                      <a:pt x="406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014;p54">
                <a:extLst>
                  <a:ext uri="{FF2B5EF4-FFF2-40B4-BE49-F238E27FC236}">
                    <a16:creationId xmlns:a16="http://schemas.microsoft.com/office/drawing/2014/main" id="{BA90CBE1-4AE9-B424-DDCE-D024154C1EB7}"/>
                  </a:ext>
                </a:extLst>
              </p:cNvPr>
              <p:cNvSpPr/>
              <p:nvPr/>
            </p:nvSpPr>
            <p:spPr>
              <a:xfrm>
                <a:off x="5458884" y="2711099"/>
                <a:ext cx="82100" cy="128050"/>
              </a:xfrm>
              <a:custGeom>
                <a:avLst/>
                <a:gdLst/>
                <a:ahLst/>
                <a:cxnLst/>
                <a:rect l="l" t="t" r="r" b="b"/>
                <a:pathLst>
                  <a:path w="3284" h="5122" extrusionOk="0">
                    <a:moveTo>
                      <a:pt x="519" y="1"/>
                    </a:moveTo>
                    <a:lnTo>
                      <a:pt x="380" y="139"/>
                    </a:lnTo>
                    <a:cubicBezTo>
                      <a:pt x="104" y="1452"/>
                      <a:pt x="0" y="2766"/>
                      <a:pt x="380" y="4062"/>
                    </a:cubicBezTo>
                    <a:cubicBezTo>
                      <a:pt x="534" y="4660"/>
                      <a:pt x="796" y="5122"/>
                      <a:pt x="1420" y="5122"/>
                    </a:cubicBezTo>
                    <a:cubicBezTo>
                      <a:pt x="1500" y="5122"/>
                      <a:pt x="1585" y="5114"/>
                      <a:pt x="1676" y="5099"/>
                    </a:cubicBezTo>
                    <a:cubicBezTo>
                      <a:pt x="2471" y="4978"/>
                      <a:pt x="3284" y="4408"/>
                      <a:pt x="3111" y="3734"/>
                    </a:cubicBezTo>
                    <a:cubicBezTo>
                      <a:pt x="2748" y="2213"/>
                      <a:pt x="2108" y="744"/>
                      <a:pt x="519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015;p54">
                <a:extLst>
                  <a:ext uri="{FF2B5EF4-FFF2-40B4-BE49-F238E27FC236}">
                    <a16:creationId xmlns:a16="http://schemas.microsoft.com/office/drawing/2014/main" id="{E9E3F6F7-264D-B147-B5D6-071D13CC3657}"/>
                  </a:ext>
                </a:extLst>
              </p:cNvPr>
              <p:cNvSpPr/>
              <p:nvPr/>
            </p:nvSpPr>
            <p:spPr>
              <a:xfrm>
                <a:off x="4993134" y="802349"/>
                <a:ext cx="160750" cy="66150"/>
              </a:xfrm>
              <a:custGeom>
                <a:avLst/>
                <a:gdLst/>
                <a:ahLst/>
                <a:cxnLst/>
                <a:rect l="l" t="t" r="r" b="b"/>
                <a:pathLst>
                  <a:path w="6430" h="2646" extrusionOk="0">
                    <a:moveTo>
                      <a:pt x="1040" y="1"/>
                    </a:moveTo>
                    <a:cubicBezTo>
                      <a:pt x="589" y="1"/>
                      <a:pt x="239" y="358"/>
                      <a:pt x="104" y="814"/>
                    </a:cubicBezTo>
                    <a:cubicBezTo>
                      <a:pt x="1" y="1108"/>
                      <a:pt x="191" y="1419"/>
                      <a:pt x="502" y="1470"/>
                    </a:cubicBezTo>
                    <a:cubicBezTo>
                      <a:pt x="1971" y="1885"/>
                      <a:pt x="3440" y="2283"/>
                      <a:pt x="4736" y="2646"/>
                    </a:cubicBezTo>
                    <a:cubicBezTo>
                      <a:pt x="5427" y="2611"/>
                      <a:pt x="5928" y="2611"/>
                      <a:pt x="6239" y="2127"/>
                    </a:cubicBezTo>
                    <a:cubicBezTo>
                      <a:pt x="6429" y="1851"/>
                      <a:pt x="6308" y="1470"/>
                      <a:pt x="6066" y="1419"/>
                    </a:cubicBezTo>
                    <a:cubicBezTo>
                      <a:pt x="4373" y="1021"/>
                      <a:pt x="2852" y="36"/>
                      <a:pt x="1072" y="2"/>
                    </a:cubicBezTo>
                    <a:cubicBezTo>
                      <a:pt x="1061" y="1"/>
                      <a:pt x="1051" y="1"/>
                      <a:pt x="104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016;p54">
                <a:extLst>
                  <a:ext uri="{FF2B5EF4-FFF2-40B4-BE49-F238E27FC236}">
                    <a16:creationId xmlns:a16="http://schemas.microsoft.com/office/drawing/2014/main" id="{9A2F4810-543C-1491-56C6-BDD56FB9656B}"/>
                  </a:ext>
                </a:extLst>
              </p:cNvPr>
              <p:cNvSpPr/>
              <p:nvPr/>
            </p:nvSpPr>
            <p:spPr>
              <a:xfrm>
                <a:off x="3887559" y="803274"/>
                <a:ext cx="11797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4719" h="2229" extrusionOk="0">
                    <a:moveTo>
                      <a:pt x="747" y="0"/>
                    </a:moveTo>
                    <a:cubicBezTo>
                      <a:pt x="407" y="0"/>
                      <a:pt x="65" y="161"/>
                      <a:pt x="18" y="690"/>
                    </a:cubicBezTo>
                    <a:cubicBezTo>
                      <a:pt x="0" y="863"/>
                      <a:pt x="190" y="1053"/>
                      <a:pt x="277" y="1243"/>
                    </a:cubicBezTo>
                    <a:lnTo>
                      <a:pt x="2333" y="2228"/>
                    </a:lnTo>
                    <a:cubicBezTo>
                      <a:pt x="2437" y="2220"/>
                      <a:pt x="2541" y="2220"/>
                      <a:pt x="2644" y="2220"/>
                    </a:cubicBezTo>
                    <a:cubicBezTo>
                      <a:pt x="2748" y="2220"/>
                      <a:pt x="2852" y="2220"/>
                      <a:pt x="2955" y="2211"/>
                    </a:cubicBezTo>
                    <a:cubicBezTo>
                      <a:pt x="3647" y="2142"/>
                      <a:pt x="4718" y="2090"/>
                      <a:pt x="4511" y="1261"/>
                    </a:cubicBezTo>
                    <a:cubicBezTo>
                      <a:pt x="4255" y="308"/>
                      <a:pt x="3582" y="187"/>
                      <a:pt x="2842" y="187"/>
                    </a:cubicBezTo>
                    <a:cubicBezTo>
                      <a:pt x="2589" y="187"/>
                      <a:pt x="2328" y="201"/>
                      <a:pt x="2074" y="201"/>
                    </a:cubicBezTo>
                    <a:cubicBezTo>
                      <a:pt x="1762" y="201"/>
                      <a:pt x="1460" y="180"/>
                      <a:pt x="1193" y="85"/>
                    </a:cubicBezTo>
                    <a:cubicBezTo>
                      <a:pt x="1066" y="36"/>
                      <a:pt x="907" y="0"/>
                      <a:pt x="747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017;p54">
                <a:extLst>
                  <a:ext uri="{FF2B5EF4-FFF2-40B4-BE49-F238E27FC236}">
                    <a16:creationId xmlns:a16="http://schemas.microsoft.com/office/drawing/2014/main" id="{9F72B282-9B12-CD16-9221-C6E246E74545}"/>
                  </a:ext>
                </a:extLst>
              </p:cNvPr>
              <p:cNvSpPr/>
              <p:nvPr/>
            </p:nvSpPr>
            <p:spPr>
              <a:xfrm>
                <a:off x="6368759" y="3267974"/>
                <a:ext cx="127900" cy="76650"/>
              </a:xfrm>
              <a:custGeom>
                <a:avLst/>
                <a:gdLst/>
                <a:ahLst/>
                <a:cxnLst/>
                <a:rect l="l" t="t" r="r" b="b"/>
                <a:pathLst>
                  <a:path w="5116" h="3066" extrusionOk="0">
                    <a:moveTo>
                      <a:pt x="4184" y="1"/>
                    </a:moveTo>
                    <a:cubicBezTo>
                      <a:pt x="4093" y="1"/>
                      <a:pt x="4000" y="13"/>
                      <a:pt x="3906" y="36"/>
                    </a:cubicBezTo>
                    <a:cubicBezTo>
                      <a:pt x="3232" y="209"/>
                      <a:pt x="2575" y="416"/>
                      <a:pt x="1918" y="641"/>
                    </a:cubicBezTo>
                    <a:lnTo>
                      <a:pt x="1936" y="641"/>
                    </a:lnTo>
                    <a:cubicBezTo>
                      <a:pt x="1659" y="848"/>
                      <a:pt x="1383" y="1038"/>
                      <a:pt x="1089" y="1194"/>
                    </a:cubicBezTo>
                    <a:cubicBezTo>
                      <a:pt x="432" y="1505"/>
                      <a:pt x="0" y="2093"/>
                      <a:pt x="311" y="2680"/>
                    </a:cubicBezTo>
                    <a:cubicBezTo>
                      <a:pt x="460" y="2964"/>
                      <a:pt x="650" y="3065"/>
                      <a:pt x="856" y="3065"/>
                    </a:cubicBezTo>
                    <a:cubicBezTo>
                      <a:pt x="1178" y="3065"/>
                      <a:pt x="1537" y="2818"/>
                      <a:pt x="1832" y="2628"/>
                    </a:cubicBezTo>
                    <a:cubicBezTo>
                      <a:pt x="2558" y="2093"/>
                      <a:pt x="3370" y="1695"/>
                      <a:pt x="4234" y="1436"/>
                    </a:cubicBezTo>
                    <a:cubicBezTo>
                      <a:pt x="4631" y="1332"/>
                      <a:pt x="5115" y="1108"/>
                      <a:pt x="4994" y="606"/>
                    </a:cubicBezTo>
                    <a:cubicBezTo>
                      <a:pt x="4883" y="203"/>
                      <a:pt x="4559" y="1"/>
                      <a:pt x="418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3018;p54">
                <a:extLst>
                  <a:ext uri="{FF2B5EF4-FFF2-40B4-BE49-F238E27FC236}">
                    <a16:creationId xmlns:a16="http://schemas.microsoft.com/office/drawing/2014/main" id="{76CEC965-3844-3C0D-2E45-442FEA7EE89A}"/>
                  </a:ext>
                </a:extLst>
              </p:cNvPr>
              <p:cNvSpPr/>
              <p:nvPr/>
            </p:nvSpPr>
            <p:spPr>
              <a:xfrm>
                <a:off x="6410734" y="2269124"/>
                <a:ext cx="67775" cy="93850"/>
              </a:xfrm>
              <a:custGeom>
                <a:avLst/>
                <a:gdLst/>
                <a:ahLst/>
                <a:cxnLst/>
                <a:rect l="l" t="t" r="r" b="b"/>
                <a:pathLst>
                  <a:path w="2711" h="3754" extrusionOk="0">
                    <a:moveTo>
                      <a:pt x="1532" y="0"/>
                    </a:moveTo>
                    <a:cubicBezTo>
                      <a:pt x="1516" y="0"/>
                      <a:pt x="1500" y="0"/>
                      <a:pt x="1484" y="1"/>
                    </a:cubicBezTo>
                    <a:cubicBezTo>
                      <a:pt x="187" y="53"/>
                      <a:pt x="239" y="1332"/>
                      <a:pt x="101" y="2265"/>
                    </a:cubicBezTo>
                    <a:cubicBezTo>
                      <a:pt x="1" y="3066"/>
                      <a:pt x="465" y="3754"/>
                      <a:pt x="1243" y="3754"/>
                    </a:cubicBezTo>
                    <a:cubicBezTo>
                      <a:pt x="1271" y="3754"/>
                      <a:pt x="1299" y="3753"/>
                      <a:pt x="1328" y="3751"/>
                    </a:cubicBezTo>
                    <a:cubicBezTo>
                      <a:pt x="2711" y="3682"/>
                      <a:pt x="1967" y="2403"/>
                      <a:pt x="2313" y="1815"/>
                    </a:cubicBezTo>
                    <a:cubicBezTo>
                      <a:pt x="2228" y="1050"/>
                      <a:pt x="2528" y="0"/>
                      <a:pt x="153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3019;p54">
                <a:extLst>
                  <a:ext uri="{FF2B5EF4-FFF2-40B4-BE49-F238E27FC236}">
                    <a16:creationId xmlns:a16="http://schemas.microsoft.com/office/drawing/2014/main" id="{2CB9D40C-5F60-B588-7AA4-9C9C704FA087}"/>
                  </a:ext>
                </a:extLst>
              </p:cNvPr>
              <p:cNvSpPr/>
              <p:nvPr/>
            </p:nvSpPr>
            <p:spPr>
              <a:xfrm>
                <a:off x="6403309" y="2666174"/>
                <a:ext cx="75625" cy="97275"/>
              </a:xfrm>
              <a:custGeom>
                <a:avLst/>
                <a:gdLst/>
                <a:ahLst/>
                <a:cxnLst/>
                <a:rect l="l" t="t" r="r" b="b"/>
                <a:pathLst>
                  <a:path w="3025" h="3891" extrusionOk="0">
                    <a:moveTo>
                      <a:pt x="2403" y="1"/>
                    </a:moveTo>
                    <a:cubicBezTo>
                      <a:pt x="2178" y="1"/>
                      <a:pt x="1971" y="104"/>
                      <a:pt x="1850" y="277"/>
                    </a:cubicBezTo>
                    <a:cubicBezTo>
                      <a:pt x="1504" y="1193"/>
                      <a:pt x="882" y="1884"/>
                      <a:pt x="277" y="2610"/>
                    </a:cubicBezTo>
                    <a:cubicBezTo>
                      <a:pt x="35" y="2869"/>
                      <a:pt x="1" y="3284"/>
                      <a:pt x="208" y="3578"/>
                    </a:cubicBezTo>
                    <a:cubicBezTo>
                      <a:pt x="326" y="3766"/>
                      <a:pt x="507" y="3890"/>
                      <a:pt x="682" y="3890"/>
                    </a:cubicBezTo>
                    <a:cubicBezTo>
                      <a:pt x="764" y="3890"/>
                      <a:pt x="845" y="3863"/>
                      <a:pt x="916" y="3802"/>
                    </a:cubicBezTo>
                    <a:cubicBezTo>
                      <a:pt x="1815" y="3128"/>
                      <a:pt x="2731" y="2420"/>
                      <a:pt x="3025" y="1452"/>
                    </a:cubicBezTo>
                    <a:cubicBezTo>
                      <a:pt x="2973" y="744"/>
                      <a:pt x="2921" y="225"/>
                      <a:pt x="240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3020;p54">
                <a:extLst>
                  <a:ext uri="{FF2B5EF4-FFF2-40B4-BE49-F238E27FC236}">
                    <a16:creationId xmlns:a16="http://schemas.microsoft.com/office/drawing/2014/main" id="{9433DA8C-5705-C650-30B5-FFE66DD51BEE}"/>
                  </a:ext>
                </a:extLst>
              </p:cNvPr>
              <p:cNvSpPr/>
              <p:nvPr/>
            </p:nvSpPr>
            <p:spPr>
              <a:xfrm>
                <a:off x="4269034" y="799774"/>
                <a:ext cx="111500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460" h="1893" extrusionOk="0">
                    <a:moveTo>
                      <a:pt x="1539" y="105"/>
                    </a:moveTo>
                    <a:cubicBezTo>
                      <a:pt x="969" y="243"/>
                      <a:pt x="139" y="1"/>
                      <a:pt x="70" y="744"/>
                    </a:cubicBezTo>
                    <a:cubicBezTo>
                      <a:pt x="1" y="1418"/>
                      <a:pt x="813" y="1418"/>
                      <a:pt x="1332" y="1556"/>
                    </a:cubicBezTo>
                    <a:cubicBezTo>
                      <a:pt x="1764" y="1677"/>
                      <a:pt x="2213" y="1764"/>
                      <a:pt x="2645" y="1815"/>
                    </a:cubicBezTo>
                    <a:cubicBezTo>
                      <a:pt x="2898" y="1847"/>
                      <a:pt x="3179" y="1893"/>
                      <a:pt x="3440" y="1893"/>
                    </a:cubicBezTo>
                    <a:cubicBezTo>
                      <a:pt x="3890" y="1893"/>
                      <a:pt x="4279" y="1756"/>
                      <a:pt x="4356" y="1176"/>
                    </a:cubicBezTo>
                    <a:cubicBezTo>
                      <a:pt x="4459" y="346"/>
                      <a:pt x="3561" y="416"/>
                      <a:pt x="2956" y="329"/>
                    </a:cubicBezTo>
                    <a:lnTo>
                      <a:pt x="1539" y="105"/>
                    </a:ln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3021;p54">
                <a:extLst>
                  <a:ext uri="{FF2B5EF4-FFF2-40B4-BE49-F238E27FC236}">
                    <a16:creationId xmlns:a16="http://schemas.microsoft.com/office/drawing/2014/main" id="{AADF0CA7-DC37-CDAA-715F-6C4DDA86E56E}"/>
                  </a:ext>
                </a:extLst>
              </p:cNvPr>
              <p:cNvSpPr/>
              <p:nvPr/>
            </p:nvSpPr>
            <p:spPr>
              <a:xfrm>
                <a:off x="7337634" y="3608149"/>
                <a:ext cx="74075" cy="80050"/>
              </a:xfrm>
              <a:custGeom>
                <a:avLst/>
                <a:gdLst/>
                <a:ahLst/>
                <a:cxnLst/>
                <a:rect l="l" t="t" r="r" b="b"/>
                <a:pathLst>
                  <a:path w="2963" h="3202" extrusionOk="0">
                    <a:moveTo>
                      <a:pt x="573" y="1"/>
                    </a:moveTo>
                    <a:cubicBezTo>
                      <a:pt x="233" y="1"/>
                      <a:pt x="0" y="333"/>
                      <a:pt x="59" y="704"/>
                    </a:cubicBezTo>
                    <a:cubicBezTo>
                      <a:pt x="284" y="1965"/>
                      <a:pt x="1096" y="2777"/>
                      <a:pt x="2289" y="3175"/>
                    </a:cubicBezTo>
                    <a:cubicBezTo>
                      <a:pt x="2343" y="3193"/>
                      <a:pt x="2395" y="3202"/>
                      <a:pt x="2445" y="3202"/>
                    </a:cubicBezTo>
                    <a:cubicBezTo>
                      <a:pt x="2729" y="3202"/>
                      <a:pt x="2933" y="2914"/>
                      <a:pt x="2963" y="2414"/>
                    </a:cubicBezTo>
                    <a:cubicBezTo>
                      <a:pt x="2341" y="1619"/>
                      <a:pt x="1960" y="427"/>
                      <a:pt x="751" y="30"/>
                    </a:cubicBezTo>
                    <a:cubicBezTo>
                      <a:pt x="689" y="10"/>
                      <a:pt x="630" y="1"/>
                      <a:pt x="57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3022;p54">
                <a:extLst>
                  <a:ext uri="{FF2B5EF4-FFF2-40B4-BE49-F238E27FC236}">
                    <a16:creationId xmlns:a16="http://schemas.microsoft.com/office/drawing/2014/main" id="{9129F756-F832-1E9B-1F9B-C99577E08684}"/>
                  </a:ext>
                </a:extLst>
              </p:cNvPr>
              <p:cNvSpPr/>
              <p:nvPr/>
            </p:nvSpPr>
            <p:spPr>
              <a:xfrm>
                <a:off x="6666034" y="2923149"/>
                <a:ext cx="66075" cy="79800"/>
              </a:xfrm>
              <a:custGeom>
                <a:avLst/>
                <a:gdLst/>
                <a:ahLst/>
                <a:cxnLst/>
                <a:rect l="l" t="t" r="r" b="b"/>
                <a:pathLst>
                  <a:path w="2643" h="3192" extrusionOk="0">
                    <a:moveTo>
                      <a:pt x="1295" y="1"/>
                    </a:moveTo>
                    <a:cubicBezTo>
                      <a:pt x="1273" y="1"/>
                      <a:pt x="1250" y="2"/>
                      <a:pt x="1226" y="4"/>
                    </a:cubicBezTo>
                    <a:cubicBezTo>
                      <a:pt x="275" y="108"/>
                      <a:pt x="51" y="954"/>
                      <a:pt x="33" y="1732"/>
                    </a:cubicBezTo>
                    <a:cubicBezTo>
                      <a:pt x="1" y="2354"/>
                      <a:pt x="200" y="3192"/>
                      <a:pt x="910" y="3192"/>
                    </a:cubicBezTo>
                    <a:cubicBezTo>
                      <a:pt x="950" y="3192"/>
                      <a:pt x="992" y="3189"/>
                      <a:pt x="1036" y="3184"/>
                    </a:cubicBezTo>
                    <a:cubicBezTo>
                      <a:pt x="2643" y="2959"/>
                      <a:pt x="1640" y="1767"/>
                      <a:pt x="1640" y="1110"/>
                    </a:cubicBezTo>
                    <a:cubicBezTo>
                      <a:pt x="1740" y="547"/>
                      <a:pt x="1792" y="1"/>
                      <a:pt x="129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3023;p54">
                <a:extLst>
                  <a:ext uri="{FF2B5EF4-FFF2-40B4-BE49-F238E27FC236}">
                    <a16:creationId xmlns:a16="http://schemas.microsoft.com/office/drawing/2014/main" id="{E9A1EE40-89C3-059E-3FE9-9E470F65B723}"/>
                  </a:ext>
                </a:extLst>
              </p:cNvPr>
              <p:cNvSpPr/>
              <p:nvPr/>
            </p:nvSpPr>
            <p:spPr>
              <a:xfrm>
                <a:off x="4402109" y="791999"/>
                <a:ext cx="87225" cy="50150"/>
              </a:xfrm>
              <a:custGeom>
                <a:avLst/>
                <a:gdLst/>
                <a:ahLst/>
                <a:cxnLst/>
                <a:rect l="l" t="t" r="r" b="b"/>
                <a:pathLst>
                  <a:path w="3489" h="2006" extrusionOk="0">
                    <a:moveTo>
                      <a:pt x="2519" y="46"/>
                    </a:moveTo>
                    <a:cubicBezTo>
                      <a:pt x="2407" y="46"/>
                      <a:pt x="2296" y="60"/>
                      <a:pt x="2195" y="87"/>
                    </a:cubicBezTo>
                    <a:cubicBezTo>
                      <a:pt x="1435" y="312"/>
                      <a:pt x="191" y="1"/>
                      <a:pt x="87" y="1107"/>
                    </a:cubicBezTo>
                    <a:cubicBezTo>
                      <a:pt x="1" y="1798"/>
                      <a:pt x="986" y="1746"/>
                      <a:pt x="1642" y="1781"/>
                    </a:cubicBezTo>
                    <a:cubicBezTo>
                      <a:pt x="2299" y="1556"/>
                      <a:pt x="3422" y="2005"/>
                      <a:pt x="3474" y="813"/>
                    </a:cubicBezTo>
                    <a:cubicBezTo>
                      <a:pt x="3488" y="284"/>
                      <a:pt x="2986" y="46"/>
                      <a:pt x="2519" y="46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3024;p54">
                <a:extLst>
                  <a:ext uri="{FF2B5EF4-FFF2-40B4-BE49-F238E27FC236}">
                    <a16:creationId xmlns:a16="http://schemas.microsoft.com/office/drawing/2014/main" id="{B6417248-D74F-BA57-F08B-2A7800815B2D}"/>
                  </a:ext>
                </a:extLst>
              </p:cNvPr>
              <p:cNvSpPr/>
              <p:nvPr/>
            </p:nvSpPr>
            <p:spPr>
              <a:xfrm>
                <a:off x="6719659" y="1008899"/>
                <a:ext cx="81075" cy="41800"/>
              </a:xfrm>
              <a:custGeom>
                <a:avLst/>
                <a:gdLst/>
                <a:ahLst/>
                <a:cxnLst/>
                <a:rect l="l" t="t" r="r" b="b"/>
                <a:pathLst>
                  <a:path w="3243" h="1672" extrusionOk="0">
                    <a:moveTo>
                      <a:pt x="1466" y="121"/>
                    </a:moveTo>
                    <a:cubicBezTo>
                      <a:pt x="1366" y="163"/>
                      <a:pt x="1241" y="173"/>
                      <a:pt x="1106" y="173"/>
                    </a:cubicBezTo>
                    <a:cubicBezTo>
                      <a:pt x="987" y="173"/>
                      <a:pt x="861" y="165"/>
                      <a:pt x="738" y="165"/>
                    </a:cubicBezTo>
                    <a:cubicBezTo>
                      <a:pt x="371" y="165"/>
                      <a:pt x="34" y="234"/>
                      <a:pt x="14" y="778"/>
                    </a:cubicBezTo>
                    <a:cubicBezTo>
                      <a:pt x="0" y="1593"/>
                      <a:pt x="628" y="1660"/>
                      <a:pt x="1232" y="1660"/>
                    </a:cubicBezTo>
                    <a:cubicBezTo>
                      <a:pt x="1352" y="1660"/>
                      <a:pt x="1472" y="1658"/>
                      <a:pt x="1585" y="1658"/>
                    </a:cubicBezTo>
                    <a:cubicBezTo>
                      <a:pt x="1627" y="1658"/>
                      <a:pt x="1668" y="1658"/>
                      <a:pt x="1708" y="1659"/>
                    </a:cubicBezTo>
                    <a:cubicBezTo>
                      <a:pt x="1826" y="1666"/>
                      <a:pt x="1954" y="1672"/>
                      <a:pt x="2085" y="1672"/>
                    </a:cubicBezTo>
                    <a:cubicBezTo>
                      <a:pt x="2644" y="1672"/>
                      <a:pt x="3242" y="1563"/>
                      <a:pt x="3228" y="933"/>
                    </a:cubicBezTo>
                    <a:cubicBezTo>
                      <a:pt x="3194" y="0"/>
                      <a:pt x="2209" y="207"/>
                      <a:pt x="1466" y="12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3025;p54">
                <a:extLst>
                  <a:ext uri="{FF2B5EF4-FFF2-40B4-BE49-F238E27FC236}">
                    <a16:creationId xmlns:a16="http://schemas.microsoft.com/office/drawing/2014/main" id="{0377A37F-F400-60C1-1906-BFEB030D657A}"/>
                  </a:ext>
                </a:extLst>
              </p:cNvPr>
              <p:cNvSpPr/>
              <p:nvPr/>
            </p:nvSpPr>
            <p:spPr>
              <a:xfrm>
                <a:off x="5164359" y="839424"/>
                <a:ext cx="81550" cy="46975"/>
              </a:xfrm>
              <a:custGeom>
                <a:avLst/>
                <a:gdLst/>
                <a:ahLst/>
                <a:cxnLst/>
                <a:rect l="l" t="t" r="r" b="b"/>
                <a:pathLst>
                  <a:path w="3262" h="1879" extrusionOk="0">
                    <a:moveTo>
                      <a:pt x="1625" y="1"/>
                    </a:moveTo>
                    <a:cubicBezTo>
                      <a:pt x="803" y="1"/>
                      <a:pt x="279" y="461"/>
                      <a:pt x="99" y="1249"/>
                    </a:cubicBezTo>
                    <a:cubicBezTo>
                      <a:pt x="0" y="1616"/>
                      <a:pt x="339" y="1879"/>
                      <a:pt x="645" y="1879"/>
                    </a:cubicBezTo>
                    <a:cubicBezTo>
                      <a:pt x="714" y="1879"/>
                      <a:pt x="781" y="1865"/>
                      <a:pt x="842" y="1837"/>
                    </a:cubicBezTo>
                    <a:cubicBezTo>
                      <a:pt x="1620" y="1474"/>
                      <a:pt x="2829" y="1750"/>
                      <a:pt x="3106" y="800"/>
                    </a:cubicBezTo>
                    <a:cubicBezTo>
                      <a:pt x="3261" y="229"/>
                      <a:pt x="2363" y="22"/>
                      <a:pt x="1758" y="5"/>
                    </a:cubicBezTo>
                    <a:cubicBezTo>
                      <a:pt x="1713" y="2"/>
                      <a:pt x="1668" y="1"/>
                      <a:pt x="162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3026;p54">
                <a:extLst>
                  <a:ext uri="{FF2B5EF4-FFF2-40B4-BE49-F238E27FC236}">
                    <a16:creationId xmlns:a16="http://schemas.microsoft.com/office/drawing/2014/main" id="{2490E956-AFAA-BC0C-E51D-485E11A36D3F}"/>
                  </a:ext>
                </a:extLst>
              </p:cNvPr>
              <p:cNvSpPr/>
              <p:nvPr/>
            </p:nvSpPr>
            <p:spPr>
              <a:xfrm>
                <a:off x="6504959" y="3107274"/>
                <a:ext cx="77800" cy="40225"/>
              </a:xfrm>
              <a:custGeom>
                <a:avLst/>
                <a:gdLst/>
                <a:ahLst/>
                <a:cxnLst/>
                <a:rect l="l" t="t" r="r" b="b"/>
                <a:pathLst>
                  <a:path w="3112" h="1609" extrusionOk="0">
                    <a:moveTo>
                      <a:pt x="843" y="80"/>
                    </a:moveTo>
                    <a:cubicBezTo>
                      <a:pt x="352" y="80"/>
                      <a:pt x="1" y="466"/>
                      <a:pt x="65" y="882"/>
                    </a:cubicBezTo>
                    <a:cubicBezTo>
                      <a:pt x="161" y="1545"/>
                      <a:pt x="602" y="1578"/>
                      <a:pt x="1054" y="1578"/>
                    </a:cubicBezTo>
                    <a:cubicBezTo>
                      <a:pt x="1103" y="1578"/>
                      <a:pt x="1152" y="1577"/>
                      <a:pt x="1201" y="1577"/>
                    </a:cubicBezTo>
                    <a:cubicBezTo>
                      <a:pt x="1347" y="1577"/>
                      <a:pt x="1491" y="1581"/>
                      <a:pt x="1620" y="1608"/>
                    </a:cubicBezTo>
                    <a:cubicBezTo>
                      <a:pt x="1746" y="1549"/>
                      <a:pt x="1903" y="1535"/>
                      <a:pt x="2065" y="1535"/>
                    </a:cubicBezTo>
                    <a:cubicBezTo>
                      <a:pt x="2212" y="1535"/>
                      <a:pt x="2363" y="1547"/>
                      <a:pt x="2502" y="1547"/>
                    </a:cubicBezTo>
                    <a:cubicBezTo>
                      <a:pt x="2845" y="1547"/>
                      <a:pt x="3112" y="1478"/>
                      <a:pt x="3037" y="1003"/>
                    </a:cubicBezTo>
                    <a:cubicBezTo>
                      <a:pt x="2882" y="1"/>
                      <a:pt x="1741" y="191"/>
                      <a:pt x="963" y="87"/>
                    </a:cubicBezTo>
                    <a:cubicBezTo>
                      <a:pt x="923" y="82"/>
                      <a:pt x="882" y="80"/>
                      <a:pt x="843" y="8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3027;p54">
                <a:extLst>
                  <a:ext uri="{FF2B5EF4-FFF2-40B4-BE49-F238E27FC236}">
                    <a16:creationId xmlns:a16="http://schemas.microsoft.com/office/drawing/2014/main" id="{F1F00D16-1543-F908-D079-0BEF44E7C8AC}"/>
                  </a:ext>
                </a:extLst>
              </p:cNvPr>
              <p:cNvSpPr/>
              <p:nvPr/>
            </p:nvSpPr>
            <p:spPr>
              <a:xfrm>
                <a:off x="4508834" y="801499"/>
                <a:ext cx="62025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591" extrusionOk="0">
                    <a:moveTo>
                      <a:pt x="1811" y="155"/>
                    </a:moveTo>
                    <a:cubicBezTo>
                      <a:pt x="1713" y="155"/>
                      <a:pt x="1613" y="168"/>
                      <a:pt x="1521" y="191"/>
                    </a:cubicBezTo>
                    <a:cubicBezTo>
                      <a:pt x="985" y="312"/>
                      <a:pt x="121" y="1"/>
                      <a:pt x="52" y="917"/>
                    </a:cubicBezTo>
                    <a:cubicBezTo>
                      <a:pt x="0" y="1487"/>
                      <a:pt x="536" y="1574"/>
                      <a:pt x="1054" y="1591"/>
                    </a:cubicBezTo>
                    <a:cubicBezTo>
                      <a:pt x="1573" y="1418"/>
                      <a:pt x="2385" y="1556"/>
                      <a:pt x="2454" y="727"/>
                    </a:cubicBezTo>
                    <a:cubicBezTo>
                      <a:pt x="2481" y="311"/>
                      <a:pt x="2153" y="155"/>
                      <a:pt x="1811" y="155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3028;p54">
                <a:extLst>
                  <a:ext uri="{FF2B5EF4-FFF2-40B4-BE49-F238E27FC236}">
                    <a16:creationId xmlns:a16="http://schemas.microsoft.com/office/drawing/2014/main" id="{E26256C7-6E58-DDAB-191F-A7CC91369DFA}"/>
                  </a:ext>
                </a:extLst>
              </p:cNvPr>
              <p:cNvSpPr/>
              <p:nvPr/>
            </p:nvSpPr>
            <p:spPr>
              <a:xfrm>
                <a:off x="2224634" y="809299"/>
                <a:ext cx="520200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20808" h="3802" extrusionOk="0">
                    <a:moveTo>
                      <a:pt x="20756" y="0"/>
                    </a:moveTo>
                    <a:lnTo>
                      <a:pt x="20738" y="17"/>
                    </a:lnTo>
                    <a:lnTo>
                      <a:pt x="20773" y="17"/>
                    </a:lnTo>
                    <a:lnTo>
                      <a:pt x="20808" y="0"/>
                    </a:lnTo>
                    <a:close/>
                    <a:moveTo>
                      <a:pt x="1" y="3785"/>
                    </a:moveTo>
                    <a:lnTo>
                      <a:pt x="1" y="3802"/>
                    </a:lnTo>
                    <a:lnTo>
                      <a:pt x="18" y="3802"/>
                    </a:lnTo>
                    <a:lnTo>
                      <a:pt x="18" y="3785"/>
                    </a:ln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3029;p54">
                <a:extLst>
                  <a:ext uri="{FF2B5EF4-FFF2-40B4-BE49-F238E27FC236}">
                    <a16:creationId xmlns:a16="http://schemas.microsoft.com/office/drawing/2014/main" id="{08F5991E-8E3E-C8DD-4FB1-4B9FCA0489B4}"/>
                  </a:ext>
                </a:extLst>
              </p:cNvPr>
              <p:cNvSpPr/>
              <p:nvPr/>
            </p:nvSpPr>
            <p:spPr>
              <a:xfrm>
                <a:off x="357359" y="754049"/>
                <a:ext cx="3232550" cy="3802300"/>
              </a:xfrm>
              <a:custGeom>
                <a:avLst/>
                <a:gdLst/>
                <a:ahLst/>
                <a:cxnLst/>
                <a:rect l="l" t="t" r="r" b="b"/>
                <a:pathLst>
                  <a:path w="129302" h="152092" extrusionOk="0">
                    <a:moveTo>
                      <a:pt x="97270" y="1644"/>
                    </a:moveTo>
                    <a:cubicBezTo>
                      <a:pt x="97347" y="1644"/>
                      <a:pt x="97424" y="1648"/>
                      <a:pt x="97503" y="1657"/>
                    </a:cubicBezTo>
                    <a:cubicBezTo>
                      <a:pt x="97555" y="1674"/>
                      <a:pt x="97607" y="1692"/>
                      <a:pt x="97642" y="1709"/>
                    </a:cubicBezTo>
                    <a:lnTo>
                      <a:pt x="95601" y="2170"/>
                    </a:lnTo>
                    <a:lnTo>
                      <a:pt x="95601" y="2170"/>
                    </a:lnTo>
                    <a:cubicBezTo>
                      <a:pt x="96129" y="1917"/>
                      <a:pt x="96661" y="1644"/>
                      <a:pt x="97270" y="1644"/>
                    </a:cubicBezTo>
                    <a:close/>
                    <a:moveTo>
                      <a:pt x="95473" y="2210"/>
                    </a:moveTo>
                    <a:lnTo>
                      <a:pt x="95447" y="2227"/>
                    </a:lnTo>
                    <a:lnTo>
                      <a:pt x="95429" y="2227"/>
                    </a:lnTo>
                    <a:lnTo>
                      <a:pt x="95464" y="2210"/>
                    </a:lnTo>
                    <a:close/>
                    <a:moveTo>
                      <a:pt x="68358" y="8951"/>
                    </a:moveTo>
                    <a:cubicBezTo>
                      <a:pt x="68553" y="8951"/>
                      <a:pt x="68761" y="9049"/>
                      <a:pt x="68989" y="9313"/>
                    </a:cubicBezTo>
                    <a:cubicBezTo>
                      <a:pt x="69208" y="9280"/>
                      <a:pt x="69420" y="9268"/>
                      <a:pt x="69634" y="9268"/>
                    </a:cubicBezTo>
                    <a:cubicBezTo>
                      <a:pt x="69758" y="9268"/>
                      <a:pt x="69882" y="9272"/>
                      <a:pt x="70008" y="9278"/>
                    </a:cubicBezTo>
                    <a:cubicBezTo>
                      <a:pt x="70061" y="9286"/>
                      <a:pt x="70117" y="9289"/>
                      <a:pt x="70177" y="9289"/>
                    </a:cubicBezTo>
                    <a:cubicBezTo>
                      <a:pt x="70522" y="9289"/>
                      <a:pt x="70965" y="9176"/>
                      <a:pt x="71318" y="9176"/>
                    </a:cubicBezTo>
                    <a:cubicBezTo>
                      <a:pt x="71841" y="9176"/>
                      <a:pt x="72167" y="9425"/>
                      <a:pt x="71685" y="10661"/>
                    </a:cubicBezTo>
                    <a:cubicBezTo>
                      <a:pt x="71581" y="10937"/>
                      <a:pt x="71823" y="11265"/>
                      <a:pt x="72151" y="11386"/>
                    </a:cubicBezTo>
                    <a:cubicBezTo>
                      <a:pt x="72428" y="11438"/>
                      <a:pt x="72722" y="11490"/>
                      <a:pt x="72998" y="11507"/>
                    </a:cubicBezTo>
                    <a:cubicBezTo>
                      <a:pt x="72652" y="11922"/>
                      <a:pt x="72359" y="12406"/>
                      <a:pt x="71927" y="12717"/>
                    </a:cubicBezTo>
                    <a:cubicBezTo>
                      <a:pt x="71831" y="12786"/>
                      <a:pt x="71741" y="12813"/>
                      <a:pt x="71654" y="12813"/>
                    </a:cubicBezTo>
                    <a:cubicBezTo>
                      <a:pt x="71349" y="12813"/>
                      <a:pt x="71090" y="12473"/>
                      <a:pt x="70821" y="12406"/>
                    </a:cubicBezTo>
                    <a:cubicBezTo>
                      <a:pt x="69127" y="11939"/>
                      <a:pt x="69334" y="10488"/>
                      <a:pt x="68989" y="9313"/>
                    </a:cubicBezTo>
                    <a:lnTo>
                      <a:pt x="67330" y="9520"/>
                    </a:lnTo>
                    <a:cubicBezTo>
                      <a:pt x="67668" y="9295"/>
                      <a:pt x="67992" y="8951"/>
                      <a:pt x="68358" y="8951"/>
                    </a:cubicBezTo>
                    <a:close/>
                    <a:moveTo>
                      <a:pt x="51546" y="12467"/>
                    </a:moveTo>
                    <a:cubicBezTo>
                      <a:pt x="51593" y="12467"/>
                      <a:pt x="51647" y="12470"/>
                      <a:pt x="51707" y="12475"/>
                    </a:cubicBezTo>
                    <a:cubicBezTo>
                      <a:pt x="51897" y="12648"/>
                      <a:pt x="52157" y="12890"/>
                      <a:pt x="52433" y="13115"/>
                    </a:cubicBezTo>
                    <a:cubicBezTo>
                      <a:pt x="52260" y="13270"/>
                      <a:pt x="52053" y="13374"/>
                      <a:pt x="51845" y="13460"/>
                    </a:cubicBezTo>
                    <a:cubicBezTo>
                      <a:pt x="51802" y="13467"/>
                      <a:pt x="51764" y="13470"/>
                      <a:pt x="51729" y="13470"/>
                    </a:cubicBezTo>
                    <a:cubicBezTo>
                      <a:pt x="51300" y="13470"/>
                      <a:pt x="51439" y="13007"/>
                      <a:pt x="51327" y="12752"/>
                    </a:cubicBezTo>
                    <a:cubicBezTo>
                      <a:pt x="51225" y="12548"/>
                      <a:pt x="51295" y="12467"/>
                      <a:pt x="51546" y="12467"/>
                    </a:cubicBezTo>
                    <a:close/>
                    <a:moveTo>
                      <a:pt x="55481" y="12549"/>
                    </a:moveTo>
                    <a:cubicBezTo>
                      <a:pt x="55526" y="12549"/>
                      <a:pt x="55570" y="12553"/>
                      <a:pt x="55613" y="12562"/>
                    </a:cubicBezTo>
                    <a:lnTo>
                      <a:pt x="54576" y="13789"/>
                    </a:lnTo>
                    <a:lnTo>
                      <a:pt x="53954" y="13184"/>
                    </a:lnTo>
                    <a:cubicBezTo>
                      <a:pt x="54420" y="12976"/>
                      <a:pt x="54870" y="12752"/>
                      <a:pt x="55336" y="12562"/>
                    </a:cubicBezTo>
                    <a:cubicBezTo>
                      <a:pt x="55388" y="12553"/>
                      <a:pt x="55436" y="12549"/>
                      <a:pt x="55481" y="12549"/>
                    </a:cubicBezTo>
                    <a:close/>
                    <a:moveTo>
                      <a:pt x="116966" y="0"/>
                    </a:moveTo>
                    <a:cubicBezTo>
                      <a:pt x="112339" y="0"/>
                      <a:pt x="107712" y="747"/>
                      <a:pt x="103085" y="1035"/>
                    </a:cubicBezTo>
                    <a:cubicBezTo>
                      <a:pt x="101910" y="1104"/>
                      <a:pt x="100735" y="983"/>
                      <a:pt x="99542" y="1260"/>
                    </a:cubicBezTo>
                    <a:cubicBezTo>
                      <a:pt x="99533" y="1262"/>
                      <a:pt x="99523" y="1263"/>
                      <a:pt x="99512" y="1263"/>
                    </a:cubicBezTo>
                    <a:cubicBezTo>
                      <a:pt x="99194" y="1263"/>
                      <a:pt x="98389" y="307"/>
                      <a:pt x="97503" y="240"/>
                    </a:cubicBezTo>
                    <a:cubicBezTo>
                      <a:pt x="96554" y="172"/>
                      <a:pt x="95607" y="143"/>
                      <a:pt x="94661" y="143"/>
                    </a:cubicBezTo>
                    <a:cubicBezTo>
                      <a:pt x="91541" y="143"/>
                      <a:pt x="88432" y="459"/>
                      <a:pt x="85303" y="724"/>
                    </a:cubicBezTo>
                    <a:cubicBezTo>
                      <a:pt x="83379" y="875"/>
                      <a:pt x="81549" y="1637"/>
                      <a:pt x="79578" y="1637"/>
                    </a:cubicBezTo>
                    <a:cubicBezTo>
                      <a:pt x="79300" y="1637"/>
                      <a:pt x="79020" y="1622"/>
                      <a:pt x="78736" y="1588"/>
                    </a:cubicBezTo>
                    <a:cubicBezTo>
                      <a:pt x="78573" y="1568"/>
                      <a:pt x="78403" y="1557"/>
                      <a:pt x="78229" y="1557"/>
                    </a:cubicBezTo>
                    <a:cubicBezTo>
                      <a:pt x="77349" y="1557"/>
                      <a:pt x="76386" y="1840"/>
                      <a:pt x="75953" y="2677"/>
                    </a:cubicBezTo>
                    <a:cubicBezTo>
                      <a:pt x="75538" y="3489"/>
                      <a:pt x="76333" y="4163"/>
                      <a:pt x="76956" y="4750"/>
                    </a:cubicBezTo>
                    <a:cubicBezTo>
                      <a:pt x="77215" y="4992"/>
                      <a:pt x="77232" y="5511"/>
                      <a:pt x="77370" y="5891"/>
                    </a:cubicBezTo>
                    <a:cubicBezTo>
                      <a:pt x="77348" y="5890"/>
                      <a:pt x="77325" y="5889"/>
                      <a:pt x="77301" y="5889"/>
                    </a:cubicBezTo>
                    <a:cubicBezTo>
                      <a:pt x="77154" y="5889"/>
                      <a:pt x="76988" y="5912"/>
                      <a:pt x="76844" y="5912"/>
                    </a:cubicBezTo>
                    <a:cubicBezTo>
                      <a:pt x="76726" y="5912"/>
                      <a:pt x="76623" y="5896"/>
                      <a:pt x="76558" y="5839"/>
                    </a:cubicBezTo>
                    <a:cubicBezTo>
                      <a:pt x="76285" y="5586"/>
                      <a:pt x="76034" y="5489"/>
                      <a:pt x="75796" y="5489"/>
                    </a:cubicBezTo>
                    <a:cubicBezTo>
                      <a:pt x="75417" y="5489"/>
                      <a:pt x="75070" y="5733"/>
                      <a:pt x="74709" y="5977"/>
                    </a:cubicBezTo>
                    <a:lnTo>
                      <a:pt x="74709" y="5995"/>
                    </a:lnTo>
                    <a:lnTo>
                      <a:pt x="74692" y="5995"/>
                    </a:lnTo>
                    <a:cubicBezTo>
                      <a:pt x="74415" y="6358"/>
                      <a:pt x="73707" y="6479"/>
                      <a:pt x="73897" y="7066"/>
                    </a:cubicBezTo>
                    <a:cubicBezTo>
                      <a:pt x="74104" y="7654"/>
                      <a:pt x="74761" y="7671"/>
                      <a:pt x="75331" y="7723"/>
                    </a:cubicBezTo>
                    <a:lnTo>
                      <a:pt x="75625" y="7723"/>
                    </a:lnTo>
                    <a:lnTo>
                      <a:pt x="77146" y="7982"/>
                    </a:lnTo>
                    <a:cubicBezTo>
                      <a:pt x="76904" y="8068"/>
                      <a:pt x="76662" y="8120"/>
                      <a:pt x="76403" y="8120"/>
                    </a:cubicBezTo>
                    <a:cubicBezTo>
                      <a:pt x="76178" y="8103"/>
                      <a:pt x="75970" y="7930"/>
                      <a:pt x="75729" y="7861"/>
                    </a:cubicBezTo>
                    <a:cubicBezTo>
                      <a:pt x="75594" y="7823"/>
                      <a:pt x="75464" y="7807"/>
                      <a:pt x="75337" y="7807"/>
                    </a:cubicBezTo>
                    <a:cubicBezTo>
                      <a:pt x="74777" y="7807"/>
                      <a:pt x="74273" y="8116"/>
                      <a:pt x="73724" y="8172"/>
                    </a:cubicBezTo>
                    <a:cubicBezTo>
                      <a:pt x="73717" y="8173"/>
                      <a:pt x="73710" y="8174"/>
                      <a:pt x="73702" y="8174"/>
                    </a:cubicBezTo>
                    <a:cubicBezTo>
                      <a:pt x="73450" y="8174"/>
                      <a:pt x="72913" y="7613"/>
                      <a:pt x="72946" y="7394"/>
                    </a:cubicBezTo>
                    <a:cubicBezTo>
                      <a:pt x="73102" y="6479"/>
                      <a:pt x="73810" y="6098"/>
                      <a:pt x="74674" y="5995"/>
                    </a:cubicBezTo>
                    <a:lnTo>
                      <a:pt x="74674" y="5977"/>
                    </a:lnTo>
                    <a:cubicBezTo>
                      <a:pt x="74726" y="5545"/>
                      <a:pt x="74830" y="5113"/>
                      <a:pt x="74951" y="4681"/>
                    </a:cubicBezTo>
                    <a:cubicBezTo>
                      <a:pt x="75072" y="4370"/>
                      <a:pt x="75435" y="4076"/>
                      <a:pt x="75124" y="3748"/>
                    </a:cubicBezTo>
                    <a:cubicBezTo>
                      <a:pt x="74832" y="3467"/>
                      <a:pt x="74483" y="3396"/>
                      <a:pt x="74119" y="3396"/>
                    </a:cubicBezTo>
                    <a:cubicBezTo>
                      <a:pt x="73856" y="3396"/>
                      <a:pt x="73587" y="3433"/>
                      <a:pt x="73326" y="3454"/>
                    </a:cubicBezTo>
                    <a:cubicBezTo>
                      <a:pt x="72946" y="3506"/>
                      <a:pt x="72756" y="3748"/>
                      <a:pt x="72704" y="4180"/>
                    </a:cubicBezTo>
                    <a:cubicBezTo>
                      <a:pt x="72601" y="5252"/>
                      <a:pt x="72134" y="6098"/>
                      <a:pt x="70959" y="6340"/>
                    </a:cubicBezTo>
                    <a:cubicBezTo>
                      <a:pt x="70855" y="6427"/>
                      <a:pt x="70769" y="6513"/>
                      <a:pt x="70665" y="6617"/>
                    </a:cubicBezTo>
                    <a:cubicBezTo>
                      <a:pt x="70786" y="6859"/>
                      <a:pt x="70924" y="7083"/>
                      <a:pt x="71097" y="7291"/>
                    </a:cubicBezTo>
                    <a:cubicBezTo>
                      <a:pt x="71304" y="7412"/>
                      <a:pt x="71546" y="7515"/>
                      <a:pt x="71788" y="7567"/>
                    </a:cubicBezTo>
                    <a:cubicBezTo>
                      <a:pt x="71650" y="7550"/>
                      <a:pt x="71512" y="7541"/>
                      <a:pt x="71374" y="7541"/>
                    </a:cubicBezTo>
                    <a:cubicBezTo>
                      <a:pt x="71235" y="7541"/>
                      <a:pt x="71097" y="7550"/>
                      <a:pt x="70959" y="7567"/>
                    </a:cubicBezTo>
                    <a:cubicBezTo>
                      <a:pt x="70569" y="7671"/>
                      <a:pt x="70173" y="7708"/>
                      <a:pt x="69775" y="7708"/>
                    </a:cubicBezTo>
                    <a:cubicBezTo>
                      <a:pt x="68812" y="7708"/>
                      <a:pt x="67832" y="7494"/>
                      <a:pt x="66868" y="7494"/>
                    </a:cubicBezTo>
                    <a:cubicBezTo>
                      <a:pt x="66108" y="7494"/>
                      <a:pt x="65357" y="7627"/>
                      <a:pt x="64634" y="8103"/>
                    </a:cubicBezTo>
                    <a:cubicBezTo>
                      <a:pt x="64271" y="8345"/>
                      <a:pt x="63580" y="8379"/>
                      <a:pt x="63666" y="8863"/>
                    </a:cubicBezTo>
                    <a:cubicBezTo>
                      <a:pt x="63752" y="9382"/>
                      <a:pt x="64167" y="9900"/>
                      <a:pt x="64547" y="10315"/>
                    </a:cubicBezTo>
                    <a:cubicBezTo>
                      <a:pt x="64666" y="10447"/>
                      <a:pt x="64798" y="10498"/>
                      <a:pt x="64939" y="10498"/>
                    </a:cubicBezTo>
                    <a:cubicBezTo>
                      <a:pt x="65148" y="10498"/>
                      <a:pt x="65375" y="10387"/>
                      <a:pt x="65602" y="10263"/>
                    </a:cubicBezTo>
                    <a:cubicBezTo>
                      <a:pt x="66124" y="9977"/>
                      <a:pt x="66711" y="9789"/>
                      <a:pt x="67269" y="9556"/>
                    </a:cubicBezTo>
                    <a:lnTo>
                      <a:pt x="67269" y="9556"/>
                    </a:lnTo>
                    <a:cubicBezTo>
                      <a:pt x="66173" y="11022"/>
                      <a:pt x="64072" y="10911"/>
                      <a:pt x="62975" y="11974"/>
                    </a:cubicBezTo>
                    <a:cubicBezTo>
                      <a:pt x="62086" y="12850"/>
                      <a:pt x="61268" y="13162"/>
                      <a:pt x="60357" y="13162"/>
                    </a:cubicBezTo>
                    <a:cubicBezTo>
                      <a:pt x="59993" y="13162"/>
                      <a:pt x="59613" y="13112"/>
                      <a:pt x="59207" y="13028"/>
                    </a:cubicBezTo>
                    <a:cubicBezTo>
                      <a:pt x="58430" y="12873"/>
                      <a:pt x="57687" y="12510"/>
                      <a:pt x="56926" y="12233"/>
                    </a:cubicBezTo>
                    <a:cubicBezTo>
                      <a:pt x="57173" y="12050"/>
                      <a:pt x="57402" y="11981"/>
                      <a:pt x="57619" y="11981"/>
                    </a:cubicBezTo>
                    <a:cubicBezTo>
                      <a:pt x="58162" y="11981"/>
                      <a:pt x="58632" y="12416"/>
                      <a:pt x="59138" y="12613"/>
                    </a:cubicBezTo>
                    <a:cubicBezTo>
                      <a:pt x="59332" y="12687"/>
                      <a:pt x="59512" y="12718"/>
                      <a:pt x="59680" y="12718"/>
                    </a:cubicBezTo>
                    <a:cubicBezTo>
                      <a:pt x="60502" y="12718"/>
                      <a:pt x="61062" y="11967"/>
                      <a:pt x="61765" y="11680"/>
                    </a:cubicBezTo>
                    <a:cubicBezTo>
                      <a:pt x="62404" y="11421"/>
                      <a:pt x="61903" y="10851"/>
                      <a:pt x="61661" y="10384"/>
                    </a:cubicBezTo>
                    <a:cubicBezTo>
                      <a:pt x="61454" y="9987"/>
                      <a:pt x="61921" y="9745"/>
                      <a:pt x="62249" y="9537"/>
                    </a:cubicBezTo>
                    <a:cubicBezTo>
                      <a:pt x="62664" y="9295"/>
                      <a:pt x="63441" y="9226"/>
                      <a:pt x="63182" y="8518"/>
                    </a:cubicBezTo>
                    <a:cubicBezTo>
                      <a:pt x="63018" y="8098"/>
                      <a:pt x="62703" y="8030"/>
                      <a:pt x="62354" y="8030"/>
                    </a:cubicBezTo>
                    <a:cubicBezTo>
                      <a:pt x="62187" y="8030"/>
                      <a:pt x="62013" y="8045"/>
                      <a:pt x="61845" y="8045"/>
                    </a:cubicBezTo>
                    <a:cubicBezTo>
                      <a:pt x="61771" y="8045"/>
                      <a:pt x="61698" y="8042"/>
                      <a:pt x="61627" y="8034"/>
                    </a:cubicBezTo>
                    <a:cubicBezTo>
                      <a:pt x="61564" y="8027"/>
                      <a:pt x="61502" y="8024"/>
                      <a:pt x="61440" y="8024"/>
                    </a:cubicBezTo>
                    <a:cubicBezTo>
                      <a:pt x="60620" y="8024"/>
                      <a:pt x="59973" y="8583"/>
                      <a:pt x="59080" y="8583"/>
                    </a:cubicBezTo>
                    <a:cubicBezTo>
                      <a:pt x="59004" y="8583"/>
                      <a:pt x="58925" y="8579"/>
                      <a:pt x="58844" y="8570"/>
                    </a:cubicBezTo>
                    <a:cubicBezTo>
                      <a:pt x="57410" y="8414"/>
                      <a:pt x="56391" y="7671"/>
                      <a:pt x="55181" y="7187"/>
                    </a:cubicBezTo>
                    <a:cubicBezTo>
                      <a:pt x="54440" y="6892"/>
                      <a:pt x="53723" y="6767"/>
                      <a:pt x="53025" y="6767"/>
                    </a:cubicBezTo>
                    <a:cubicBezTo>
                      <a:pt x="51022" y="6767"/>
                      <a:pt x="49177" y="7799"/>
                      <a:pt x="47370" y="8812"/>
                    </a:cubicBezTo>
                    <a:cubicBezTo>
                      <a:pt x="46903" y="9071"/>
                      <a:pt x="46765" y="9434"/>
                      <a:pt x="46972" y="9969"/>
                    </a:cubicBezTo>
                    <a:cubicBezTo>
                      <a:pt x="47155" y="10426"/>
                      <a:pt x="47351" y="10748"/>
                      <a:pt x="47819" y="10748"/>
                    </a:cubicBezTo>
                    <a:cubicBezTo>
                      <a:pt x="47883" y="10748"/>
                      <a:pt x="47952" y="10742"/>
                      <a:pt x="48026" y="10730"/>
                    </a:cubicBezTo>
                    <a:lnTo>
                      <a:pt x="50498" y="10280"/>
                    </a:lnTo>
                    <a:cubicBezTo>
                      <a:pt x="50618" y="10263"/>
                      <a:pt x="50739" y="10229"/>
                      <a:pt x="50878" y="10194"/>
                    </a:cubicBezTo>
                    <a:lnTo>
                      <a:pt x="50878" y="10194"/>
                    </a:lnTo>
                    <a:cubicBezTo>
                      <a:pt x="50878" y="10298"/>
                      <a:pt x="50860" y="10401"/>
                      <a:pt x="50860" y="10505"/>
                    </a:cubicBezTo>
                    <a:cubicBezTo>
                      <a:pt x="50614" y="11663"/>
                      <a:pt x="50148" y="12321"/>
                      <a:pt x="49280" y="12321"/>
                    </a:cubicBezTo>
                    <a:cubicBezTo>
                      <a:pt x="48931" y="12321"/>
                      <a:pt x="48517" y="12214"/>
                      <a:pt x="48026" y="11991"/>
                    </a:cubicBezTo>
                    <a:cubicBezTo>
                      <a:pt x="46374" y="11254"/>
                      <a:pt x="44693" y="10979"/>
                      <a:pt x="42955" y="10979"/>
                    </a:cubicBezTo>
                    <a:cubicBezTo>
                      <a:pt x="42002" y="10979"/>
                      <a:pt x="41033" y="11062"/>
                      <a:pt x="40042" y="11196"/>
                    </a:cubicBezTo>
                    <a:cubicBezTo>
                      <a:pt x="38536" y="11404"/>
                      <a:pt x="37062" y="12285"/>
                      <a:pt x="35569" y="12285"/>
                    </a:cubicBezTo>
                    <a:cubicBezTo>
                      <a:pt x="35195" y="12285"/>
                      <a:pt x="34820" y="12230"/>
                      <a:pt x="34443" y="12095"/>
                    </a:cubicBezTo>
                    <a:cubicBezTo>
                      <a:pt x="32698" y="11490"/>
                      <a:pt x="30900" y="11110"/>
                      <a:pt x="29068" y="10920"/>
                    </a:cubicBezTo>
                    <a:cubicBezTo>
                      <a:pt x="27080" y="10698"/>
                      <a:pt x="25171" y="10202"/>
                      <a:pt x="23146" y="10202"/>
                    </a:cubicBezTo>
                    <a:cubicBezTo>
                      <a:pt x="22337" y="10202"/>
                      <a:pt x="21510" y="10281"/>
                      <a:pt x="20652" y="10488"/>
                    </a:cubicBezTo>
                    <a:cubicBezTo>
                      <a:pt x="18383" y="11055"/>
                      <a:pt x="16215" y="12269"/>
                      <a:pt x="13793" y="12269"/>
                    </a:cubicBezTo>
                    <a:cubicBezTo>
                      <a:pt x="13559" y="12269"/>
                      <a:pt x="13322" y="12258"/>
                      <a:pt x="13083" y="12233"/>
                    </a:cubicBezTo>
                    <a:cubicBezTo>
                      <a:pt x="13049" y="12230"/>
                      <a:pt x="13015" y="12229"/>
                      <a:pt x="12982" y="12229"/>
                    </a:cubicBezTo>
                    <a:cubicBezTo>
                      <a:pt x="12473" y="12229"/>
                      <a:pt x="12176" y="12605"/>
                      <a:pt x="12323" y="13287"/>
                    </a:cubicBezTo>
                    <a:cubicBezTo>
                      <a:pt x="12498" y="14071"/>
                      <a:pt x="12325" y="14707"/>
                      <a:pt x="11687" y="14707"/>
                    </a:cubicBezTo>
                    <a:cubicBezTo>
                      <a:pt x="11510" y="14707"/>
                      <a:pt x="11296" y="14658"/>
                      <a:pt x="11044" y="14549"/>
                    </a:cubicBezTo>
                    <a:cubicBezTo>
                      <a:pt x="10655" y="14378"/>
                      <a:pt x="10292" y="14308"/>
                      <a:pt x="9947" y="14308"/>
                    </a:cubicBezTo>
                    <a:cubicBezTo>
                      <a:pt x="9034" y="14308"/>
                      <a:pt x="8242" y="14801"/>
                      <a:pt x="7415" y="15240"/>
                    </a:cubicBezTo>
                    <a:cubicBezTo>
                      <a:pt x="6965" y="15482"/>
                      <a:pt x="6672" y="15914"/>
                      <a:pt x="6879" y="16467"/>
                    </a:cubicBezTo>
                    <a:cubicBezTo>
                      <a:pt x="7027" y="16886"/>
                      <a:pt x="7334" y="16988"/>
                      <a:pt x="7700" y="16988"/>
                    </a:cubicBezTo>
                    <a:cubicBezTo>
                      <a:pt x="7802" y="16988"/>
                      <a:pt x="7910" y="16980"/>
                      <a:pt x="8020" y="16968"/>
                    </a:cubicBezTo>
                    <a:cubicBezTo>
                      <a:pt x="8305" y="16929"/>
                      <a:pt x="8590" y="16910"/>
                      <a:pt x="8875" y="16910"/>
                    </a:cubicBezTo>
                    <a:cubicBezTo>
                      <a:pt x="8970" y="16910"/>
                      <a:pt x="9065" y="16912"/>
                      <a:pt x="9160" y="16917"/>
                    </a:cubicBezTo>
                    <a:cubicBezTo>
                      <a:pt x="9186" y="16919"/>
                      <a:pt x="9214" y="16920"/>
                      <a:pt x="9242" y="16920"/>
                    </a:cubicBezTo>
                    <a:cubicBezTo>
                      <a:pt x="9458" y="16920"/>
                      <a:pt x="9735" y="16862"/>
                      <a:pt x="9947" y="16862"/>
                    </a:cubicBezTo>
                    <a:cubicBezTo>
                      <a:pt x="10131" y="16862"/>
                      <a:pt x="10266" y="16906"/>
                      <a:pt x="10266" y="17072"/>
                    </a:cubicBezTo>
                    <a:cubicBezTo>
                      <a:pt x="10266" y="17498"/>
                      <a:pt x="9728" y="17637"/>
                      <a:pt x="9291" y="17637"/>
                    </a:cubicBezTo>
                    <a:cubicBezTo>
                      <a:pt x="9214" y="17637"/>
                      <a:pt x="9141" y="17633"/>
                      <a:pt x="9074" y="17625"/>
                    </a:cubicBezTo>
                    <a:cubicBezTo>
                      <a:pt x="8873" y="17604"/>
                      <a:pt x="8677" y="17594"/>
                      <a:pt x="8484" y="17594"/>
                    </a:cubicBezTo>
                    <a:cubicBezTo>
                      <a:pt x="6314" y="17594"/>
                      <a:pt x="4587" y="18859"/>
                      <a:pt x="2714" y="19716"/>
                    </a:cubicBezTo>
                    <a:cubicBezTo>
                      <a:pt x="1193" y="20407"/>
                      <a:pt x="2351" y="21548"/>
                      <a:pt x="2282" y="22429"/>
                    </a:cubicBezTo>
                    <a:cubicBezTo>
                      <a:pt x="2264" y="22814"/>
                      <a:pt x="2455" y="22907"/>
                      <a:pt x="2706" y="22907"/>
                    </a:cubicBezTo>
                    <a:cubicBezTo>
                      <a:pt x="2939" y="22907"/>
                      <a:pt x="3223" y="22827"/>
                      <a:pt x="3440" y="22827"/>
                    </a:cubicBezTo>
                    <a:cubicBezTo>
                      <a:pt x="3665" y="22827"/>
                      <a:pt x="3872" y="22982"/>
                      <a:pt x="4079" y="23069"/>
                    </a:cubicBezTo>
                    <a:cubicBezTo>
                      <a:pt x="3924" y="23242"/>
                      <a:pt x="3751" y="23380"/>
                      <a:pt x="3544" y="23501"/>
                    </a:cubicBezTo>
                    <a:cubicBezTo>
                      <a:pt x="2610" y="23881"/>
                      <a:pt x="1643" y="24192"/>
                      <a:pt x="709" y="24589"/>
                    </a:cubicBezTo>
                    <a:cubicBezTo>
                      <a:pt x="329" y="24745"/>
                      <a:pt x="1" y="25142"/>
                      <a:pt x="226" y="25609"/>
                    </a:cubicBezTo>
                    <a:cubicBezTo>
                      <a:pt x="325" y="25816"/>
                      <a:pt x="462" y="25880"/>
                      <a:pt x="615" y="25880"/>
                    </a:cubicBezTo>
                    <a:cubicBezTo>
                      <a:pt x="807" y="25880"/>
                      <a:pt x="1026" y="25778"/>
                      <a:pt x="1228" y="25730"/>
                    </a:cubicBezTo>
                    <a:cubicBezTo>
                      <a:pt x="2248" y="25454"/>
                      <a:pt x="3354" y="25350"/>
                      <a:pt x="4252" y="24866"/>
                    </a:cubicBezTo>
                    <a:cubicBezTo>
                      <a:pt x="4601" y="24679"/>
                      <a:pt x="4965" y="24620"/>
                      <a:pt x="5336" y="24620"/>
                    </a:cubicBezTo>
                    <a:cubicBezTo>
                      <a:pt x="5952" y="24620"/>
                      <a:pt x="6585" y="24782"/>
                      <a:pt x="7191" y="24782"/>
                    </a:cubicBezTo>
                    <a:cubicBezTo>
                      <a:pt x="7702" y="24782"/>
                      <a:pt x="8195" y="24667"/>
                      <a:pt x="8642" y="24244"/>
                    </a:cubicBezTo>
                    <a:cubicBezTo>
                      <a:pt x="9143" y="23760"/>
                      <a:pt x="9627" y="23276"/>
                      <a:pt x="10128" y="22809"/>
                    </a:cubicBezTo>
                    <a:cubicBezTo>
                      <a:pt x="10518" y="22438"/>
                      <a:pt x="10935" y="22335"/>
                      <a:pt x="11366" y="22335"/>
                    </a:cubicBezTo>
                    <a:cubicBezTo>
                      <a:pt x="11904" y="22335"/>
                      <a:pt x="12465" y="22495"/>
                      <a:pt x="13026" y="22495"/>
                    </a:cubicBezTo>
                    <a:cubicBezTo>
                      <a:pt x="13270" y="22495"/>
                      <a:pt x="13515" y="22465"/>
                      <a:pt x="13757" y="22377"/>
                    </a:cubicBezTo>
                    <a:cubicBezTo>
                      <a:pt x="14876" y="21972"/>
                      <a:pt x="15968" y="21278"/>
                      <a:pt x="17215" y="21278"/>
                    </a:cubicBezTo>
                    <a:cubicBezTo>
                      <a:pt x="17721" y="21278"/>
                      <a:pt x="18252" y="21392"/>
                      <a:pt x="18820" y="21686"/>
                    </a:cubicBezTo>
                    <a:cubicBezTo>
                      <a:pt x="20272" y="22429"/>
                      <a:pt x="22242" y="22343"/>
                      <a:pt x="21966" y="24780"/>
                    </a:cubicBezTo>
                    <a:cubicBezTo>
                      <a:pt x="21914" y="25212"/>
                      <a:pt x="22104" y="25868"/>
                      <a:pt x="22415" y="26127"/>
                    </a:cubicBezTo>
                    <a:cubicBezTo>
                      <a:pt x="23746" y="27251"/>
                      <a:pt x="23659" y="29411"/>
                      <a:pt x="23210" y="29981"/>
                    </a:cubicBezTo>
                    <a:cubicBezTo>
                      <a:pt x="22052" y="31485"/>
                      <a:pt x="22484" y="32573"/>
                      <a:pt x="22985" y="33973"/>
                    </a:cubicBezTo>
                    <a:cubicBezTo>
                      <a:pt x="23124" y="34405"/>
                      <a:pt x="22795" y="35045"/>
                      <a:pt x="22553" y="35529"/>
                    </a:cubicBezTo>
                    <a:cubicBezTo>
                      <a:pt x="21447" y="37844"/>
                      <a:pt x="19356" y="39469"/>
                      <a:pt x="18233" y="41802"/>
                    </a:cubicBezTo>
                    <a:cubicBezTo>
                      <a:pt x="17455" y="43409"/>
                      <a:pt x="17058" y="48783"/>
                      <a:pt x="18354" y="49734"/>
                    </a:cubicBezTo>
                    <a:cubicBezTo>
                      <a:pt x="20220" y="51116"/>
                      <a:pt x="19927" y="52862"/>
                      <a:pt x="20238" y="54659"/>
                    </a:cubicBezTo>
                    <a:cubicBezTo>
                      <a:pt x="20428" y="55748"/>
                      <a:pt x="20410" y="57528"/>
                      <a:pt x="20687" y="57752"/>
                    </a:cubicBezTo>
                    <a:cubicBezTo>
                      <a:pt x="22380" y="59083"/>
                      <a:pt x="22242" y="61364"/>
                      <a:pt x="23625" y="62764"/>
                    </a:cubicBezTo>
                    <a:cubicBezTo>
                      <a:pt x="23915" y="63066"/>
                      <a:pt x="24197" y="63258"/>
                      <a:pt x="24508" y="63258"/>
                    </a:cubicBezTo>
                    <a:cubicBezTo>
                      <a:pt x="24660" y="63258"/>
                      <a:pt x="24820" y="63212"/>
                      <a:pt x="24990" y="63110"/>
                    </a:cubicBezTo>
                    <a:cubicBezTo>
                      <a:pt x="25508" y="62816"/>
                      <a:pt x="25526" y="62246"/>
                      <a:pt x="25197" y="61831"/>
                    </a:cubicBezTo>
                    <a:cubicBezTo>
                      <a:pt x="23607" y="59671"/>
                      <a:pt x="23746" y="56888"/>
                      <a:pt x="22536" y="54590"/>
                    </a:cubicBezTo>
                    <a:cubicBezTo>
                      <a:pt x="22415" y="54348"/>
                      <a:pt x="22605" y="53933"/>
                      <a:pt x="22692" y="53605"/>
                    </a:cubicBezTo>
                    <a:cubicBezTo>
                      <a:pt x="22704" y="53568"/>
                      <a:pt x="22878" y="53539"/>
                      <a:pt x="22981" y="53539"/>
                    </a:cubicBezTo>
                    <a:cubicBezTo>
                      <a:pt x="23021" y="53539"/>
                      <a:pt x="23050" y="53543"/>
                      <a:pt x="23054" y="53553"/>
                    </a:cubicBezTo>
                    <a:cubicBezTo>
                      <a:pt x="23175" y="53812"/>
                      <a:pt x="23366" y="54106"/>
                      <a:pt x="23366" y="54400"/>
                    </a:cubicBezTo>
                    <a:cubicBezTo>
                      <a:pt x="23383" y="56819"/>
                      <a:pt x="24973" y="58617"/>
                      <a:pt x="26027" y="60569"/>
                    </a:cubicBezTo>
                    <a:cubicBezTo>
                      <a:pt x="26977" y="62297"/>
                      <a:pt x="28654" y="63663"/>
                      <a:pt x="27720" y="65978"/>
                    </a:cubicBezTo>
                    <a:cubicBezTo>
                      <a:pt x="27530" y="66445"/>
                      <a:pt x="27928" y="66791"/>
                      <a:pt x="28273" y="67136"/>
                    </a:cubicBezTo>
                    <a:cubicBezTo>
                      <a:pt x="29138" y="68000"/>
                      <a:pt x="30226" y="68536"/>
                      <a:pt x="31246" y="69193"/>
                    </a:cubicBezTo>
                    <a:cubicBezTo>
                      <a:pt x="32910" y="70222"/>
                      <a:pt x="34447" y="71516"/>
                      <a:pt x="36422" y="71516"/>
                    </a:cubicBezTo>
                    <a:cubicBezTo>
                      <a:pt x="36867" y="71516"/>
                      <a:pt x="37334" y="71451"/>
                      <a:pt x="37830" y="71301"/>
                    </a:cubicBezTo>
                    <a:cubicBezTo>
                      <a:pt x="37930" y="71272"/>
                      <a:pt x="38022" y="71258"/>
                      <a:pt x="38107" y="71258"/>
                    </a:cubicBezTo>
                    <a:cubicBezTo>
                      <a:pt x="38527" y="71258"/>
                      <a:pt x="38793" y="71582"/>
                      <a:pt x="39023" y="71941"/>
                    </a:cubicBezTo>
                    <a:cubicBezTo>
                      <a:pt x="39748" y="73098"/>
                      <a:pt x="40768" y="73721"/>
                      <a:pt x="42116" y="74032"/>
                    </a:cubicBezTo>
                    <a:cubicBezTo>
                      <a:pt x="43585" y="74360"/>
                      <a:pt x="45296" y="74775"/>
                      <a:pt x="45745" y="76399"/>
                    </a:cubicBezTo>
                    <a:cubicBezTo>
                      <a:pt x="46194" y="78110"/>
                      <a:pt x="47439" y="79112"/>
                      <a:pt x="48648" y="79907"/>
                    </a:cubicBezTo>
                    <a:cubicBezTo>
                      <a:pt x="49237" y="80296"/>
                      <a:pt x="50039" y="81326"/>
                      <a:pt x="50895" y="81326"/>
                    </a:cubicBezTo>
                    <a:cubicBezTo>
                      <a:pt x="51372" y="81326"/>
                      <a:pt x="51865" y="81007"/>
                      <a:pt x="52347" y="80080"/>
                    </a:cubicBezTo>
                    <a:cubicBezTo>
                      <a:pt x="52462" y="79850"/>
                      <a:pt x="52631" y="79714"/>
                      <a:pt x="52813" y="79714"/>
                    </a:cubicBezTo>
                    <a:cubicBezTo>
                      <a:pt x="53013" y="79714"/>
                      <a:pt x="53228" y="79880"/>
                      <a:pt x="53401" y="80270"/>
                    </a:cubicBezTo>
                    <a:cubicBezTo>
                      <a:pt x="54593" y="83156"/>
                      <a:pt x="53919" y="85697"/>
                      <a:pt x="51621" y="87943"/>
                    </a:cubicBezTo>
                    <a:cubicBezTo>
                      <a:pt x="50498" y="89049"/>
                      <a:pt x="49806" y="90604"/>
                      <a:pt x="50774" y="92194"/>
                    </a:cubicBezTo>
                    <a:cubicBezTo>
                      <a:pt x="51085" y="92730"/>
                      <a:pt x="51068" y="92886"/>
                      <a:pt x="50688" y="93283"/>
                    </a:cubicBezTo>
                    <a:cubicBezTo>
                      <a:pt x="49685" y="94337"/>
                      <a:pt x="49703" y="95875"/>
                      <a:pt x="50567" y="96636"/>
                    </a:cubicBezTo>
                    <a:cubicBezTo>
                      <a:pt x="52208" y="98087"/>
                      <a:pt x="52986" y="99971"/>
                      <a:pt x="53971" y="101803"/>
                    </a:cubicBezTo>
                    <a:cubicBezTo>
                      <a:pt x="55440" y="104516"/>
                      <a:pt x="56771" y="107281"/>
                      <a:pt x="59933" y="108629"/>
                    </a:cubicBezTo>
                    <a:cubicBezTo>
                      <a:pt x="61661" y="109372"/>
                      <a:pt x="62629" y="111014"/>
                      <a:pt x="62664" y="113122"/>
                    </a:cubicBezTo>
                    <a:cubicBezTo>
                      <a:pt x="62716" y="116319"/>
                      <a:pt x="62871" y="119516"/>
                      <a:pt x="63096" y="122713"/>
                    </a:cubicBezTo>
                    <a:cubicBezTo>
                      <a:pt x="63251" y="125115"/>
                      <a:pt x="64426" y="127431"/>
                      <a:pt x="63631" y="129920"/>
                    </a:cubicBezTo>
                    <a:cubicBezTo>
                      <a:pt x="63303" y="130922"/>
                      <a:pt x="63459" y="131907"/>
                      <a:pt x="63839" y="132875"/>
                    </a:cubicBezTo>
                    <a:cubicBezTo>
                      <a:pt x="64323" y="134067"/>
                      <a:pt x="64461" y="135363"/>
                      <a:pt x="64288" y="136642"/>
                    </a:cubicBezTo>
                    <a:cubicBezTo>
                      <a:pt x="64184" y="137593"/>
                      <a:pt x="64582" y="138664"/>
                      <a:pt x="65653" y="139148"/>
                    </a:cubicBezTo>
                    <a:cubicBezTo>
                      <a:pt x="65680" y="139159"/>
                      <a:pt x="65711" y="139163"/>
                      <a:pt x="65743" y="139163"/>
                    </a:cubicBezTo>
                    <a:cubicBezTo>
                      <a:pt x="65886" y="139163"/>
                      <a:pt x="66069" y="139076"/>
                      <a:pt x="66205" y="139076"/>
                    </a:cubicBezTo>
                    <a:cubicBezTo>
                      <a:pt x="66332" y="139076"/>
                      <a:pt x="66419" y="139151"/>
                      <a:pt x="66397" y="139442"/>
                    </a:cubicBezTo>
                    <a:cubicBezTo>
                      <a:pt x="66362" y="139995"/>
                      <a:pt x="67071" y="140565"/>
                      <a:pt x="66293" y="141135"/>
                    </a:cubicBezTo>
                    <a:cubicBezTo>
                      <a:pt x="65895" y="141412"/>
                      <a:pt x="65360" y="142259"/>
                      <a:pt x="65774" y="142414"/>
                    </a:cubicBezTo>
                    <a:cubicBezTo>
                      <a:pt x="66898" y="142846"/>
                      <a:pt x="66500" y="143797"/>
                      <a:pt x="66777" y="144488"/>
                    </a:cubicBezTo>
                    <a:cubicBezTo>
                      <a:pt x="67468" y="146164"/>
                      <a:pt x="68505" y="147668"/>
                      <a:pt x="69801" y="148929"/>
                    </a:cubicBezTo>
                    <a:cubicBezTo>
                      <a:pt x="71823" y="150906"/>
                      <a:pt x="74091" y="152091"/>
                      <a:pt x="76808" y="152091"/>
                    </a:cubicBezTo>
                    <a:cubicBezTo>
                      <a:pt x="77226" y="152091"/>
                      <a:pt x="77656" y="152063"/>
                      <a:pt x="78096" y="152005"/>
                    </a:cubicBezTo>
                    <a:cubicBezTo>
                      <a:pt x="78355" y="151953"/>
                      <a:pt x="78580" y="151781"/>
                      <a:pt x="78718" y="151556"/>
                    </a:cubicBezTo>
                    <a:cubicBezTo>
                      <a:pt x="78874" y="151262"/>
                      <a:pt x="78615" y="151038"/>
                      <a:pt x="78355" y="150882"/>
                    </a:cubicBezTo>
                    <a:cubicBezTo>
                      <a:pt x="77595" y="150415"/>
                      <a:pt x="76835" y="149914"/>
                      <a:pt x="76040" y="149482"/>
                    </a:cubicBezTo>
                    <a:cubicBezTo>
                      <a:pt x="73914" y="148342"/>
                      <a:pt x="73551" y="146648"/>
                      <a:pt x="74899" y="144695"/>
                    </a:cubicBezTo>
                    <a:cubicBezTo>
                      <a:pt x="75608" y="143658"/>
                      <a:pt x="75694" y="142570"/>
                      <a:pt x="74173" y="142017"/>
                    </a:cubicBezTo>
                    <a:cubicBezTo>
                      <a:pt x="73707" y="141861"/>
                      <a:pt x="72929" y="141550"/>
                      <a:pt x="73551" y="140997"/>
                    </a:cubicBezTo>
                    <a:cubicBezTo>
                      <a:pt x="74260" y="140340"/>
                      <a:pt x="74260" y="139597"/>
                      <a:pt x="74415" y="138837"/>
                    </a:cubicBezTo>
                    <a:cubicBezTo>
                      <a:pt x="74605" y="137783"/>
                      <a:pt x="73534" y="136193"/>
                      <a:pt x="75677" y="135985"/>
                    </a:cubicBezTo>
                    <a:cubicBezTo>
                      <a:pt x="75746" y="135985"/>
                      <a:pt x="75850" y="135588"/>
                      <a:pt x="75798" y="135432"/>
                    </a:cubicBezTo>
                    <a:cubicBezTo>
                      <a:pt x="75444" y="134260"/>
                      <a:pt x="75867" y="133923"/>
                      <a:pt x="76900" y="133923"/>
                    </a:cubicBezTo>
                    <a:cubicBezTo>
                      <a:pt x="76978" y="133923"/>
                      <a:pt x="77060" y="133925"/>
                      <a:pt x="77146" y="133929"/>
                    </a:cubicBezTo>
                    <a:cubicBezTo>
                      <a:pt x="77188" y="133931"/>
                      <a:pt x="77231" y="133932"/>
                      <a:pt x="77272" y="133932"/>
                    </a:cubicBezTo>
                    <a:cubicBezTo>
                      <a:pt x="78202" y="133932"/>
                      <a:pt x="78980" y="133388"/>
                      <a:pt x="79427" y="132512"/>
                    </a:cubicBezTo>
                    <a:cubicBezTo>
                      <a:pt x="79859" y="131648"/>
                      <a:pt x="79738" y="130836"/>
                      <a:pt x="79047" y="130110"/>
                    </a:cubicBezTo>
                    <a:cubicBezTo>
                      <a:pt x="78857" y="129902"/>
                      <a:pt x="78822" y="129557"/>
                      <a:pt x="78701" y="129280"/>
                    </a:cubicBezTo>
                    <a:lnTo>
                      <a:pt x="78701" y="129280"/>
                    </a:lnTo>
                    <a:cubicBezTo>
                      <a:pt x="78977" y="129298"/>
                      <a:pt x="79237" y="129332"/>
                      <a:pt x="79513" y="129384"/>
                    </a:cubicBezTo>
                    <a:cubicBezTo>
                      <a:pt x="79669" y="129427"/>
                      <a:pt x="79830" y="129448"/>
                      <a:pt x="79991" y="129448"/>
                    </a:cubicBezTo>
                    <a:cubicBezTo>
                      <a:pt x="80347" y="129448"/>
                      <a:pt x="80702" y="129344"/>
                      <a:pt x="80999" y="129142"/>
                    </a:cubicBezTo>
                    <a:cubicBezTo>
                      <a:pt x="82900" y="128001"/>
                      <a:pt x="83350" y="125841"/>
                      <a:pt x="84473" y="124148"/>
                    </a:cubicBezTo>
                    <a:cubicBezTo>
                      <a:pt x="85216" y="123024"/>
                      <a:pt x="86149" y="121815"/>
                      <a:pt x="85544" y="120225"/>
                    </a:cubicBezTo>
                    <a:cubicBezTo>
                      <a:pt x="85026" y="118808"/>
                      <a:pt x="85959" y="118186"/>
                      <a:pt x="86927" y="117356"/>
                    </a:cubicBezTo>
                    <a:cubicBezTo>
                      <a:pt x="88258" y="116233"/>
                      <a:pt x="90314" y="116371"/>
                      <a:pt x="91230" y="115213"/>
                    </a:cubicBezTo>
                    <a:cubicBezTo>
                      <a:pt x="93096" y="112846"/>
                      <a:pt x="93788" y="109908"/>
                      <a:pt x="93874" y="106866"/>
                    </a:cubicBezTo>
                    <a:cubicBezTo>
                      <a:pt x="93909" y="105743"/>
                      <a:pt x="93563" y="104637"/>
                      <a:pt x="94635" y="103635"/>
                    </a:cubicBezTo>
                    <a:cubicBezTo>
                      <a:pt x="95637" y="102650"/>
                      <a:pt x="96432" y="101492"/>
                      <a:pt x="97002" y="100213"/>
                    </a:cubicBezTo>
                    <a:cubicBezTo>
                      <a:pt x="98350" y="97189"/>
                      <a:pt x="97555" y="95668"/>
                      <a:pt x="93770" y="93404"/>
                    </a:cubicBezTo>
                    <a:cubicBezTo>
                      <a:pt x="92864" y="92866"/>
                      <a:pt x="92012" y="92178"/>
                      <a:pt x="90923" y="92178"/>
                    </a:cubicBezTo>
                    <a:cubicBezTo>
                      <a:pt x="90787" y="92178"/>
                      <a:pt x="90648" y="92189"/>
                      <a:pt x="90504" y="92212"/>
                    </a:cubicBezTo>
                    <a:cubicBezTo>
                      <a:pt x="90375" y="92232"/>
                      <a:pt x="90250" y="92241"/>
                      <a:pt x="90128" y="92241"/>
                    </a:cubicBezTo>
                    <a:cubicBezTo>
                      <a:pt x="89316" y="92241"/>
                      <a:pt x="88640" y="91827"/>
                      <a:pt x="87964" y="91451"/>
                    </a:cubicBezTo>
                    <a:cubicBezTo>
                      <a:pt x="86720" y="90760"/>
                      <a:pt x="85423" y="90190"/>
                      <a:pt x="84076" y="89740"/>
                    </a:cubicBezTo>
                    <a:cubicBezTo>
                      <a:pt x="83419" y="89533"/>
                      <a:pt x="82365" y="89412"/>
                      <a:pt x="82226" y="88306"/>
                    </a:cubicBezTo>
                    <a:cubicBezTo>
                      <a:pt x="81898" y="85511"/>
                      <a:pt x="80349" y="82231"/>
                      <a:pt x="77208" y="82231"/>
                    </a:cubicBezTo>
                    <a:cubicBezTo>
                      <a:pt x="77047" y="82231"/>
                      <a:pt x="76883" y="82240"/>
                      <a:pt x="76714" y="82258"/>
                    </a:cubicBezTo>
                    <a:cubicBezTo>
                      <a:pt x="76610" y="82274"/>
                      <a:pt x="76507" y="82282"/>
                      <a:pt x="76405" y="82282"/>
                    </a:cubicBezTo>
                    <a:cubicBezTo>
                      <a:pt x="75873" y="82282"/>
                      <a:pt x="75365" y="82061"/>
                      <a:pt x="75003" y="81670"/>
                    </a:cubicBezTo>
                    <a:cubicBezTo>
                      <a:pt x="73810" y="80478"/>
                      <a:pt x="72722" y="79147"/>
                      <a:pt x="71356" y="78179"/>
                    </a:cubicBezTo>
                    <a:cubicBezTo>
                      <a:pt x="70652" y="77672"/>
                      <a:pt x="69937" y="76844"/>
                      <a:pt x="68958" y="76844"/>
                    </a:cubicBezTo>
                    <a:cubicBezTo>
                      <a:pt x="68735" y="76844"/>
                      <a:pt x="68499" y="76887"/>
                      <a:pt x="68246" y="76987"/>
                    </a:cubicBezTo>
                    <a:cubicBezTo>
                      <a:pt x="68013" y="77081"/>
                      <a:pt x="67785" y="77113"/>
                      <a:pt x="67562" y="77113"/>
                    </a:cubicBezTo>
                    <a:cubicBezTo>
                      <a:pt x="67089" y="77113"/>
                      <a:pt x="66635" y="76969"/>
                      <a:pt x="66189" y="76969"/>
                    </a:cubicBezTo>
                    <a:cubicBezTo>
                      <a:pt x="64783" y="76969"/>
                      <a:pt x="63941" y="75706"/>
                      <a:pt x="62605" y="75706"/>
                    </a:cubicBezTo>
                    <a:cubicBezTo>
                      <a:pt x="62579" y="75706"/>
                      <a:pt x="62552" y="75707"/>
                      <a:pt x="62525" y="75708"/>
                    </a:cubicBezTo>
                    <a:cubicBezTo>
                      <a:pt x="62280" y="75708"/>
                      <a:pt x="61828" y="76012"/>
                      <a:pt x="61511" y="76012"/>
                    </a:cubicBezTo>
                    <a:cubicBezTo>
                      <a:pt x="61248" y="76012"/>
                      <a:pt x="61077" y="75802"/>
                      <a:pt x="61195" y="75034"/>
                    </a:cubicBezTo>
                    <a:cubicBezTo>
                      <a:pt x="61232" y="74788"/>
                      <a:pt x="60883" y="74612"/>
                      <a:pt x="60617" y="74612"/>
                    </a:cubicBezTo>
                    <a:cubicBezTo>
                      <a:pt x="60509" y="74612"/>
                      <a:pt x="60415" y="74641"/>
                      <a:pt x="60365" y="74706"/>
                    </a:cubicBezTo>
                    <a:cubicBezTo>
                      <a:pt x="59225" y="76088"/>
                      <a:pt x="57099" y="76071"/>
                      <a:pt x="56166" y="77747"/>
                    </a:cubicBezTo>
                    <a:cubicBezTo>
                      <a:pt x="55842" y="78325"/>
                      <a:pt x="55457" y="78771"/>
                      <a:pt x="54917" y="78771"/>
                    </a:cubicBezTo>
                    <a:cubicBezTo>
                      <a:pt x="54649" y="78771"/>
                      <a:pt x="54343" y="78661"/>
                      <a:pt x="53988" y="78404"/>
                    </a:cubicBezTo>
                    <a:cubicBezTo>
                      <a:pt x="53637" y="78125"/>
                      <a:pt x="53206" y="77982"/>
                      <a:pt x="52772" y="77982"/>
                    </a:cubicBezTo>
                    <a:cubicBezTo>
                      <a:pt x="52480" y="77982"/>
                      <a:pt x="52186" y="78047"/>
                      <a:pt x="51915" y="78179"/>
                    </a:cubicBezTo>
                    <a:cubicBezTo>
                      <a:pt x="51373" y="78410"/>
                      <a:pt x="50918" y="78527"/>
                      <a:pt x="50541" y="78527"/>
                    </a:cubicBezTo>
                    <a:cubicBezTo>
                      <a:pt x="49618" y="78527"/>
                      <a:pt x="49166" y="77825"/>
                      <a:pt x="49080" y="76365"/>
                    </a:cubicBezTo>
                    <a:cubicBezTo>
                      <a:pt x="49046" y="75397"/>
                      <a:pt x="49184" y="74446"/>
                      <a:pt x="49478" y="73530"/>
                    </a:cubicBezTo>
                    <a:cubicBezTo>
                      <a:pt x="50012" y="71861"/>
                      <a:pt x="49095" y="70692"/>
                      <a:pt x="47366" y="70692"/>
                    </a:cubicBezTo>
                    <a:cubicBezTo>
                      <a:pt x="47305" y="70692"/>
                      <a:pt x="47243" y="70693"/>
                      <a:pt x="47179" y="70696"/>
                    </a:cubicBezTo>
                    <a:cubicBezTo>
                      <a:pt x="46730" y="70714"/>
                      <a:pt x="46281" y="70765"/>
                      <a:pt x="45814" y="70783"/>
                    </a:cubicBezTo>
                    <a:cubicBezTo>
                      <a:pt x="45755" y="70784"/>
                      <a:pt x="45699" y="70786"/>
                      <a:pt x="45645" y="70786"/>
                    </a:cubicBezTo>
                    <a:cubicBezTo>
                      <a:pt x="45148" y="70786"/>
                      <a:pt x="44886" y="70683"/>
                      <a:pt x="45088" y="69919"/>
                    </a:cubicBezTo>
                    <a:cubicBezTo>
                      <a:pt x="45469" y="68484"/>
                      <a:pt x="46143" y="67240"/>
                      <a:pt x="46886" y="65996"/>
                    </a:cubicBezTo>
                    <a:cubicBezTo>
                      <a:pt x="47214" y="65443"/>
                      <a:pt x="47231" y="64993"/>
                      <a:pt x="46747" y="64613"/>
                    </a:cubicBezTo>
                    <a:cubicBezTo>
                      <a:pt x="46406" y="64334"/>
                      <a:pt x="45929" y="64209"/>
                      <a:pt x="45417" y="64209"/>
                    </a:cubicBezTo>
                    <a:cubicBezTo>
                      <a:pt x="44221" y="64209"/>
                      <a:pt x="42833" y="64889"/>
                      <a:pt x="42531" y="65857"/>
                    </a:cubicBezTo>
                    <a:cubicBezTo>
                      <a:pt x="42161" y="67044"/>
                      <a:pt x="40793" y="67929"/>
                      <a:pt x="39553" y="67929"/>
                    </a:cubicBezTo>
                    <a:cubicBezTo>
                      <a:pt x="39113" y="67929"/>
                      <a:pt x="38689" y="67817"/>
                      <a:pt x="38331" y="67568"/>
                    </a:cubicBezTo>
                    <a:cubicBezTo>
                      <a:pt x="36966" y="66601"/>
                      <a:pt x="35998" y="64872"/>
                      <a:pt x="36517" y="63455"/>
                    </a:cubicBezTo>
                    <a:cubicBezTo>
                      <a:pt x="37571" y="60569"/>
                      <a:pt x="37986" y="56802"/>
                      <a:pt x="41822" y="56093"/>
                    </a:cubicBezTo>
                    <a:cubicBezTo>
                      <a:pt x="44259" y="55627"/>
                      <a:pt x="46696" y="55299"/>
                      <a:pt x="49167" y="55126"/>
                    </a:cubicBezTo>
                    <a:cubicBezTo>
                      <a:pt x="49252" y="55120"/>
                      <a:pt x="49338" y="55117"/>
                      <a:pt x="49425" y="55117"/>
                    </a:cubicBezTo>
                    <a:cubicBezTo>
                      <a:pt x="50819" y="55117"/>
                      <a:pt x="52364" y="55920"/>
                      <a:pt x="51811" y="58133"/>
                    </a:cubicBezTo>
                    <a:cubicBezTo>
                      <a:pt x="51707" y="58582"/>
                      <a:pt x="52087" y="59204"/>
                      <a:pt x="52329" y="59688"/>
                    </a:cubicBezTo>
                    <a:cubicBezTo>
                      <a:pt x="52602" y="60250"/>
                      <a:pt x="52992" y="60846"/>
                      <a:pt x="53666" y="60846"/>
                    </a:cubicBezTo>
                    <a:cubicBezTo>
                      <a:pt x="53675" y="60846"/>
                      <a:pt x="53685" y="60846"/>
                      <a:pt x="53695" y="60846"/>
                    </a:cubicBezTo>
                    <a:cubicBezTo>
                      <a:pt x="54455" y="60811"/>
                      <a:pt x="54628" y="60085"/>
                      <a:pt x="54852" y="59498"/>
                    </a:cubicBezTo>
                    <a:cubicBezTo>
                      <a:pt x="55146" y="58703"/>
                      <a:pt x="55146" y="57822"/>
                      <a:pt x="54887" y="57027"/>
                    </a:cubicBezTo>
                    <a:cubicBezTo>
                      <a:pt x="54127" y="54642"/>
                      <a:pt x="54922" y="53017"/>
                      <a:pt x="57116" y="51894"/>
                    </a:cubicBezTo>
                    <a:cubicBezTo>
                      <a:pt x="58291" y="51307"/>
                      <a:pt x="59328" y="50442"/>
                      <a:pt x="60469" y="49786"/>
                    </a:cubicBezTo>
                    <a:cubicBezTo>
                      <a:pt x="62128" y="48818"/>
                      <a:pt x="61575" y="46641"/>
                      <a:pt x="63096" y="45448"/>
                    </a:cubicBezTo>
                    <a:cubicBezTo>
                      <a:pt x="64720" y="44169"/>
                      <a:pt x="65757" y="42113"/>
                      <a:pt x="68194" y="42061"/>
                    </a:cubicBezTo>
                    <a:cubicBezTo>
                      <a:pt x="68574" y="42044"/>
                      <a:pt x="69006" y="41888"/>
                      <a:pt x="69075" y="41456"/>
                    </a:cubicBezTo>
                    <a:cubicBezTo>
                      <a:pt x="69369" y="39711"/>
                      <a:pt x="70924" y="39417"/>
                      <a:pt x="72151" y="38760"/>
                    </a:cubicBezTo>
                    <a:cubicBezTo>
                      <a:pt x="72321" y="38667"/>
                      <a:pt x="72565" y="38512"/>
                      <a:pt x="72753" y="38512"/>
                    </a:cubicBezTo>
                    <a:cubicBezTo>
                      <a:pt x="72950" y="38512"/>
                      <a:pt x="73086" y="38680"/>
                      <a:pt x="73015" y="39261"/>
                    </a:cubicBezTo>
                    <a:cubicBezTo>
                      <a:pt x="72956" y="39796"/>
                      <a:pt x="73330" y="40078"/>
                      <a:pt x="73743" y="40078"/>
                    </a:cubicBezTo>
                    <a:cubicBezTo>
                      <a:pt x="73931" y="40078"/>
                      <a:pt x="74127" y="40020"/>
                      <a:pt x="74294" y="39901"/>
                    </a:cubicBezTo>
                    <a:cubicBezTo>
                      <a:pt x="75746" y="38898"/>
                      <a:pt x="77457" y="38501"/>
                      <a:pt x="78995" y="37723"/>
                    </a:cubicBezTo>
                    <a:cubicBezTo>
                      <a:pt x="79738" y="37326"/>
                      <a:pt x="80291" y="36773"/>
                      <a:pt x="79790" y="35995"/>
                    </a:cubicBezTo>
                    <a:cubicBezTo>
                      <a:pt x="79597" y="35708"/>
                      <a:pt x="79414" y="35603"/>
                      <a:pt x="79239" y="35603"/>
                    </a:cubicBezTo>
                    <a:cubicBezTo>
                      <a:pt x="78865" y="35603"/>
                      <a:pt x="78524" y="36083"/>
                      <a:pt x="78183" y="36306"/>
                    </a:cubicBezTo>
                    <a:cubicBezTo>
                      <a:pt x="77820" y="36545"/>
                      <a:pt x="77447" y="36741"/>
                      <a:pt x="77083" y="36741"/>
                    </a:cubicBezTo>
                    <a:cubicBezTo>
                      <a:pt x="76789" y="36741"/>
                      <a:pt x="76501" y="36612"/>
                      <a:pt x="76230" y="36272"/>
                    </a:cubicBezTo>
                    <a:cubicBezTo>
                      <a:pt x="75677" y="35563"/>
                      <a:pt x="76126" y="35148"/>
                      <a:pt x="76731" y="34751"/>
                    </a:cubicBezTo>
                    <a:cubicBezTo>
                      <a:pt x="77318" y="34371"/>
                      <a:pt x="77284" y="33818"/>
                      <a:pt x="77025" y="33196"/>
                    </a:cubicBezTo>
                    <a:cubicBezTo>
                      <a:pt x="76921" y="32919"/>
                      <a:pt x="76161" y="33023"/>
                      <a:pt x="76593" y="32643"/>
                    </a:cubicBezTo>
                    <a:cubicBezTo>
                      <a:pt x="76708" y="32536"/>
                      <a:pt x="76805" y="32492"/>
                      <a:pt x="76888" y="32492"/>
                    </a:cubicBezTo>
                    <a:cubicBezTo>
                      <a:pt x="77143" y="32492"/>
                      <a:pt x="77279" y="32892"/>
                      <a:pt x="77474" y="33126"/>
                    </a:cubicBezTo>
                    <a:cubicBezTo>
                      <a:pt x="77830" y="33563"/>
                      <a:pt x="78559" y="33892"/>
                      <a:pt x="79019" y="33892"/>
                    </a:cubicBezTo>
                    <a:cubicBezTo>
                      <a:pt x="79251" y="33892"/>
                      <a:pt x="79415" y="33808"/>
                      <a:pt x="79427" y="33610"/>
                    </a:cubicBezTo>
                    <a:cubicBezTo>
                      <a:pt x="79485" y="32639"/>
                      <a:pt x="79866" y="32465"/>
                      <a:pt x="80317" y="32465"/>
                    </a:cubicBezTo>
                    <a:cubicBezTo>
                      <a:pt x="80569" y="32465"/>
                      <a:pt x="80843" y="32519"/>
                      <a:pt x="81095" y="32519"/>
                    </a:cubicBezTo>
                    <a:cubicBezTo>
                      <a:pt x="81194" y="32519"/>
                      <a:pt x="81290" y="32511"/>
                      <a:pt x="81380" y="32487"/>
                    </a:cubicBezTo>
                    <a:cubicBezTo>
                      <a:pt x="81894" y="32340"/>
                      <a:pt x="82271" y="31830"/>
                      <a:pt x="82830" y="31830"/>
                    </a:cubicBezTo>
                    <a:cubicBezTo>
                      <a:pt x="82928" y="31830"/>
                      <a:pt x="83031" y="31846"/>
                      <a:pt x="83142" y="31882"/>
                    </a:cubicBezTo>
                    <a:cubicBezTo>
                      <a:pt x="82658" y="32470"/>
                      <a:pt x="82192" y="33075"/>
                      <a:pt x="81708" y="33679"/>
                    </a:cubicBezTo>
                    <a:cubicBezTo>
                      <a:pt x="81604" y="33766"/>
                      <a:pt x="81483" y="33835"/>
                      <a:pt x="81362" y="33904"/>
                    </a:cubicBezTo>
                    <a:cubicBezTo>
                      <a:pt x="81034" y="34129"/>
                      <a:pt x="80775" y="34423"/>
                      <a:pt x="80878" y="34872"/>
                    </a:cubicBezTo>
                    <a:cubicBezTo>
                      <a:pt x="80999" y="35304"/>
                      <a:pt x="81380" y="35252"/>
                      <a:pt x="81673" y="35425"/>
                    </a:cubicBezTo>
                    <a:cubicBezTo>
                      <a:pt x="81973" y="35596"/>
                      <a:pt x="82292" y="35648"/>
                      <a:pt x="82615" y="35648"/>
                    </a:cubicBezTo>
                    <a:cubicBezTo>
                      <a:pt x="83130" y="35648"/>
                      <a:pt x="83658" y="35514"/>
                      <a:pt x="84141" y="35514"/>
                    </a:cubicBezTo>
                    <a:cubicBezTo>
                      <a:pt x="84489" y="35514"/>
                      <a:pt x="84814" y="35584"/>
                      <a:pt x="85095" y="35822"/>
                    </a:cubicBezTo>
                    <a:cubicBezTo>
                      <a:pt x="85535" y="36187"/>
                      <a:pt x="85875" y="36332"/>
                      <a:pt x="86134" y="36332"/>
                    </a:cubicBezTo>
                    <a:cubicBezTo>
                      <a:pt x="86710" y="36332"/>
                      <a:pt x="86887" y="35618"/>
                      <a:pt x="86875" y="35010"/>
                    </a:cubicBezTo>
                    <a:cubicBezTo>
                      <a:pt x="86858" y="34215"/>
                      <a:pt x="87601" y="32729"/>
                      <a:pt x="85665" y="32625"/>
                    </a:cubicBezTo>
                    <a:cubicBezTo>
                      <a:pt x="84991" y="32591"/>
                      <a:pt x="85130" y="31986"/>
                      <a:pt x="85596" y="31485"/>
                    </a:cubicBezTo>
                    <a:cubicBezTo>
                      <a:pt x="87186" y="29791"/>
                      <a:pt x="86650" y="27527"/>
                      <a:pt x="84508" y="26767"/>
                    </a:cubicBezTo>
                    <a:cubicBezTo>
                      <a:pt x="84006" y="26594"/>
                      <a:pt x="83557" y="26214"/>
                      <a:pt x="83661" y="25834"/>
                    </a:cubicBezTo>
                    <a:cubicBezTo>
                      <a:pt x="83972" y="24503"/>
                      <a:pt x="83039" y="23432"/>
                      <a:pt x="83090" y="22170"/>
                    </a:cubicBezTo>
                    <a:cubicBezTo>
                      <a:pt x="83108" y="21773"/>
                      <a:pt x="83073" y="21375"/>
                      <a:pt x="82624" y="21220"/>
                    </a:cubicBezTo>
                    <a:cubicBezTo>
                      <a:pt x="82529" y="21188"/>
                      <a:pt x="82437" y="21174"/>
                      <a:pt x="82348" y="21174"/>
                    </a:cubicBezTo>
                    <a:cubicBezTo>
                      <a:pt x="82049" y="21174"/>
                      <a:pt x="81787" y="21339"/>
                      <a:pt x="81587" y="21565"/>
                    </a:cubicBezTo>
                    <a:cubicBezTo>
                      <a:pt x="81086" y="22135"/>
                      <a:pt x="80464" y="22602"/>
                      <a:pt x="79755" y="22913"/>
                    </a:cubicBezTo>
                    <a:cubicBezTo>
                      <a:pt x="79583" y="22995"/>
                      <a:pt x="79411" y="23071"/>
                      <a:pt x="79247" y="23071"/>
                    </a:cubicBezTo>
                    <a:cubicBezTo>
                      <a:pt x="79097" y="23071"/>
                      <a:pt x="78954" y="23008"/>
                      <a:pt x="78822" y="22827"/>
                    </a:cubicBezTo>
                    <a:cubicBezTo>
                      <a:pt x="78563" y="22498"/>
                      <a:pt x="78753" y="22274"/>
                      <a:pt x="78960" y="22015"/>
                    </a:cubicBezTo>
                    <a:cubicBezTo>
                      <a:pt x="79496" y="21254"/>
                      <a:pt x="79254" y="20736"/>
                      <a:pt x="78459" y="20338"/>
                    </a:cubicBezTo>
                    <a:cubicBezTo>
                      <a:pt x="78131" y="20165"/>
                      <a:pt x="77837" y="19941"/>
                      <a:pt x="77578" y="19664"/>
                    </a:cubicBezTo>
                    <a:cubicBezTo>
                      <a:pt x="77168" y="19146"/>
                      <a:pt x="76356" y="18913"/>
                      <a:pt x="75491" y="18913"/>
                    </a:cubicBezTo>
                    <a:cubicBezTo>
                      <a:pt x="74278" y="18913"/>
                      <a:pt x="72961" y="19371"/>
                      <a:pt x="72497" y="20148"/>
                    </a:cubicBezTo>
                    <a:cubicBezTo>
                      <a:pt x="72065" y="20874"/>
                      <a:pt x="71788" y="21824"/>
                      <a:pt x="70803" y="22170"/>
                    </a:cubicBezTo>
                    <a:cubicBezTo>
                      <a:pt x="70354" y="22326"/>
                      <a:pt x="70043" y="22792"/>
                      <a:pt x="70337" y="23276"/>
                    </a:cubicBezTo>
                    <a:cubicBezTo>
                      <a:pt x="71356" y="25004"/>
                      <a:pt x="70043" y="25488"/>
                      <a:pt x="68902" y="26024"/>
                    </a:cubicBezTo>
                    <a:cubicBezTo>
                      <a:pt x="67693" y="26577"/>
                      <a:pt x="66241" y="26801"/>
                      <a:pt x="66345" y="28685"/>
                    </a:cubicBezTo>
                    <a:cubicBezTo>
                      <a:pt x="66379" y="29117"/>
                      <a:pt x="65895" y="29601"/>
                      <a:pt x="65584" y="30016"/>
                    </a:cubicBezTo>
                    <a:cubicBezTo>
                      <a:pt x="65442" y="30197"/>
                      <a:pt x="65232" y="30465"/>
                      <a:pt x="64983" y="30465"/>
                    </a:cubicBezTo>
                    <a:cubicBezTo>
                      <a:pt x="64899" y="30465"/>
                      <a:pt x="64811" y="30435"/>
                      <a:pt x="64720" y="30361"/>
                    </a:cubicBezTo>
                    <a:cubicBezTo>
                      <a:pt x="64409" y="30120"/>
                      <a:pt x="64288" y="29705"/>
                      <a:pt x="64409" y="29342"/>
                    </a:cubicBezTo>
                    <a:cubicBezTo>
                      <a:pt x="64893" y="27596"/>
                      <a:pt x="65083" y="25989"/>
                      <a:pt x="62508" y="25903"/>
                    </a:cubicBezTo>
                    <a:cubicBezTo>
                      <a:pt x="62249" y="25903"/>
                      <a:pt x="61938" y="25644"/>
                      <a:pt x="61748" y="25436"/>
                    </a:cubicBezTo>
                    <a:cubicBezTo>
                      <a:pt x="61084" y="24759"/>
                      <a:pt x="60400" y="24243"/>
                      <a:pt x="59552" y="24243"/>
                    </a:cubicBezTo>
                    <a:cubicBezTo>
                      <a:pt x="59252" y="24243"/>
                      <a:pt x="58932" y="24307"/>
                      <a:pt x="58585" y="24451"/>
                    </a:cubicBezTo>
                    <a:cubicBezTo>
                      <a:pt x="58566" y="24457"/>
                      <a:pt x="58545" y="24459"/>
                      <a:pt x="58523" y="24459"/>
                    </a:cubicBezTo>
                    <a:cubicBezTo>
                      <a:pt x="58409" y="24459"/>
                      <a:pt x="58269" y="24394"/>
                      <a:pt x="58153" y="24365"/>
                    </a:cubicBezTo>
                    <a:cubicBezTo>
                      <a:pt x="58758" y="23501"/>
                      <a:pt x="57687" y="22429"/>
                      <a:pt x="58827" y="21462"/>
                    </a:cubicBezTo>
                    <a:cubicBezTo>
                      <a:pt x="61800" y="18990"/>
                      <a:pt x="65757" y="18558"/>
                      <a:pt x="68781" y="16294"/>
                    </a:cubicBezTo>
                    <a:lnTo>
                      <a:pt x="69455" y="15828"/>
                    </a:lnTo>
                    <a:cubicBezTo>
                      <a:pt x="70337" y="15586"/>
                      <a:pt x="71218" y="15206"/>
                      <a:pt x="72117" y="15119"/>
                    </a:cubicBezTo>
                    <a:cubicBezTo>
                      <a:pt x="74346" y="14912"/>
                      <a:pt x="75331" y="13910"/>
                      <a:pt x="75262" y="11767"/>
                    </a:cubicBezTo>
                    <a:cubicBezTo>
                      <a:pt x="75262" y="11596"/>
                      <a:pt x="75299" y="11543"/>
                      <a:pt x="75353" y="11543"/>
                    </a:cubicBezTo>
                    <a:cubicBezTo>
                      <a:pt x="75441" y="11543"/>
                      <a:pt x="75574" y="11687"/>
                      <a:pt x="75659" y="11698"/>
                    </a:cubicBezTo>
                    <a:cubicBezTo>
                      <a:pt x="76835" y="11749"/>
                      <a:pt x="77733" y="12683"/>
                      <a:pt x="78943" y="12752"/>
                    </a:cubicBezTo>
                    <a:cubicBezTo>
                      <a:pt x="79461" y="12769"/>
                      <a:pt x="79945" y="13391"/>
                      <a:pt x="80412" y="13789"/>
                    </a:cubicBezTo>
                    <a:cubicBezTo>
                      <a:pt x="80395" y="13944"/>
                      <a:pt x="80325" y="14082"/>
                      <a:pt x="80204" y="14203"/>
                    </a:cubicBezTo>
                    <a:cubicBezTo>
                      <a:pt x="79099" y="14649"/>
                      <a:pt x="78211" y="15599"/>
                      <a:pt x="76924" y="15599"/>
                    </a:cubicBezTo>
                    <a:cubicBezTo>
                      <a:pt x="76763" y="15599"/>
                      <a:pt x="76595" y="15584"/>
                      <a:pt x="76420" y="15551"/>
                    </a:cubicBezTo>
                    <a:cubicBezTo>
                      <a:pt x="76325" y="15534"/>
                      <a:pt x="76229" y="15525"/>
                      <a:pt x="76135" y="15525"/>
                    </a:cubicBezTo>
                    <a:cubicBezTo>
                      <a:pt x="75478" y="15525"/>
                      <a:pt x="74895" y="15947"/>
                      <a:pt x="74985" y="16778"/>
                    </a:cubicBezTo>
                    <a:cubicBezTo>
                      <a:pt x="75041" y="17437"/>
                      <a:pt x="75422" y="17620"/>
                      <a:pt x="75866" y="17620"/>
                    </a:cubicBezTo>
                    <a:cubicBezTo>
                      <a:pt x="76109" y="17620"/>
                      <a:pt x="76372" y="17565"/>
                      <a:pt x="76610" y="17504"/>
                    </a:cubicBezTo>
                    <a:cubicBezTo>
                      <a:pt x="76822" y="17451"/>
                      <a:pt x="77015" y="17425"/>
                      <a:pt x="77193" y="17425"/>
                    </a:cubicBezTo>
                    <a:cubicBezTo>
                      <a:pt x="77828" y="17425"/>
                      <a:pt x="78286" y="17750"/>
                      <a:pt x="78839" y="18316"/>
                    </a:cubicBezTo>
                    <a:cubicBezTo>
                      <a:pt x="79617" y="19094"/>
                      <a:pt x="80723" y="19612"/>
                      <a:pt x="81794" y="19993"/>
                    </a:cubicBezTo>
                    <a:cubicBezTo>
                      <a:pt x="81906" y="20034"/>
                      <a:pt x="82005" y="20053"/>
                      <a:pt x="82094" y="20053"/>
                    </a:cubicBezTo>
                    <a:cubicBezTo>
                      <a:pt x="82595" y="20053"/>
                      <a:pt x="82747" y="19445"/>
                      <a:pt x="82762" y="18887"/>
                    </a:cubicBezTo>
                    <a:cubicBezTo>
                      <a:pt x="82805" y="18878"/>
                      <a:pt x="82849" y="18874"/>
                      <a:pt x="82892" y="18874"/>
                    </a:cubicBezTo>
                    <a:cubicBezTo>
                      <a:pt x="82935" y="18874"/>
                      <a:pt x="82978" y="18878"/>
                      <a:pt x="83021" y="18887"/>
                    </a:cubicBezTo>
                    <a:cubicBezTo>
                      <a:pt x="83375" y="18985"/>
                      <a:pt x="83662" y="19030"/>
                      <a:pt x="83892" y="19030"/>
                    </a:cubicBezTo>
                    <a:cubicBezTo>
                      <a:pt x="85038" y="19030"/>
                      <a:pt x="84816" y="17932"/>
                      <a:pt x="84629" y="16882"/>
                    </a:cubicBezTo>
                    <a:cubicBezTo>
                      <a:pt x="84577" y="16588"/>
                      <a:pt x="84404" y="16122"/>
                      <a:pt x="84525" y="16018"/>
                    </a:cubicBezTo>
                    <a:cubicBezTo>
                      <a:pt x="84606" y="15948"/>
                      <a:pt x="84680" y="15920"/>
                      <a:pt x="84749" y="15920"/>
                    </a:cubicBezTo>
                    <a:cubicBezTo>
                      <a:pt x="84985" y="15920"/>
                      <a:pt x="85161" y="16252"/>
                      <a:pt x="85389" y="16346"/>
                    </a:cubicBezTo>
                    <a:cubicBezTo>
                      <a:pt x="85637" y="16436"/>
                      <a:pt x="85876" y="16474"/>
                      <a:pt x="86110" y="16474"/>
                    </a:cubicBezTo>
                    <a:cubicBezTo>
                      <a:pt x="86771" y="16474"/>
                      <a:pt x="87381" y="16174"/>
                      <a:pt x="87981" y="15931"/>
                    </a:cubicBezTo>
                    <a:cubicBezTo>
                      <a:pt x="88344" y="15793"/>
                      <a:pt x="88500" y="15275"/>
                      <a:pt x="88258" y="15033"/>
                    </a:cubicBezTo>
                    <a:cubicBezTo>
                      <a:pt x="87065" y="13754"/>
                      <a:pt x="85976" y="12406"/>
                      <a:pt x="84819" y="11110"/>
                    </a:cubicBezTo>
                    <a:cubicBezTo>
                      <a:pt x="84162" y="10350"/>
                      <a:pt x="83160" y="9779"/>
                      <a:pt x="82537" y="8915"/>
                    </a:cubicBezTo>
                    <a:cubicBezTo>
                      <a:pt x="82209" y="8379"/>
                      <a:pt x="81639" y="8034"/>
                      <a:pt x="81017" y="7999"/>
                    </a:cubicBezTo>
                    <a:cubicBezTo>
                      <a:pt x="80983" y="7995"/>
                      <a:pt x="80950" y="7994"/>
                      <a:pt x="80916" y="7994"/>
                    </a:cubicBezTo>
                    <a:cubicBezTo>
                      <a:pt x="80688" y="7994"/>
                      <a:pt x="80453" y="8074"/>
                      <a:pt x="80228" y="8074"/>
                    </a:cubicBezTo>
                    <a:cubicBezTo>
                      <a:pt x="80056" y="8074"/>
                      <a:pt x="79890" y="8027"/>
                      <a:pt x="79738" y="7861"/>
                    </a:cubicBezTo>
                    <a:cubicBezTo>
                      <a:pt x="80170" y="7757"/>
                      <a:pt x="80602" y="7654"/>
                      <a:pt x="81017" y="7585"/>
                    </a:cubicBezTo>
                    <a:cubicBezTo>
                      <a:pt x="81518" y="7481"/>
                      <a:pt x="82192" y="7567"/>
                      <a:pt x="82226" y="6859"/>
                    </a:cubicBezTo>
                    <a:cubicBezTo>
                      <a:pt x="82278" y="6202"/>
                      <a:pt x="81673" y="6167"/>
                      <a:pt x="81207" y="6046"/>
                    </a:cubicBezTo>
                    <a:cubicBezTo>
                      <a:pt x="81086" y="6012"/>
                      <a:pt x="80948" y="5960"/>
                      <a:pt x="80844" y="5891"/>
                    </a:cubicBezTo>
                    <a:cubicBezTo>
                      <a:pt x="80958" y="5878"/>
                      <a:pt x="81101" y="5837"/>
                      <a:pt x="81223" y="5837"/>
                    </a:cubicBezTo>
                    <a:cubicBezTo>
                      <a:pt x="81267" y="5837"/>
                      <a:pt x="81309" y="5843"/>
                      <a:pt x="81345" y="5856"/>
                    </a:cubicBezTo>
                    <a:cubicBezTo>
                      <a:pt x="81816" y="6065"/>
                      <a:pt x="82272" y="6151"/>
                      <a:pt x="82714" y="6151"/>
                    </a:cubicBezTo>
                    <a:cubicBezTo>
                      <a:pt x="83993" y="6151"/>
                      <a:pt x="85157" y="5437"/>
                      <a:pt x="86236" y="4923"/>
                    </a:cubicBezTo>
                    <a:cubicBezTo>
                      <a:pt x="89182" y="3528"/>
                      <a:pt x="92334" y="3094"/>
                      <a:pt x="95401" y="2235"/>
                    </a:cubicBezTo>
                    <a:lnTo>
                      <a:pt x="95401" y="2235"/>
                    </a:lnTo>
                    <a:cubicBezTo>
                      <a:pt x="93986" y="3267"/>
                      <a:pt x="92263" y="3834"/>
                      <a:pt x="90504" y="3834"/>
                    </a:cubicBezTo>
                    <a:cubicBezTo>
                      <a:pt x="90401" y="3834"/>
                      <a:pt x="90295" y="3831"/>
                      <a:pt x="90191" y="3831"/>
                    </a:cubicBezTo>
                    <a:cubicBezTo>
                      <a:pt x="89827" y="3831"/>
                      <a:pt x="89479" y="3873"/>
                      <a:pt x="89277" y="4249"/>
                    </a:cubicBezTo>
                    <a:cubicBezTo>
                      <a:pt x="89018" y="4802"/>
                      <a:pt x="89467" y="5113"/>
                      <a:pt x="89744" y="5528"/>
                    </a:cubicBezTo>
                    <a:cubicBezTo>
                      <a:pt x="90251" y="6307"/>
                      <a:pt x="90887" y="6586"/>
                      <a:pt x="91608" y="6586"/>
                    </a:cubicBezTo>
                    <a:cubicBezTo>
                      <a:pt x="91943" y="6586"/>
                      <a:pt x="92297" y="6525"/>
                      <a:pt x="92664" y="6427"/>
                    </a:cubicBezTo>
                    <a:cubicBezTo>
                      <a:pt x="93037" y="6322"/>
                      <a:pt x="93404" y="6272"/>
                      <a:pt x="93755" y="6272"/>
                    </a:cubicBezTo>
                    <a:cubicBezTo>
                      <a:pt x="95314" y="6272"/>
                      <a:pt x="96561" y="7243"/>
                      <a:pt x="96518" y="8639"/>
                    </a:cubicBezTo>
                    <a:cubicBezTo>
                      <a:pt x="96501" y="9123"/>
                      <a:pt x="96000" y="9710"/>
                      <a:pt x="96155" y="10073"/>
                    </a:cubicBezTo>
                    <a:cubicBezTo>
                      <a:pt x="96656" y="11300"/>
                      <a:pt x="95758" y="12302"/>
                      <a:pt x="95378" y="13045"/>
                    </a:cubicBezTo>
                    <a:cubicBezTo>
                      <a:pt x="94393" y="15016"/>
                      <a:pt x="93649" y="16709"/>
                      <a:pt x="95412" y="18541"/>
                    </a:cubicBezTo>
                    <a:cubicBezTo>
                      <a:pt x="95602" y="18714"/>
                      <a:pt x="95723" y="18938"/>
                      <a:pt x="95758" y="19180"/>
                    </a:cubicBezTo>
                    <a:cubicBezTo>
                      <a:pt x="95810" y="21358"/>
                      <a:pt x="97901" y="20788"/>
                      <a:pt x="99007" y="21479"/>
                    </a:cubicBezTo>
                    <a:cubicBezTo>
                      <a:pt x="99192" y="21597"/>
                      <a:pt x="99367" y="21648"/>
                      <a:pt x="99531" y="21648"/>
                    </a:cubicBezTo>
                    <a:cubicBezTo>
                      <a:pt x="100207" y="21648"/>
                      <a:pt x="100708" y="20784"/>
                      <a:pt x="101098" y="20200"/>
                    </a:cubicBezTo>
                    <a:cubicBezTo>
                      <a:pt x="102256" y="18472"/>
                      <a:pt x="104088" y="17055"/>
                      <a:pt x="105729" y="16536"/>
                    </a:cubicBezTo>
                    <a:cubicBezTo>
                      <a:pt x="109220" y="15396"/>
                      <a:pt x="112486" y="13547"/>
                      <a:pt x="116254" y="13115"/>
                    </a:cubicBezTo>
                    <a:cubicBezTo>
                      <a:pt x="117965" y="12907"/>
                      <a:pt x="119935" y="12320"/>
                      <a:pt x="120021" y="9883"/>
                    </a:cubicBezTo>
                    <a:cubicBezTo>
                      <a:pt x="120021" y="9693"/>
                      <a:pt x="120349" y="9485"/>
                      <a:pt x="120557" y="9330"/>
                    </a:cubicBezTo>
                    <a:cubicBezTo>
                      <a:pt x="121663" y="8552"/>
                      <a:pt x="123132" y="8034"/>
                      <a:pt x="122631" y="6202"/>
                    </a:cubicBezTo>
                    <a:cubicBezTo>
                      <a:pt x="122594" y="6055"/>
                      <a:pt x="122626" y="6020"/>
                      <a:pt x="122682" y="6020"/>
                    </a:cubicBezTo>
                    <a:cubicBezTo>
                      <a:pt x="122731" y="6020"/>
                      <a:pt x="122799" y="6046"/>
                      <a:pt x="122855" y="6046"/>
                    </a:cubicBezTo>
                    <a:cubicBezTo>
                      <a:pt x="122928" y="6051"/>
                      <a:pt x="122998" y="6053"/>
                      <a:pt x="123064" y="6053"/>
                    </a:cubicBezTo>
                    <a:cubicBezTo>
                      <a:pt x="124269" y="6053"/>
                      <a:pt x="124381" y="5321"/>
                      <a:pt x="123840" y="4387"/>
                    </a:cubicBezTo>
                    <a:cubicBezTo>
                      <a:pt x="123581" y="3921"/>
                      <a:pt x="123875" y="3955"/>
                      <a:pt x="124048" y="3817"/>
                    </a:cubicBezTo>
                    <a:cubicBezTo>
                      <a:pt x="125240" y="2867"/>
                      <a:pt x="126640" y="2728"/>
                      <a:pt x="128092" y="2659"/>
                    </a:cubicBezTo>
                    <a:cubicBezTo>
                      <a:pt x="128575" y="2625"/>
                      <a:pt x="129180" y="2521"/>
                      <a:pt x="129249" y="1934"/>
                    </a:cubicBezTo>
                    <a:cubicBezTo>
                      <a:pt x="129301" y="1363"/>
                      <a:pt x="128714" y="1242"/>
                      <a:pt x="128299" y="1190"/>
                    </a:cubicBezTo>
                    <a:cubicBezTo>
                      <a:pt x="125707" y="948"/>
                      <a:pt x="123132" y="430"/>
                      <a:pt x="120557" y="171"/>
                    </a:cubicBezTo>
                    <a:cubicBezTo>
                      <a:pt x="119360" y="50"/>
                      <a:pt x="118163" y="0"/>
                      <a:pt x="11696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3030;p54">
                <a:extLst>
                  <a:ext uri="{FF2B5EF4-FFF2-40B4-BE49-F238E27FC236}">
                    <a16:creationId xmlns:a16="http://schemas.microsoft.com/office/drawing/2014/main" id="{C134D169-5802-C7D2-F721-4DBD852E56C7}"/>
                  </a:ext>
                </a:extLst>
              </p:cNvPr>
              <p:cNvSpPr/>
              <p:nvPr/>
            </p:nvSpPr>
            <p:spPr>
              <a:xfrm>
                <a:off x="1705334" y="855924"/>
                <a:ext cx="283000" cy="91675"/>
              </a:xfrm>
              <a:custGeom>
                <a:avLst/>
                <a:gdLst/>
                <a:ahLst/>
                <a:cxnLst/>
                <a:rect l="l" t="t" r="r" b="b"/>
                <a:pathLst>
                  <a:path w="11320" h="3667" extrusionOk="0">
                    <a:moveTo>
                      <a:pt x="6214" y="0"/>
                    </a:moveTo>
                    <a:cubicBezTo>
                      <a:pt x="5926" y="0"/>
                      <a:pt x="5584" y="48"/>
                      <a:pt x="5219" y="71"/>
                    </a:cubicBezTo>
                    <a:cubicBezTo>
                      <a:pt x="5082" y="56"/>
                      <a:pt x="4943" y="49"/>
                      <a:pt x="4804" y="49"/>
                    </a:cubicBezTo>
                    <a:cubicBezTo>
                      <a:pt x="3493" y="49"/>
                      <a:pt x="2115" y="667"/>
                      <a:pt x="709" y="1073"/>
                    </a:cubicBezTo>
                    <a:cubicBezTo>
                      <a:pt x="432" y="1177"/>
                      <a:pt x="208" y="1401"/>
                      <a:pt x="69" y="1678"/>
                    </a:cubicBezTo>
                    <a:cubicBezTo>
                      <a:pt x="0" y="1781"/>
                      <a:pt x="242" y="2213"/>
                      <a:pt x="363" y="2231"/>
                    </a:cubicBezTo>
                    <a:cubicBezTo>
                      <a:pt x="2163" y="2438"/>
                      <a:pt x="3786" y="3667"/>
                      <a:pt x="5640" y="3667"/>
                    </a:cubicBezTo>
                    <a:cubicBezTo>
                      <a:pt x="6100" y="3667"/>
                      <a:pt x="6574" y="3591"/>
                      <a:pt x="7068" y="3406"/>
                    </a:cubicBezTo>
                    <a:cubicBezTo>
                      <a:pt x="7396" y="3281"/>
                      <a:pt x="7767" y="3236"/>
                      <a:pt x="8142" y="3236"/>
                    </a:cubicBezTo>
                    <a:cubicBezTo>
                      <a:pt x="8439" y="3236"/>
                      <a:pt x="8738" y="3264"/>
                      <a:pt x="9021" y="3302"/>
                    </a:cubicBezTo>
                    <a:cubicBezTo>
                      <a:pt x="9277" y="3340"/>
                      <a:pt x="9523" y="3370"/>
                      <a:pt x="9759" y="3370"/>
                    </a:cubicBezTo>
                    <a:cubicBezTo>
                      <a:pt x="10271" y="3370"/>
                      <a:pt x="10728" y="3229"/>
                      <a:pt x="11095" y="2732"/>
                    </a:cubicBezTo>
                    <a:cubicBezTo>
                      <a:pt x="11320" y="2473"/>
                      <a:pt x="11268" y="2075"/>
                      <a:pt x="10991" y="1885"/>
                    </a:cubicBezTo>
                    <a:cubicBezTo>
                      <a:pt x="10479" y="1524"/>
                      <a:pt x="10006" y="1077"/>
                      <a:pt x="9430" y="1077"/>
                    </a:cubicBezTo>
                    <a:cubicBezTo>
                      <a:pt x="9151" y="1077"/>
                      <a:pt x="8847" y="1182"/>
                      <a:pt x="8503" y="1453"/>
                    </a:cubicBezTo>
                    <a:cubicBezTo>
                      <a:pt x="8280" y="1626"/>
                      <a:pt x="7919" y="1737"/>
                      <a:pt x="7612" y="1737"/>
                    </a:cubicBezTo>
                    <a:cubicBezTo>
                      <a:pt x="7277" y="1737"/>
                      <a:pt x="7006" y="1605"/>
                      <a:pt x="7051" y="1280"/>
                    </a:cubicBezTo>
                    <a:cubicBezTo>
                      <a:pt x="7179" y="207"/>
                      <a:pt x="6812" y="0"/>
                      <a:pt x="6214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3031;p54">
                <a:extLst>
                  <a:ext uri="{FF2B5EF4-FFF2-40B4-BE49-F238E27FC236}">
                    <a16:creationId xmlns:a16="http://schemas.microsoft.com/office/drawing/2014/main" id="{A276130A-80EC-3332-AE6D-9039B7231EC2}"/>
                  </a:ext>
                </a:extLst>
              </p:cNvPr>
              <p:cNvSpPr/>
              <p:nvPr/>
            </p:nvSpPr>
            <p:spPr>
              <a:xfrm>
                <a:off x="3268434" y="1124174"/>
                <a:ext cx="21345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8538" h="3823" extrusionOk="0">
                    <a:moveTo>
                      <a:pt x="6155" y="1"/>
                    </a:moveTo>
                    <a:cubicBezTo>
                      <a:pt x="6054" y="1"/>
                      <a:pt x="5950" y="7"/>
                      <a:pt x="5842" y="20"/>
                    </a:cubicBezTo>
                    <a:cubicBezTo>
                      <a:pt x="4846" y="139"/>
                      <a:pt x="3874" y="469"/>
                      <a:pt x="2859" y="469"/>
                    </a:cubicBezTo>
                    <a:cubicBezTo>
                      <a:pt x="2396" y="469"/>
                      <a:pt x="1923" y="400"/>
                      <a:pt x="1435" y="211"/>
                    </a:cubicBezTo>
                    <a:cubicBezTo>
                      <a:pt x="1292" y="150"/>
                      <a:pt x="1133" y="113"/>
                      <a:pt x="974" y="113"/>
                    </a:cubicBezTo>
                    <a:cubicBezTo>
                      <a:pt x="501" y="113"/>
                      <a:pt x="35" y="441"/>
                      <a:pt x="35" y="1438"/>
                    </a:cubicBezTo>
                    <a:cubicBezTo>
                      <a:pt x="1" y="3771"/>
                      <a:pt x="1573" y="3580"/>
                      <a:pt x="3025" y="3822"/>
                    </a:cubicBezTo>
                    <a:cubicBezTo>
                      <a:pt x="4338" y="3753"/>
                      <a:pt x="5617" y="3408"/>
                      <a:pt x="6792" y="2837"/>
                    </a:cubicBezTo>
                    <a:cubicBezTo>
                      <a:pt x="7415" y="2526"/>
                      <a:pt x="8538" y="2474"/>
                      <a:pt x="8192" y="1541"/>
                    </a:cubicBezTo>
                    <a:cubicBezTo>
                      <a:pt x="7892" y="720"/>
                      <a:pt x="7218" y="1"/>
                      <a:pt x="615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3032;p54">
                <a:extLst>
                  <a:ext uri="{FF2B5EF4-FFF2-40B4-BE49-F238E27FC236}">
                    <a16:creationId xmlns:a16="http://schemas.microsoft.com/office/drawing/2014/main" id="{E1AC32B4-A4F9-4245-599C-E68A0F01ADC0}"/>
                  </a:ext>
                </a:extLst>
              </p:cNvPr>
              <p:cNvSpPr/>
              <p:nvPr/>
            </p:nvSpPr>
            <p:spPr>
              <a:xfrm>
                <a:off x="1577009" y="2313799"/>
                <a:ext cx="263575" cy="113100"/>
              </a:xfrm>
              <a:custGeom>
                <a:avLst/>
                <a:gdLst/>
                <a:ahLst/>
                <a:cxnLst/>
                <a:rect l="l" t="t" r="r" b="b"/>
                <a:pathLst>
                  <a:path w="10543" h="4524" extrusionOk="0">
                    <a:moveTo>
                      <a:pt x="3451" y="1"/>
                    </a:moveTo>
                    <a:cubicBezTo>
                      <a:pt x="2445" y="1"/>
                      <a:pt x="1486" y="228"/>
                      <a:pt x="761" y="702"/>
                    </a:cubicBezTo>
                    <a:cubicBezTo>
                      <a:pt x="398" y="927"/>
                      <a:pt x="1" y="1186"/>
                      <a:pt x="243" y="1687"/>
                    </a:cubicBezTo>
                    <a:cubicBezTo>
                      <a:pt x="390" y="1972"/>
                      <a:pt x="609" y="2083"/>
                      <a:pt x="855" y="2083"/>
                    </a:cubicBezTo>
                    <a:cubicBezTo>
                      <a:pt x="1012" y="2083"/>
                      <a:pt x="1180" y="2038"/>
                      <a:pt x="1349" y="1964"/>
                    </a:cubicBezTo>
                    <a:cubicBezTo>
                      <a:pt x="1677" y="1828"/>
                      <a:pt x="1990" y="1776"/>
                      <a:pt x="2298" y="1776"/>
                    </a:cubicBezTo>
                    <a:cubicBezTo>
                      <a:pt x="2932" y="1776"/>
                      <a:pt x="3543" y="1997"/>
                      <a:pt x="4217" y="2171"/>
                    </a:cubicBezTo>
                    <a:cubicBezTo>
                      <a:pt x="5708" y="2540"/>
                      <a:pt x="6405" y="4523"/>
                      <a:pt x="7868" y="4523"/>
                    </a:cubicBezTo>
                    <a:cubicBezTo>
                      <a:pt x="8118" y="4523"/>
                      <a:pt x="8391" y="4465"/>
                      <a:pt x="8693" y="4332"/>
                    </a:cubicBezTo>
                    <a:cubicBezTo>
                      <a:pt x="8824" y="4337"/>
                      <a:pt x="8947" y="4340"/>
                      <a:pt x="9062" y="4340"/>
                    </a:cubicBezTo>
                    <a:cubicBezTo>
                      <a:pt x="10032" y="4340"/>
                      <a:pt x="10475" y="4144"/>
                      <a:pt x="10491" y="3727"/>
                    </a:cubicBezTo>
                    <a:cubicBezTo>
                      <a:pt x="10542" y="2897"/>
                      <a:pt x="9817" y="2724"/>
                      <a:pt x="9264" y="2517"/>
                    </a:cubicBezTo>
                    <a:cubicBezTo>
                      <a:pt x="8711" y="2292"/>
                      <a:pt x="8209" y="1964"/>
                      <a:pt x="7777" y="1567"/>
                    </a:cubicBezTo>
                    <a:cubicBezTo>
                      <a:pt x="6685" y="547"/>
                      <a:pt x="5011" y="1"/>
                      <a:pt x="345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3033;p54">
                <a:extLst>
                  <a:ext uri="{FF2B5EF4-FFF2-40B4-BE49-F238E27FC236}">
                    <a16:creationId xmlns:a16="http://schemas.microsoft.com/office/drawing/2014/main" id="{86DF5321-B4F5-75C9-92CD-AED829534031}"/>
                  </a:ext>
                </a:extLst>
              </p:cNvPr>
              <p:cNvSpPr/>
              <p:nvPr/>
            </p:nvSpPr>
            <p:spPr>
              <a:xfrm>
                <a:off x="2004734" y="825149"/>
                <a:ext cx="162025" cy="112025"/>
              </a:xfrm>
              <a:custGeom>
                <a:avLst/>
                <a:gdLst/>
                <a:ahLst/>
                <a:cxnLst/>
                <a:rect l="l" t="t" r="r" b="b"/>
                <a:pathLst>
                  <a:path w="6481" h="4481" extrusionOk="0">
                    <a:moveTo>
                      <a:pt x="4294" y="0"/>
                    </a:moveTo>
                    <a:cubicBezTo>
                      <a:pt x="4062" y="0"/>
                      <a:pt x="3818" y="44"/>
                      <a:pt x="3560" y="144"/>
                    </a:cubicBezTo>
                    <a:cubicBezTo>
                      <a:pt x="3094" y="317"/>
                      <a:pt x="2593" y="541"/>
                      <a:pt x="2886" y="1198"/>
                    </a:cubicBezTo>
                    <a:cubicBezTo>
                      <a:pt x="3042" y="1509"/>
                      <a:pt x="3232" y="1820"/>
                      <a:pt x="3457" y="2114"/>
                    </a:cubicBezTo>
                    <a:cubicBezTo>
                      <a:pt x="3147" y="2260"/>
                      <a:pt x="2851" y="2348"/>
                      <a:pt x="2545" y="2348"/>
                    </a:cubicBezTo>
                    <a:cubicBezTo>
                      <a:pt x="2270" y="2348"/>
                      <a:pt x="1987" y="2277"/>
                      <a:pt x="1677" y="2114"/>
                    </a:cubicBezTo>
                    <a:cubicBezTo>
                      <a:pt x="1531" y="2037"/>
                      <a:pt x="1393" y="2002"/>
                      <a:pt x="1262" y="2002"/>
                    </a:cubicBezTo>
                    <a:cubicBezTo>
                      <a:pt x="867" y="2002"/>
                      <a:pt x="545" y="2320"/>
                      <a:pt x="311" y="2736"/>
                    </a:cubicBezTo>
                    <a:cubicBezTo>
                      <a:pt x="0" y="3289"/>
                      <a:pt x="467" y="3479"/>
                      <a:pt x="813" y="3807"/>
                    </a:cubicBezTo>
                    <a:cubicBezTo>
                      <a:pt x="1327" y="4309"/>
                      <a:pt x="1837" y="4480"/>
                      <a:pt x="2344" y="4480"/>
                    </a:cubicBezTo>
                    <a:cubicBezTo>
                      <a:pt x="3164" y="4480"/>
                      <a:pt x="3976" y="4032"/>
                      <a:pt x="4787" y="3807"/>
                    </a:cubicBezTo>
                    <a:lnTo>
                      <a:pt x="5081" y="3514"/>
                    </a:lnTo>
                    <a:cubicBezTo>
                      <a:pt x="5237" y="2788"/>
                      <a:pt x="5098" y="1924"/>
                      <a:pt x="6204" y="1734"/>
                    </a:cubicBezTo>
                    <a:cubicBezTo>
                      <a:pt x="6464" y="1699"/>
                      <a:pt x="6481" y="1129"/>
                      <a:pt x="6222" y="921"/>
                    </a:cubicBezTo>
                    <a:cubicBezTo>
                      <a:pt x="5644" y="436"/>
                      <a:pt x="5027" y="0"/>
                      <a:pt x="4294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3034;p54">
                <a:extLst>
                  <a:ext uri="{FF2B5EF4-FFF2-40B4-BE49-F238E27FC236}">
                    <a16:creationId xmlns:a16="http://schemas.microsoft.com/office/drawing/2014/main" id="{A401DE93-BE9E-9ADB-377D-32367F56CA65}"/>
                  </a:ext>
                </a:extLst>
              </p:cNvPr>
              <p:cNvSpPr/>
              <p:nvPr/>
            </p:nvSpPr>
            <p:spPr>
              <a:xfrm>
                <a:off x="1812909" y="2408249"/>
                <a:ext cx="165050" cy="73950"/>
              </a:xfrm>
              <a:custGeom>
                <a:avLst/>
                <a:gdLst/>
                <a:ahLst/>
                <a:cxnLst/>
                <a:rect l="l" t="t" r="r" b="b"/>
                <a:pathLst>
                  <a:path w="6602" h="2958" extrusionOk="0">
                    <a:moveTo>
                      <a:pt x="2842" y="0"/>
                    </a:moveTo>
                    <a:cubicBezTo>
                      <a:pt x="2588" y="0"/>
                      <a:pt x="2332" y="28"/>
                      <a:pt x="2074" y="87"/>
                    </a:cubicBezTo>
                    <a:cubicBezTo>
                      <a:pt x="1452" y="225"/>
                      <a:pt x="1055" y="1331"/>
                      <a:pt x="225" y="1694"/>
                    </a:cubicBezTo>
                    <a:cubicBezTo>
                      <a:pt x="0" y="1798"/>
                      <a:pt x="277" y="2247"/>
                      <a:pt x="536" y="2454"/>
                    </a:cubicBezTo>
                    <a:cubicBezTo>
                      <a:pt x="957" y="2789"/>
                      <a:pt x="2162" y="2958"/>
                      <a:pt x="3373" y="2958"/>
                    </a:cubicBezTo>
                    <a:cubicBezTo>
                      <a:pt x="4599" y="2958"/>
                      <a:pt x="5830" y="2785"/>
                      <a:pt x="6256" y="2437"/>
                    </a:cubicBezTo>
                    <a:cubicBezTo>
                      <a:pt x="6395" y="2282"/>
                      <a:pt x="6515" y="2109"/>
                      <a:pt x="6602" y="1919"/>
                    </a:cubicBezTo>
                    <a:cubicBezTo>
                      <a:pt x="6481" y="1711"/>
                      <a:pt x="6429" y="1469"/>
                      <a:pt x="6291" y="1366"/>
                    </a:cubicBezTo>
                    <a:cubicBezTo>
                      <a:pt x="5231" y="636"/>
                      <a:pt x="4065" y="0"/>
                      <a:pt x="284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3035;p54">
                <a:extLst>
                  <a:ext uri="{FF2B5EF4-FFF2-40B4-BE49-F238E27FC236}">
                    <a16:creationId xmlns:a16="http://schemas.microsoft.com/office/drawing/2014/main" id="{99339295-07C6-F160-41B8-62DCEDBBACAA}"/>
                  </a:ext>
                </a:extLst>
              </p:cNvPr>
              <p:cNvSpPr/>
              <p:nvPr/>
            </p:nvSpPr>
            <p:spPr>
              <a:xfrm>
                <a:off x="2046209" y="1149724"/>
                <a:ext cx="129625" cy="64525"/>
              </a:xfrm>
              <a:custGeom>
                <a:avLst/>
                <a:gdLst/>
                <a:ahLst/>
                <a:cxnLst/>
                <a:rect l="l" t="t" r="r" b="b"/>
                <a:pathLst>
                  <a:path w="5185" h="2581" extrusionOk="0">
                    <a:moveTo>
                      <a:pt x="1901" y="1"/>
                    </a:moveTo>
                    <a:lnTo>
                      <a:pt x="1227" y="467"/>
                    </a:lnTo>
                    <a:cubicBezTo>
                      <a:pt x="934" y="1020"/>
                      <a:pt x="0" y="1383"/>
                      <a:pt x="415" y="2144"/>
                    </a:cubicBezTo>
                    <a:cubicBezTo>
                      <a:pt x="602" y="2475"/>
                      <a:pt x="838" y="2581"/>
                      <a:pt x="1096" y="2581"/>
                    </a:cubicBezTo>
                    <a:cubicBezTo>
                      <a:pt x="1482" y="2581"/>
                      <a:pt x="1915" y="2344"/>
                      <a:pt x="2299" y="2282"/>
                    </a:cubicBezTo>
                    <a:cubicBezTo>
                      <a:pt x="2552" y="2236"/>
                      <a:pt x="2806" y="2213"/>
                      <a:pt x="3064" y="2213"/>
                    </a:cubicBezTo>
                    <a:cubicBezTo>
                      <a:pt x="3194" y="2213"/>
                      <a:pt x="3324" y="2219"/>
                      <a:pt x="3457" y="2230"/>
                    </a:cubicBezTo>
                    <a:cubicBezTo>
                      <a:pt x="3730" y="2245"/>
                      <a:pt x="4039" y="2324"/>
                      <a:pt x="4314" y="2324"/>
                    </a:cubicBezTo>
                    <a:cubicBezTo>
                      <a:pt x="4665" y="2324"/>
                      <a:pt x="4959" y="2195"/>
                      <a:pt x="5047" y="1643"/>
                    </a:cubicBezTo>
                    <a:cubicBezTo>
                      <a:pt x="5185" y="744"/>
                      <a:pt x="4563" y="277"/>
                      <a:pt x="3768" y="122"/>
                    </a:cubicBezTo>
                    <a:cubicBezTo>
                      <a:pt x="3146" y="35"/>
                      <a:pt x="2523" y="1"/>
                      <a:pt x="190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3036;p54">
                <a:extLst>
                  <a:ext uri="{FF2B5EF4-FFF2-40B4-BE49-F238E27FC236}">
                    <a16:creationId xmlns:a16="http://schemas.microsoft.com/office/drawing/2014/main" id="{60AF0334-F71D-B9B3-32BA-F31CEFFCF417}"/>
                  </a:ext>
                </a:extLst>
              </p:cNvPr>
              <p:cNvSpPr/>
              <p:nvPr/>
            </p:nvSpPr>
            <p:spPr>
              <a:xfrm>
                <a:off x="1911834" y="835349"/>
                <a:ext cx="94250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3770" h="1793" extrusionOk="0">
                    <a:moveTo>
                      <a:pt x="2929" y="0"/>
                    </a:moveTo>
                    <a:cubicBezTo>
                      <a:pt x="2800" y="0"/>
                      <a:pt x="2676" y="17"/>
                      <a:pt x="2576" y="47"/>
                    </a:cubicBezTo>
                    <a:cubicBezTo>
                      <a:pt x="2412" y="93"/>
                      <a:pt x="2229" y="105"/>
                      <a:pt x="2039" y="105"/>
                    </a:cubicBezTo>
                    <a:cubicBezTo>
                      <a:pt x="1817" y="105"/>
                      <a:pt x="1584" y="88"/>
                      <a:pt x="1360" y="88"/>
                    </a:cubicBezTo>
                    <a:cubicBezTo>
                      <a:pt x="763" y="88"/>
                      <a:pt x="227" y="208"/>
                      <a:pt x="105" y="1084"/>
                    </a:cubicBezTo>
                    <a:cubicBezTo>
                      <a:pt x="1" y="1792"/>
                      <a:pt x="865" y="1688"/>
                      <a:pt x="1504" y="1740"/>
                    </a:cubicBezTo>
                    <a:cubicBezTo>
                      <a:pt x="2265" y="1568"/>
                      <a:pt x="3405" y="1792"/>
                      <a:pt x="3665" y="652"/>
                    </a:cubicBezTo>
                    <a:cubicBezTo>
                      <a:pt x="3769" y="167"/>
                      <a:pt x="3329" y="0"/>
                      <a:pt x="2929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3037;p54">
                <a:extLst>
                  <a:ext uri="{FF2B5EF4-FFF2-40B4-BE49-F238E27FC236}">
                    <a16:creationId xmlns:a16="http://schemas.microsoft.com/office/drawing/2014/main" id="{2644FE5A-F5C4-0033-7700-CA3CB7184BB8}"/>
                  </a:ext>
                </a:extLst>
              </p:cNvPr>
              <p:cNvSpPr/>
              <p:nvPr/>
            </p:nvSpPr>
            <p:spPr>
              <a:xfrm>
                <a:off x="1994359" y="2444074"/>
                <a:ext cx="59225" cy="44325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1773" extrusionOk="0">
                    <a:moveTo>
                      <a:pt x="922" y="1"/>
                    </a:moveTo>
                    <a:cubicBezTo>
                      <a:pt x="435" y="1"/>
                      <a:pt x="1" y="156"/>
                      <a:pt x="1" y="762"/>
                    </a:cubicBezTo>
                    <a:cubicBezTo>
                      <a:pt x="1" y="1414"/>
                      <a:pt x="337" y="1773"/>
                      <a:pt x="982" y="1773"/>
                    </a:cubicBezTo>
                    <a:cubicBezTo>
                      <a:pt x="1038" y="1773"/>
                      <a:pt x="1097" y="1770"/>
                      <a:pt x="1158" y="1765"/>
                    </a:cubicBezTo>
                    <a:cubicBezTo>
                      <a:pt x="1711" y="1730"/>
                      <a:pt x="2368" y="1678"/>
                      <a:pt x="2299" y="901"/>
                    </a:cubicBezTo>
                    <a:cubicBezTo>
                      <a:pt x="2264" y="175"/>
                      <a:pt x="1642" y="2"/>
                      <a:pt x="1003" y="2"/>
                    </a:cubicBezTo>
                    <a:cubicBezTo>
                      <a:pt x="976" y="1"/>
                      <a:pt x="949" y="1"/>
                      <a:pt x="922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3038;p54">
                <a:extLst>
                  <a:ext uri="{FF2B5EF4-FFF2-40B4-BE49-F238E27FC236}">
                    <a16:creationId xmlns:a16="http://schemas.microsoft.com/office/drawing/2014/main" id="{58E2B6FE-64FF-2863-0939-A5425A9CAE69}"/>
                  </a:ext>
                </a:extLst>
              </p:cNvPr>
              <p:cNvSpPr/>
              <p:nvPr/>
            </p:nvSpPr>
            <p:spPr>
              <a:xfrm>
                <a:off x="2388809" y="4434924"/>
                <a:ext cx="62675" cy="39225"/>
              </a:xfrm>
              <a:custGeom>
                <a:avLst/>
                <a:gdLst/>
                <a:ahLst/>
                <a:cxnLst/>
                <a:rect l="l" t="t" r="r" b="b"/>
                <a:pathLst>
                  <a:path w="2507" h="1569" extrusionOk="0">
                    <a:moveTo>
                      <a:pt x="1176" y="52"/>
                    </a:moveTo>
                    <a:cubicBezTo>
                      <a:pt x="675" y="87"/>
                      <a:pt x="1" y="1"/>
                      <a:pt x="1" y="813"/>
                    </a:cubicBezTo>
                    <a:cubicBezTo>
                      <a:pt x="1" y="1241"/>
                      <a:pt x="341" y="1568"/>
                      <a:pt x="742" y="1568"/>
                    </a:cubicBezTo>
                    <a:cubicBezTo>
                      <a:pt x="811" y="1568"/>
                      <a:pt x="881" y="1559"/>
                      <a:pt x="951" y="1539"/>
                    </a:cubicBezTo>
                    <a:cubicBezTo>
                      <a:pt x="1077" y="1515"/>
                      <a:pt x="1221" y="1513"/>
                      <a:pt x="1369" y="1513"/>
                    </a:cubicBezTo>
                    <a:cubicBezTo>
                      <a:pt x="1403" y="1513"/>
                      <a:pt x="1437" y="1513"/>
                      <a:pt x="1471" y="1513"/>
                    </a:cubicBezTo>
                    <a:cubicBezTo>
                      <a:pt x="1947" y="1513"/>
                      <a:pt x="2434" y="1491"/>
                      <a:pt x="2472" y="830"/>
                    </a:cubicBezTo>
                    <a:cubicBezTo>
                      <a:pt x="2506" y="52"/>
                      <a:pt x="1781" y="87"/>
                      <a:pt x="1176" y="52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3039;p54">
                <a:extLst>
                  <a:ext uri="{FF2B5EF4-FFF2-40B4-BE49-F238E27FC236}">
                    <a16:creationId xmlns:a16="http://schemas.microsoft.com/office/drawing/2014/main" id="{740B3BBE-C57E-B806-1071-A49E6D580792}"/>
                  </a:ext>
                </a:extLst>
              </p:cNvPr>
              <p:cNvSpPr/>
              <p:nvPr/>
            </p:nvSpPr>
            <p:spPr>
              <a:xfrm>
                <a:off x="1728234" y="2450149"/>
                <a:ext cx="56175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2247" h="1531" extrusionOk="0">
                    <a:moveTo>
                      <a:pt x="1003" y="1"/>
                    </a:moveTo>
                    <a:cubicBezTo>
                      <a:pt x="536" y="35"/>
                      <a:pt x="0" y="1"/>
                      <a:pt x="17" y="554"/>
                    </a:cubicBezTo>
                    <a:cubicBezTo>
                      <a:pt x="17" y="1297"/>
                      <a:pt x="640" y="1452"/>
                      <a:pt x="1262" y="1522"/>
                    </a:cubicBezTo>
                    <a:cubicBezTo>
                      <a:pt x="1319" y="1528"/>
                      <a:pt x="1377" y="1531"/>
                      <a:pt x="1434" y="1531"/>
                    </a:cubicBezTo>
                    <a:cubicBezTo>
                      <a:pt x="1857" y="1531"/>
                      <a:pt x="2247" y="1352"/>
                      <a:pt x="2247" y="865"/>
                    </a:cubicBezTo>
                    <a:cubicBezTo>
                      <a:pt x="2247" y="18"/>
                      <a:pt x="1504" y="139"/>
                      <a:pt x="100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3040;p54">
                <a:extLst>
                  <a:ext uri="{FF2B5EF4-FFF2-40B4-BE49-F238E27FC236}">
                    <a16:creationId xmlns:a16="http://schemas.microsoft.com/office/drawing/2014/main" id="{2BB475E9-243A-152F-C7EA-C8CD5A6035C0}"/>
                  </a:ext>
                </a:extLst>
              </p:cNvPr>
              <p:cNvSpPr/>
              <p:nvPr/>
            </p:nvSpPr>
            <p:spPr>
              <a:xfrm>
                <a:off x="7169484" y="3189049"/>
                <a:ext cx="47375" cy="53550"/>
              </a:xfrm>
              <a:custGeom>
                <a:avLst/>
                <a:gdLst/>
                <a:ahLst/>
                <a:cxnLst/>
                <a:rect l="l" t="t" r="r" b="b"/>
                <a:pathLst>
                  <a:path w="1895" h="2142" extrusionOk="0">
                    <a:moveTo>
                      <a:pt x="416" y="1"/>
                    </a:moveTo>
                    <a:cubicBezTo>
                      <a:pt x="93" y="1"/>
                      <a:pt x="0" y="338"/>
                      <a:pt x="63" y="618"/>
                    </a:cubicBezTo>
                    <a:cubicBezTo>
                      <a:pt x="201" y="1292"/>
                      <a:pt x="339" y="2035"/>
                      <a:pt x="1203" y="2139"/>
                    </a:cubicBezTo>
                    <a:cubicBezTo>
                      <a:pt x="1224" y="2141"/>
                      <a:pt x="1245" y="2142"/>
                      <a:pt x="1265" y="2142"/>
                    </a:cubicBezTo>
                    <a:cubicBezTo>
                      <a:pt x="1645" y="2142"/>
                      <a:pt x="1895" y="1835"/>
                      <a:pt x="1895" y="1327"/>
                    </a:cubicBezTo>
                    <a:cubicBezTo>
                      <a:pt x="1670" y="705"/>
                      <a:pt x="1273" y="169"/>
                      <a:pt x="529" y="13"/>
                    </a:cubicBezTo>
                    <a:cubicBezTo>
                      <a:pt x="489" y="5"/>
                      <a:pt x="451" y="1"/>
                      <a:pt x="41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3041;p54">
                <a:extLst>
                  <a:ext uri="{FF2B5EF4-FFF2-40B4-BE49-F238E27FC236}">
                    <a16:creationId xmlns:a16="http://schemas.microsoft.com/office/drawing/2014/main" id="{E31D2690-958D-C05B-082E-0437901C5E43}"/>
                  </a:ext>
                </a:extLst>
              </p:cNvPr>
              <p:cNvSpPr/>
              <p:nvPr/>
            </p:nvSpPr>
            <p:spPr>
              <a:xfrm>
                <a:off x="4415509" y="1055199"/>
                <a:ext cx="54900" cy="37900"/>
              </a:xfrm>
              <a:custGeom>
                <a:avLst/>
                <a:gdLst/>
                <a:ahLst/>
                <a:cxnLst/>
                <a:rect l="l" t="t" r="r" b="b"/>
                <a:pathLst>
                  <a:path w="2196" h="1516" extrusionOk="0">
                    <a:moveTo>
                      <a:pt x="1013" y="0"/>
                    </a:moveTo>
                    <a:cubicBezTo>
                      <a:pt x="676" y="0"/>
                      <a:pt x="369" y="181"/>
                      <a:pt x="190" y="464"/>
                    </a:cubicBezTo>
                    <a:cubicBezTo>
                      <a:pt x="0" y="706"/>
                      <a:pt x="35" y="1034"/>
                      <a:pt x="259" y="1224"/>
                    </a:cubicBezTo>
                    <a:cubicBezTo>
                      <a:pt x="466" y="1444"/>
                      <a:pt x="678" y="1515"/>
                      <a:pt x="892" y="1515"/>
                    </a:cubicBezTo>
                    <a:cubicBezTo>
                      <a:pt x="1233" y="1515"/>
                      <a:pt x="1579" y="1336"/>
                      <a:pt x="1919" y="1293"/>
                    </a:cubicBezTo>
                    <a:cubicBezTo>
                      <a:pt x="2195" y="567"/>
                      <a:pt x="1901" y="153"/>
                      <a:pt x="1175" y="14"/>
                    </a:cubicBezTo>
                    <a:cubicBezTo>
                      <a:pt x="1121" y="5"/>
                      <a:pt x="1066" y="0"/>
                      <a:pt x="1013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3042;p54">
                <a:extLst>
                  <a:ext uri="{FF2B5EF4-FFF2-40B4-BE49-F238E27FC236}">
                    <a16:creationId xmlns:a16="http://schemas.microsoft.com/office/drawing/2014/main" id="{4EEDFC20-23F6-A730-7912-75C9CF5EF86A}"/>
                  </a:ext>
                </a:extLst>
              </p:cNvPr>
              <p:cNvSpPr/>
              <p:nvPr/>
            </p:nvSpPr>
            <p:spPr>
              <a:xfrm>
                <a:off x="6447384" y="3119674"/>
                <a:ext cx="50125" cy="37325"/>
              </a:xfrm>
              <a:custGeom>
                <a:avLst/>
                <a:gdLst/>
                <a:ahLst/>
                <a:cxnLst/>
                <a:rect l="l" t="t" r="r" b="b"/>
                <a:pathLst>
                  <a:path w="2005" h="1493" extrusionOk="0">
                    <a:moveTo>
                      <a:pt x="754" y="1"/>
                    </a:moveTo>
                    <a:cubicBezTo>
                      <a:pt x="409" y="1"/>
                      <a:pt x="93" y="129"/>
                      <a:pt x="52" y="542"/>
                    </a:cubicBezTo>
                    <a:cubicBezTo>
                      <a:pt x="0" y="1198"/>
                      <a:pt x="536" y="1371"/>
                      <a:pt x="1106" y="1492"/>
                    </a:cubicBezTo>
                    <a:cubicBezTo>
                      <a:pt x="1504" y="1475"/>
                      <a:pt x="1988" y="1440"/>
                      <a:pt x="1988" y="905"/>
                    </a:cubicBezTo>
                    <a:cubicBezTo>
                      <a:pt x="2005" y="317"/>
                      <a:pt x="1504" y="110"/>
                      <a:pt x="1020" y="23"/>
                    </a:cubicBezTo>
                    <a:cubicBezTo>
                      <a:pt x="932" y="9"/>
                      <a:pt x="842" y="1"/>
                      <a:pt x="75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3043;p54">
                <a:extLst>
                  <a:ext uri="{FF2B5EF4-FFF2-40B4-BE49-F238E27FC236}">
                    <a16:creationId xmlns:a16="http://schemas.microsoft.com/office/drawing/2014/main" id="{F9112767-AD75-EFD1-1B67-A07981632425}"/>
                  </a:ext>
                </a:extLst>
              </p:cNvPr>
              <p:cNvSpPr/>
              <p:nvPr/>
            </p:nvSpPr>
            <p:spPr>
              <a:xfrm>
                <a:off x="6804234" y="1695549"/>
                <a:ext cx="46075" cy="42200"/>
              </a:xfrm>
              <a:custGeom>
                <a:avLst/>
                <a:gdLst/>
                <a:ahLst/>
                <a:cxnLst/>
                <a:rect l="l" t="t" r="r" b="b"/>
                <a:pathLst>
                  <a:path w="1843" h="1688" extrusionOk="0">
                    <a:moveTo>
                      <a:pt x="1376" y="1"/>
                    </a:moveTo>
                    <a:cubicBezTo>
                      <a:pt x="1345" y="1"/>
                      <a:pt x="1312" y="4"/>
                      <a:pt x="1280" y="11"/>
                    </a:cubicBezTo>
                    <a:cubicBezTo>
                      <a:pt x="675" y="29"/>
                      <a:pt x="156" y="478"/>
                      <a:pt x="70" y="1083"/>
                    </a:cubicBezTo>
                    <a:cubicBezTo>
                      <a:pt x="1" y="1446"/>
                      <a:pt x="208" y="1670"/>
                      <a:pt x="675" y="1688"/>
                    </a:cubicBezTo>
                    <a:cubicBezTo>
                      <a:pt x="1193" y="1480"/>
                      <a:pt x="1643" y="1135"/>
                      <a:pt x="1781" y="513"/>
                    </a:cubicBezTo>
                    <a:cubicBezTo>
                      <a:pt x="1843" y="250"/>
                      <a:pt x="1642" y="1"/>
                      <a:pt x="137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3044;p54">
                <a:extLst>
                  <a:ext uri="{FF2B5EF4-FFF2-40B4-BE49-F238E27FC236}">
                    <a16:creationId xmlns:a16="http://schemas.microsoft.com/office/drawing/2014/main" id="{3B1DDC28-9836-04B6-1644-5D2068713F8F}"/>
                  </a:ext>
                </a:extLst>
              </p:cNvPr>
              <p:cNvSpPr/>
              <p:nvPr/>
            </p:nvSpPr>
            <p:spPr>
              <a:xfrm>
                <a:off x="3674984" y="1760199"/>
                <a:ext cx="53600" cy="126175"/>
              </a:xfrm>
              <a:custGeom>
                <a:avLst/>
                <a:gdLst/>
                <a:ahLst/>
                <a:cxnLst/>
                <a:rect l="l" t="t" r="r" b="b"/>
                <a:pathLst>
                  <a:path w="2144" h="5047" extrusionOk="0">
                    <a:moveTo>
                      <a:pt x="1297" y="0"/>
                    </a:moveTo>
                    <a:cubicBezTo>
                      <a:pt x="778" y="0"/>
                      <a:pt x="260" y="363"/>
                      <a:pt x="364" y="795"/>
                    </a:cubicBezTo>
                    <a:cubicBezTo>
                      <a:pt x="640" y="1850"/>
                      <a:pt x="122" y="2731"/>
                      <a:pt x="1" y="3491"/>
                    </a:cubicBezTo>
                    <a:cubicBezTo>
                      <a:pt x="70" y="4338"/>
                      <a:pt x="1" y="5047"/>
                      <a:pt x="951" y="5047"/>
                    </a:cubicBezTo>
                    <a:cubicBezTo>
                      <a:pt x="1781" y="5047"/>
                      <a:pt x="1971" y="4476"/>
                      <a:pt x="2040" y="3785"/>
                    </a:cubicBezTo>
                    <a:cubicBezTo>
                      <a:pt x="2144" y="2748"/>
                      <a:pt x="1642" y="1746"/>
                      <a:pt x="1936" y="692"/>
                    </a:cubicBezTo>
                    <a:cubicBezTo>
                      <a:pt x="2023" y="381"/>
                      <a:pt x="1712" y="0"/>
                      <a:pt x="1297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3045;p54">
                <a:extLst>
                  <a:ext uri="{FF2B5EF4-FFF2-40B4-BE49-F238E27FC236}">
                    <a16:creationId xmlns:a16="http://schemas.microsoft.com/office/drawing/2014/main" id="{7F4DC402-5C82-BB80-B067-149170B28A89}"/>
                  </a:ext>
                </a:extLst>
              </p:cNvPr>
              <p:cNvSpPr/>
              <p:nvPr/>
            </p:nvSpPr>
            <p:spPr>
              <a:xfrm>
                <a:off x="4034009" y="1966274"/>
                <a:ext cx="93775" cy="45400"/>
              </a:xfrm>
              <a:custGeom>
                <a:avLst/>
                <a:gdLst/>
                <a:ahLst/>
                <a:cxnLst/>
                <a:rect l="l" t="t" r="r" b="b"/>
                <a:pathLst>
                  <a:path w="3751" h="1816" extrusionOk="0">
                    <a:moveTo>
                      <a:pt x="1383" y="1"/>
                    </a:moveTo>
                    <a:cubicBezTo>
                      <a:pt x="778" y="87"/>
                      <a:pt x="1" y="18"/>
                      <a:pt x="122" y="640"/>
                    </a:cubicBezTo>
                    <a:cubicBezTo>
                      <a:pt x="329" y="1625"/>
                      <a:pt x="1297" y="1815"/>
                      <a:pt x="2195" y="1815"/>
                    </a:cubicBezTo>
                    <a:cubicBezTo>
                      <a:pt x="2835" y="1815"/>
                      <a:pt x="3751" y="1712"/>
                      <a:pt x="3613" y="951"/>
                    </a:cubicBezTo>
                    <a:cubicBezTo>
                      <a:pt x="3466" y="240"/>
                      <a:pt x="2970" y="188"/>
                      <a:pt x="2455" y="188"/>
                    </a:cubicBezTo>
                    <a:cubicBezTo>
                      <a:pt x="2366" y="188"/>
                      <a:pt x="2276" y="189"/>
                      <a:pt x="2187" y="189"/>
                    </a:cubicBezTo>
                    <a:cubicBezTo>
                      <a:pt x="1880" y="189"/>
                      <a:pt x="1588" y="170"/>
                      <a:pt x="138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3046;p54">
                <a:extLst>
                  <a:ext uri="{FF2B5EF4-FFF2-40B4-BE49-F238E27FC236}">
                    <a16:creationId xmlns:a16="http://schemas.microsoft.com/office/drawing/2014/main" id="{DAB82254-212E-5A07-2DDE-FD8D8CA6F877}"/>
                  </a:ext>
                </a:extLst>
              </p:cNvPr>
              <p:cNvSpPr/>
              <p:nvPr/>
            </p:nvSpPr>
            <p:spPr>
              <a:xfrm>
                <a:off x="4249609" y="1978674"/>
                <a:ext cx="50575" cy="37600"/>
              </a:xfrm>
              <a:custGeom>
                <a:avLst/>
                <a:gdLst/>
                <a:ahLst/>
                <a:cxnLst/>
                <a:rect l="l" t="t" r="r" b="b"/>
                <a:pathLst>
                  <a:path w="2023" h="1504" extrusionOk="0">
                    <a:moveTo>
                      <a:pt x="1294" y="1"/>
                    </a:moveTo>
                    <a:cubicBezTo>
                      <a:pt x="1249" y="1"/>
                      <a:pt x="1204" y="3"/>
                      <a:pt x="1158" y="6"/>
                    </a:cubicBezTo>
                    <a:cubicBezTo>
                      <a:pt x="691" y="144"/>
                      <a:pt x="0" y="109"/>
                      <a:pt x="17" y="904"/>
                    </a:cubicBezTo>
                    <a:cubicBezTo>
                      <a:pt x="17" y="1352"/>
                      <a:pt x="364" y="1503"/>
                      <a:pt x="748" y="1503"/>
                    </a:cubicBezTo>
                    <a:cubicBezTo>
                      <a:pt x="809" y="1503"/>
                      <a:pt x="872" y="1499"/>
                      <a:pt x="933" y="1492"/>
                    </a:cubicBezTo>
                    <a:cubicBezTo>
                      <a:pt x="1486" y="1440"/>
                      <a:pt x="2022" y="1233"/>
                      <a:pt x="2022" y="593"/>
                    </a:cubicBezTo>
                    <a:cubicBezTo>
                      <a:pt x="2022" y="156"/>
                      <a:pt x="1711" y="1"/>
                      <a:pt x="129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3047;p54">
                <a:extLst>
                  <a:ext uri="{FF2B5EF4-FFF2-40B4-BE49-F238E27FC236}">
                    <a16:creationId xmlns:a16="http://schemas.microsoft.com/office/drawing/2014/main" id="{6580271F-B364-4162-082E-339C61FCC105}"/>
                  </a:ext>
                </a:extLst>
              </p:cNvPr>
              <p:cNvSpPr/>
              <p:nvPr/>
            </p:nvSpPr>
            <p:spPr>
              <a:xfrm>
                <a:off x="3539784" y="1843124"/>
                <a:ext cx="44925" cy="38175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1527" extrusionOk="0">
                    <a:moveTo>
                      <a:pt x="812" y="0"/>
                    </a:moveTo>
                    <a:cubicBezTo>
                      <a:pt x="383" y="0"/>
                      <a:pt x="1" y="211"/>
                      <a:pt x="34" y="710"/>
                    </a:cubicBezTo>
                    <a:cubicBezTo>
                      <a:pt x="34" y="1164"/>
                      <a:pt x="400" y="1527"/>
                      <a:pt x="845" y="1527"/>
                    </a:cubicBezTo>
                    <a:cubicBezTo>
                      <a:pt x="874" y="1527"/>
                      <a:pt x="903" y="1525"/>
                      <a:pt x="933" y="1522"/>
                    </a:cubicBezTo>
                    <a:cubicBezTo>
                      <a:pt x="1382" y="1522"/>
                      <a:pt x="1745" y="1315"/>
                      <a:pt x="1797" y="796"/>
                    </a:cubicBezTo>
                    <a:cubicBezTo>
                      <a:pt x="1745" y="226"/>
                      <a:pt x="1330" y="19"/>
                      <a:pt x="864" y="1"/>
                    </a:cubicBezTo>
                    <a:cubicBezTo>
                      <a:pt x="847" y="1"/>
                      <a:pt x="829" y="0"/>
                      <a:pt x="81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" name="Google Shape;689;p39">
              <a:extLst>
                <a:ext uri="{FF2B5EF4-FFF2-40B4-BE49-F238E27FC236}">
                  <a16:creationId xmlns:a16="http://schemas.microsoft.com/office/drawing/2014/main" id="{7544FAAD-F845-BA7C-4EAC-511A6E29AE2A}"/>
                </a:ext>
              </a:extLst>
            </p:cNvPr>
            <p:cNvSpPr/>
            <p:nvPr/>
          </p:nvSpPr>
          <p:spPr>
            <a:xfrm>
              <a:off x="4117687" y="4822604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691;p39">
              <a:extLst>
                <a:ext uri="{FF2B5EF4-FFF2-40B4-BE49-F238E27FC236}">
                  <a16:creationId xmlns:a16="http://schemas.microsoft.com/office/drawing/2014/main" id="{1C0D2C72-38C3-1EA4-7F29-C8A7EE1E5139}"/>
                </a:ext>
              </a:extLst>
            </p:cNvPr>
            <p:cNvSpPr/>
            <p:nvPr/>
          </p:nvSpPr>
          <p:spPr>
            <a:xfrm>
              <a:off x="9632858" y="418648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691;p39">
              <a:extLst>
                <a:ext uri="{FF2B5EF4-FFF2-40B4-BE49-F238E27FC236}">
                  <a16:creationId xmlns:a16="http://schemas.microsoft.com/office/drawing/2014/main" id="{D3E8B066-FB43-B04B-C7EE-021F95DAC2D8}"/>
                </a:ext>
              </a:extLst>
            </p:cNvPr>
            <p:cNvSpPr/>
            <p:nvPr/>
          </p:nvSpPr>
          <p:spPr>
            <a:xfrm>
              <a:off x="2927432" y="126219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691;p39">
              <a:extLst>
                <a:ext uri="{FF2B5EF4-FFF2-40B4-BE49-F238E27FC236}">
                  <a16:creationId xmlns:a16="http://schemas.microsoft.com/office/drawing/2014/main" id="{472011D0-1A4A-C5CE-3545-7A2BEAA13C81}"/>
                </a:ext>
              </a:extLst>
            </p:cNvPr>
            <p:cNvSpPr/>
            <p:nvPr/>
          </p:nvSpPr>
          <p:spPr>
            <a:xfrm>
              <a:off x="2429940" y="165707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691;p39">
              <a:extLst>
                <a:ext uri="{FF2B5EF4-FFF2-40B4-BE49-F238E27FC236}">
                  <a16:creationId xmlns:a16="http://schemas.microsoft.com/office/drawing/2014/main" id="{AF4CB479-0B69-F2E6-32B7-B4F55999F675}"/>
                </a:ext>
              </a:extLst>
            </p:cNvPr>
            <p:cNvSpPr/>
            <p:nvPr/>
          </p:nvSpPr>
          <p:spPr>
            <a:xfrm>
              <a:off x="2707760" y="1847991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691;p39">
              <a:extLst>
                <a:ext uri="{FF2B5EF4-FFF2-40B4-BE49-F238E27FC236}">
                  <a16:creationId xmlns:a16="http://schemas.microsoft.com/office/drawing/2014/main" id="{70EF8C89-6FFD-823E-EBA1-7CCE6A246E3B}"/>
                </a:ext>
              </a:extLst>
            </p:cNvPr>
            <p:cNvSpPr/>
            <p:nvPr/>
          </p:nvSpPr>
          <p:spPr>
            <a:xfrm>
              <a:off x="3530031" y="1417158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691;p39">
              <a:extLst>
                <a:ext uri="{FF2B5EF4-FFF2-40B4-BE49-F238E27FC236}">
                  <a16:creationId xmlns:a16="http://schemas.microsoft.com/office/drawing/2014/main" id="{DF3CF3B2-7265-EA31-3D15-C09E32093A69}"/>
                </a:ext>
              </a:extLst>
            </p:cNvPr>
            <p:cNvSpPr/>
            <p:nvPr/>
          </p:nvSpPr>
          <p:spPr>
            <a:xfrm>
              <a:off x="5747837" y="183686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691;p39">
              <a:extLst>
                <a:ext uri="{FF2B5EF4-FFF2-40B4-BE49-F238E27FC236}">
                  <a16:creationId xmlns:a16="http://schemas.microsoft.com/office/drawing/2014/main" id="{35702A45-0E85-094C-9D30-A40D5FDB6F2B}"/>
                </a:ext>
              </a:extLst>
            </p:cNvPr>
            <p:cNvSpPr/>
            <p:nvPr/>
          </p:nvSpPr>
          <p:spPr>
            <a:xfrm>
              <a:off x="5915490" y="1130572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691;p39">
              <a:extLst>
                <a:ext uri="{FF2B5EF4-FFF2-40B4-BE49-F238E27FC236}">
                  <a16:creationId xmlns:a16="http://schemas.microsoft.com/office/drawing/2014/main" id="{8B6AFFBF-CB4C-9B46-3653-62314A2B38F4}"/>
                </a:ext>
              </a:extLst>
            </p:cNvPr>
            <p:cNvSpPr/>
            <p:nvPr/>
          </p:nvSpPr>
          <p:spPr>
            <a:xfrm>
              <a:off x="7364908" y="2039125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691;p39">
              <a:extLst>
                <a:ext uri="{FF2B5EF4-FFF2-40B4-BE49-F238E27FC236}">
                  <a16:creationId xmlns:a16="http://schemas.microsoft.com/office/drawing/2014/main" id="{69512B82-4728-FC96-623A-662AE33D0EA8}"/>
                </a:ext>
              </a:extLst>
            </p:cNvPr>
            <p:cNvSpPr/>
            <p:nvPr/>
          </p:nvSpPr>
          <p:spPr>
            <a:xfrm>
              <a:off x="7613838" y="235517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691;p39">
              <a:extLst>
                <a:ext uri="{FF2B5EF4-FFF2-40B4-BE49-F238E27FC236}">
                  <a16:creationId xmlns:a16="http://schemas.microsoft.com/office/drawing/2014/main" id="{38004B7C-CE86-D5E6-DEB7-5882B261657E}"/>
                </a:ext>
              </a:extLst>
            </p:cNvPr>
            <p:cNvSpPr/>
            <p:nvPr/>
          </p:nvSpPr>
          <p:spPr>
            <a:xfrm>
              <a:off x="10714419" y="400889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691;p39">
              <a:extLst>
                <a:ext uri="{FF2B5EF4-FFF2-40B4-BE49-F238E27FC236}">
                  <a16:creationId xmlns:a16="http://schemas.microsoft.com/office/drawing/2014/main" id="{CD09CA18-9EBD-356A-B1C3-7760E2D924BC}"/>
                </a:ext>
              </a:extLst>
            </p:cNvPr>
            <p:cNvSpPr/>
            <p:nvPr/>
          </p:nvSpPr>
          <p:spPr>
            <a:xfrm>
              <a:off x="10582283" y="4356534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691;p39">
              <a:extLst>
                <a:ext uri="{FF2B5EF4-FFF2-40B4-BE49-F238E27FC236}">
                  <a16:creationId xmlns:a16="http://schemas.microsoft.com/office/drawing/2014/main" id="{8B31A54C-3EE0-4492-958A-00DE9423122B}"/>
                </a:ext>
              </a:extLst>
            </p:cNvPr>
            <p:cNvSpPr/>
            <p:nvPr/>
          </p:nvSpPr>
          <p:spPr>
            <a:xfrm>
              <a:off x="10236067" y="4175635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60D6A671-6D84-A1A5-23B1-21B8D20A5A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27" r="7027"/>
          <a:stretch>
            <a:fillRect/>
          </a:stretch>
        </p:blipFill>
        <p:spPr>
          <a:xfrm rot="17899546">
            <a:off x="7445751" y="-478132"/>
            <a:ext cx="4814659" cy="4814607"/>
          </a:xfrm>
          <a:prstGeom prst="ellipse">
            <a:avLst/>
          </a:prstGeom>
        </p:spPr>
      </p:pic>
      <p:sp>
        <p:nvSpPr>
          <p:cNvPr id="72" name="Text Placeholder 1">
            <a:extLst>
              <a:ext uri="{FF2B5EF4-FFF2-40B4-BE49-F238E27FC236}">
                <a16:creationId xmlns:a16="http://schemas.microsoft.com/office/drawing/2014/main" id="{EC643AC0-A42E-21D6-FA30-A446EAADFFB9}"/>
              </a:ext>
            </a:extLst>
          </p:cNvPr>
          <p:cNvSpPr txBox="1">
            <a:spLocks/>
          </p:cNvSpPr>
          <p:nvPr/>
        </p:nvSpPr>
        <p:spPr>
          <a:xfrm>
            <a:off x="8722959" y="4877144"/>
            <a:ext cx="3274279" cy="867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5400" b="1">
                <a:solidFill>
                  <a:schemeClr val="tx1"/>
                </a:solidFill>
                <a:latin typeface="Kapra Neue"/>
                <a:cs typeface="Arial"/>
              </a:rPr>
              <a:t>observations</a:t>
            </a:r>
            <a:endParaRPr lang="en-NZ" sz="5400" b="1">
              <a:solidFill>
                <a:schemeClr val="tx1"/>
              </a:solidFill>
            </a:endParaRPr>
          </a:p>
        </p:txBody>
      </p:sp>
      <p:pic>
        <p:nvPicPr>
          <p:cNvPr id="71" name="Picture 5" descr="A logo of a globe&#10;&#10;Description automatically generated">
            <a:extLst>
              <a:ext uri="{FF2B5EF4-FFF2-40B4-BE49-F238E27FC236}">
                <a16:creationId xmlns:a16="http://schemas.microsoft.com/office/drawing/2014/main" id="{1FDAB3DA-DD56-732E-8136-DF92820C7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150" y="4002322"/>
            <a:ext cx="3594264" cy="1797132"/>
          </a:xfrm>
          <a:prstGeom prst="rect">
            <a:avLst/>
          </a:prstGeom>
        </p:spPr>
      </p:pic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6FB1F2E7-E1A6-CBE0-57B7-9E4E857CCB20}"/>
              </a:ext>
            </a:extLst>
          </p:cNvPr>
          <p:cNvCxnSpPr>
            <a:cxnSpLocks/>
          </p:cNvCxnSpPr>
          <p:nvPr/>
        </p:nvCxnSpPr>
        <p:spPr>
          <a:xfrm flipV="1">
            <a:off x="9821571" y="4522819"/>
            <a:ext cx="3475" cy="4622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61C81922-27EA-C180-E729-E0E0577206FE}"/>
              </a:ext>
            </a:extLst>
          </p:cNvPr>
          <p:cNvCxnSpPr>
            <a:cxnSpLocks/>
          </p:cNvCxnSpPr>
          <p:nvPr/>
        </p:nvCxnSpPr>
        <p:spPr>
          <a:xfrm flipV="1">
            <a:off x="8964698" y="4421185"/>
            <a:ext cx="159674" cy="4716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EA386E22-BA82-EE1A-11E2-CF056D63AC58}"/>
              </a:ext>
            </a:extLst>
          </p:cNvPr>
          <p:cNvCxnSpPr>
            <a:cxnSpLocks/>
          </p:cNvCxnSpPr>
          <p:nvPr/>
        </p:nvCxnSpPr>
        <p:spPr>
          <a:xfrm flipV="1">
            <a:off x="9553426" y="4522819"/>
            <a:ext cx="40950" cy="4622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5DC11E4E-E38B-A841-220C-240641BB2434}"/>
              </a:ext>
            </a:extLst>
          </p:cNvPr>
          <p:cNvCxnSpPr>
            <a:cxnSpLocks/>
          </p:cNvCxnSpPr>
          <p:nvPr/>
        </p:nvCxnSpPr>
        <p:spPr>
          <a:xfrm flipH="1" flipV="1">
            <a:off x="10378683" y="4480786"/>
            <a:ext cx="96671" cy="50432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D573E820-A172-1B09-BA8B-34BC1C4A7EA1}"/>
              </a:ext>
            </a:extLst>
          </p:cNvPr>
          <p:cNvCxnSpPr>
            <a:cxnSpLocks/>
          </p:cNvCxnSpPr>
          <p:nvPr/>
        </p:nvCxnSpPr>
        <p:spPr>
          <a:xfrm flipH="1" flipV="1">
            <a:off x="11086085" y="4214655"/>
            <a:ext cx="518108" cy="77045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02664B9B-12D1-D61B-7130-989FE8591834}"/>
              </a:ext>
            </a:extLst>
          </p:cNvPr>
          <p:cNvCxnSpPr>
            <a:cxnSpLocks/>
          </p:cNvCxnSpPr>
          <p:nvPr/>
        </p:nvCxnSpPr>
        <p:spPr>
          <a:xfrm flipH="1" flipV="1">
            <a:off x="10855068" y="4326858"/>
            <a:ext cx="419618" cy="65825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312C7153-6725-A586-D0AC-6C5E4B1C1F3A}"/>
              </a:ext>
            </a:extLst>
          </p:cNvPr>
          <p:cNvCxnSpPr>
            <a:cxnSpLocks/>
          </p:cNvCxnSpPr>
          <p:nvPr/>
        </p:nvCxnSpPr>
        <p:spPr>
          <a:xfrm flipH="1" flipV="1">
            <a:off x="10638020" y="4417324"/>
            <a:ext cx="211980" cy="475461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AF1CEC4A-E8C5-DC4E-A5D5-0CC7DFEBB6DF}"/>
              </a:ext>
            </a:extLst>
          </p:cNvPr>
          <p:cNvCxnSpPr>
            <a:cxnSpLocks/>
          </p:cNvCxnSpPr>
          <p:nvPr/>
        </p:nvCxnSpPr>
        <p:spPr>
          <a:xfrm flipH="1" flipV="1">
            <a:off x="10127418" y="4513570"/>
            <a:ext cx="37331" cy="47154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7CA4929D-5A5C-60F9-5DB0-90A8170A24DE}"/>
              </a:ext>
            </a:extLst>
          </p:cNvPr>
          <p:cNvCxnSpPr>
            <a:cxnSpLocks/>
          </p:cNvCxnSpPr>
          <p:nvPr/>
        </p:nvCxnSpPr>
        <p:spPr>
          <a:xfrm flipV="1">
            <a:off x="9294205" y="4480786"/>
            <a:ext cx="59859" cy="33987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104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34A74-8CE0-DB5E-226E-8A2C09AD5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2CB11405-5864-EB3B-0918-7A21239206A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FB427117-E251-5FEB-001C-3593F77F7980}"/>
              </a:ext>
            </a:extLst>
          </p:cNvPr>
          <p:cNvGrpSpPr>
            <a:grpSpLocks noChangeAspect="1"/>
          </p:cNvGrpSpPr>
          <p:nvPr/>
        </p:nvGrpSpPr>
        <p:grpSpPr>
          <a:xfrm>
            <a:off x="400501" y="330203"/>
            <a:ext cx="7008815" cy="3555897"/>
            <a:chOff x="1930055" y="406400"/>
            <a:chExt cx="9688954" cy="4915656"/>
          </a:xfrm>
        </p:grpSpPr>
        <p:grpSp>
          <p:nvGrpSpPr>
            <p:cNvPr id="3" name="Google Shape;2996;p54">
              <a:extLst>
                <a:ext uri="{FF2B5EF4-FFF2-40B4-BE49-F238E27FC236}">
                  <a16:creationId xmlns:a16="http://schemas.microsoft.com/office/drawing/2014/main" id="{8379C74A-00BF-BCB6-4E79-56043BDEEB41}"/>
                </a:ext>
              </a:extLst>
            </p:cNvPr>
            <p:cNvGrpSpPr/>
            <p:nvPr/>
          </p:nvGrpSpPr>
          <p:grpSpPr>
            <a:xfrm>
              <a:off x="1930055" y="406400"/>
              <a:ext cx="9688954" cy="4863373"/>
              <a:chOff x="357359" y="754049"/>
              <a:chExt cx="7137300" cy="3802300"/>
            </a:xfrm>
            <a:noFill/>
          </p:grpSpPr>
          <p:sp>
            <p:nvSpPr>
              <p:cNvPr id="19" name="Google Shape;2997;p54">
                <a:extLst>
                  <a:ext uri="{FF2B5EF4-FFF2-40B4-BE49-F238E27FC236}">
                    <a16:creationId xmlns:a16="http://schemas.microsoft.com/office/drawing/2014/main" id="{8F3490BF-8D9C-0AD4-FFFD-ADC899FDF241}"/>
                  </a:ext>
                </a:extLst>
              </p:cNvPr>
              <p:cNvSpPr/>
              <p:nvPr/>
            </p:nvSpPr>
            <p:spPr>
              <a:xfrm>
                <a:off x="4552459" y="2613474"/>
                <a:ext cx="1478900" cy="330100"/>
              </a:xfrm>
              <a:custGeom>
                <a:avLst/>
                <a:gdLst/>
                <a:ahLst/>
                <a:cxnLst/>
                <a:rect l="l" t="t" r="r" b="b"/>
                <a:pathLst>
                  <a:path w="59156" h="13204" extrusionOk="0">
                    <a:moveTo>
                      <a:pt x="1" y="0"/>
                    </a:moveTo>
                    <a:lnTo>
                      <a:pt x="1" y="0"/>
                    </a:lnTo>
                    <a:close/>
                    <a:moveTo>
                      <a:pt x="59155" y="13203"/>
                    </a:move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998;p54">
                <a:extLst>
                  <a:ext uri="{FF2B5EF4-FFF2-40B4-BE49-F238E27FC236}">
                    <a16:creationId xmlns:a16="http://schemas.microsoft.com/office/drawing/2014/main" id="{85974F66-233C-E9B0-6896-2268A8ABF470}"/>
                  </a:ext>
                </a:extLst>
              </p:cNvPr>
              <p:cNvSpPr/>
              <p:nvPr/>
            </p:nvSpPr>
            <p:spPr>
              <a:xfrm>
                <a:off x="3033409" y="880924"/>
                <a:ext cx="4118650" cy="3109225"/>
              </a:xfrm>
              <a:custGeom>
                <a:avLst/>
                <a:gdLst/>
                <a:ahLst/>
                <a:cxnLst/>
                <a:rect l="l" t="t" r="r" b="b"/>
                <a:pathLst>
                  <a:path w="164746" h="124369" extrusionOk="0">
                    <a:moveTo>
                      <a:pt x="49520" y="11070"/>
                    </a:moveTo>
                    <a:cubicBezTo>
                      <a:pt x="49737" y="11070"/>
                      <a:pt x="49861" y="11136"/>
                      <a:pt x="49875" y="11358"/>
                    </a:cubicBezTo>
                    <a:cubicBezTo>
                      <a:pt x="49875" y="11575"/>
                      <a:pt x="49818" y="11698"/>
                      <a:pt x="49684" y="11698"/>
                    </a:cubicBezTo>
                    <a:cubicBezTo>
                      <a:pt x="49636" y="11698"/>
                      <a:pt x="49580" y="11683"/>
                      <a:pt x="49512" y="11651"/>
                    </a:cubicBezTo>
                    <a:cubicBezTo>
                      <a:pt x="49305" y="11565"/>
                      <a:pt x="49115" y="11444"/>
                      <a:pt x="48925" y="11323"/>
                    </a:cubicBezTo>
                    <a:lnTo>
                      <a:pt x="49339" y="11081"/>
                    </a:lnTo>
                    <a:cubicBezTo>
                      <a:pt x="49405" y="11074"/>
                      <a:pt x="49465" y="11070"/>
                      <a:pt x="49520" y="11070"/>
                    </a:cubicBezTo>
                    <a:close/>
                    <a:moveTo>
                      <a:pt x="46983" y="11081"/>
                    </a:moveTo>
                    <a:cubicBezTo>
                      <a:pt x="47014" y="11081"/>
                      <a:pt x="47051" y="11087"/>
                      <a:pt x="47093" y="11098"/>
                    </a:cubicBezTo>
                    <a:cubicBezTo>
                      <a:pt x="47369" y="11185"/>
                      <a:pt x="47870" y="11168"/>
                      <a:pt x="47767" y="11686"/>
                    </a:cubicBezTo>
                    <a:cubicBezTo>
                      <a:pt x="47732" y="11893"/>
                      <a:pt x="47888" y="12274"/>
                      <a:pt x="47490" y="12343"/>
                    </a:cubicBezTo>
                    <a:cubicBezTo>
                      <a:pt x="47110" y="12222"/>
                      <a:pt x="46834" y="11893"/>
                      <a:pt x="46799" y="11496"/>
                    </a:cubicBezTo>
                    <a:cubicBezTo>
                      <a:pt x="46784" y="11302"/>
                      <a:pt x="46782" y="11081"/>
                      <a:pt x="46983" y="11081"/>
                    </a:cubicBezTo>
                    <a:close/>
                    <a:moveTo>
                      <a:pt x="38158" y="11530"/>
                    </a:moveTo>
                    <a:cubicBezTo>
                      <a:pt x="38279" y="11530"/>
                      <a:pt x="38417" y="11703"/>
                      <a:pt x="38642" y="11876"/>
                    </a:cubicBezTo>
                    <a:cubicBezTo>
                      <a:pt x="38366" y="12118"/>
                      <a:pt x="38089" y="12360"/>
                      <a:pt x="37778" y="12585"/>
                    </a:cubicBezTo>
                    <a:cubicBezTo>
                      <a:pt x="35549" y="13967"/>
                      <a:pt x="35514" y="15903"/>
                      <a:pt x="37692" y="17268"/>
                    </a:cubicBezTo>
                    <a:cubicBezTo>
                      <a:pt x="38003" y="17458"/>
                      <a:pt x="38227" y="17631"/>
                      <a:pt x="38158" y="18080"/>
                    </a:cubicBezTo>
                    <a:cubicBezTo>
                      <a:pt x="38106" y="18529"/>
                      <a:pt x="37951" y="18599"/>
                      <a:pt x="37553" y="18737"/>
                    </a:cubicBezTo>
                    <a:cubicBezTo>
                      <a:pt x="36568" y="19117"/>
                      <a:pt x="36309" y="19981"/>
                      <a:pt x="36378" y="20949"/>
                    </a:cubicBezTo>
                    <a:cubicBezTo>
                      <a:pt x="36427" y="21679"/>
                      <a:pt x="36279" y="22143"/>
                      <a:pt x="35819" y="22143"/>
                    </a:cubicBezTo>
                    <a:cubicBezTo>
                      <a:pt x="35625" y="22143"/>
                      <a:pt x="35377" y="22061"/>
                      <a:pt x="35065" y="21882"/>
                    </a:cubicBezTo>
                    <a:cubicBezTo>
                      <a:pt x="34913" y="21798"/>
                      <a:pt x="34745" y="21754"/>
                      <a:pt x="34578" y="21754"/>
                    </a:cubicBezTo>
                    <a:cubicBezTo>
                      <a:pt x="34403" y="21754"/>
                      <a:pt x="34230" y="21802"/>
                      <a:pt x="34080" y="21899"/>
                    </a:cubicBezTo>
                    <a:cubicBezTo>
                      <a:pt x="33134" y="22372"/>
                      <a:pt x="32094" y="22613"/>
                      <a:pt x="31041" y="22613"/>
                    </a:cubicBezTo>
                    <a:cubicBezTo>
                      <a:pt x="30747" y="22613"/>
                      <a:pt x="30451" y="22594"/>
                      <a:pt x="30157" y="22556"/>
                    </a:cubicBezTo>
                    <a:cubicBezTo>
                      <a:pt x="29915" y="22521"/>
                      <a:pt x="29759" y="22608"/>
                      <a:pt x="29829" y="22262"/>
                    </a:cubicBezTo>
                    <a:lnTo>
                      <a:pt x="29829" y="22262"/>
                    </a:lnTo>
                    <a:lnTo>
                      <a:pt x="29829" y="22279"/>
                    </a:lnTo>
                    <a:cubicBezTo>
                      <a:pt x="29898" y="21986"/>
                      <a:pt x="29984" y="21882"/>
                      <a:pt x="30364" y="21830"/>
                    </a:cubicBezTo>
                    <a:cubicBezTo>
                      <a:pt x="31505" y="21675"/>
                      <a:pt x="32836" y="21467"/>
                      <a:pt x="33354" y="20361"/>
                    </a:cubicBezTo>
                    <a:cubicBezTo>
                      <a:pt x="33821" y="19342"/>
                      <a:pt x="33872" y="18184"/>
                      <a:pt x="34927" y="17458"/>
                    </a:cubicBezTo>
                    <a:cubicBezTo>
                      <a:pt x="35238" y="17216"/>
                      <a:pt x="34978" y="16836"/>
                      <a:pt x="34667" y="16594"/>
                    </a:cubicBezTo>
                    <a:cubicBezTo>
                      <a:pt x="33216" y="15436"/>
                      <a:pt x="33907" y="14572"/>
                      <a:pt x="35099" y="13846"/>
                    </a:cubicBezTo>
                    <a:cubicBezTo>
                      <a:pt x="35860" y="13380"/>
                      <a:pt x="36724" y="13086"/>
                      <a:pt x="37018" y="12066"/>
                    </a:cubicBezTo>
                    <a:cubicBezTo>
                      <a:pt x="37156" y="11582"/>
                      <a:pt x="37709" y="11548"/>
                      <a:pt x="38158" y="11530"/>
                    </a:cubicBezTo>
                    <a:close/>
                    <a:moveTo>
                      <a:pt x="46802" y="32066"/>
                    </a:moveTo>
                    <a:cubicBezTo>
                      <a:pt x="47245" y="32066"/>
                      <a:pt x="47720" y="32469"/>
                      <a:pt x="47888" y="33080"/>
                    </a:cubicBezTo>
                    <a:cubicBezTo>
                      <a:pt x="48059" y="33754"/>
                      <a:pt x="48393" y="34225"/>
                      <a:pt x="48918" y="34225"/>
                    </a:cubicBezTo>
                    <a:cubicBezTo>
                      <a:pt x="49080" y="34225"/>
                      <a:pt x="49261" y="34181"/>
                      <a:pt x="49460" y="34083"/>
                    </a:cubicBezTo>
                    <a:cubicBezTo>
                      <a:pt x="50103" y="33764"/>
                      <a:pt x="50701" y="33627"/>
                      <a:pt x="51269" y="33627"/>
                    </a:cubicBezTo>
                    <a:cubicBezTo>
                      <a:pt x="52489" y="33627"/>
                      <a:pt x="53566" y="34260"/>
                      <a:pt x="54628" y="35085"/>
                    </a:cubicBezTo>
                    <a:cubicBezTo>
                      <a:pt x="54818" y="35223"/>
                      <a:pt x="55008" y="35396"/>
                      <a:pt x="55163" y="35586"/>
                    </a:cubicBezTo>
                    <a:cubicBezTo>
                      <a:pt x="55543" y="36053"/>
                      <a:pt x="56684" y="36070"/>
                      <a:pt x="56321" y="36917"/>
                    </a:cubicBezTo>
                    <a:lnTo>
                      <a:pt x="56321" y="36934"/>
                    </a:lnTo>
                    <a:cubicBezTo>
                      <a:pt x="56149" y="37350"/>
                      <a:pt x="55751" y="37415"/>
                      <a:pt x="55318" y="37415"/>
                    </a:cubicBezTo>
                    <a:cubicBezTo>
                      <a:pt x="55122" y="37415"/>
                      <a:pt x="54919" y="37401"/>
                      <a:pt x="54727" y="37401"/>
                    </a:cubicBezTo>
                    <a:cubicBezTo>
                      <a:pt x="54620" y="37401"/>
                      <a:pt x="54517" y="37405"/>
                      <a:pt x="54420" y="37418"/>
                    </a:cubicBezTo>
                    <a:cubicBezTo>
                      <a:pt x="54278" y="37432"/>
                      <a:pt x="54136" y="37440"/>
                      <a:pt x="53995" y="37440"/>
                    </a:cubicBezTo>
                    <a:cubicBezTo>
                      <a:pt x="53292" y="37440"/>
                      <a:pt x="52602" y="37262"/>
                      <a:pt x="51983" y="36917"/>
                    </a:cubicBezTo>
                    <a:cubicBezTo>
                      <a:pt x="51332" y="36539"/>
                      <a:pt x="50680" y="36418"/>
                      <a:pt x="50028" y="36418"/>
                    </a:cubicBezTo>
                    <a:cubicBezTo>
                      <a:pt x="48867" y="36418"/>
                      <a:pt x="47706" y="36802"/>
                      <a:pt x="46545" y="36802"/>
                    </a:cubicBezTo>
                    <a:cubicBezTo>
                      <a:pt x="46302" y="36802"/>
                      <a:pt x="46058" y="36785"/>
                      <a:pt x="45814" y="36744"/>
                    </a:cubicBezTo>
                    <a:cubicBezTo>
                      <a:pt x="44881" y="36588"/>
                      <a:pt x="44552" y="36105"/>
                      <a:pt x="44673" y="35241"/>
                    </a:cubicBezTo>
                    <a:cubicBezTo>
                      <a:pt x="44846" y="34083"/>
                      <a:pt x="45537" y="33115"/>
                      <a:pt x="46263" y="32320"/>
                    </a:cubicBezTo>
                    <a:cubicBezTo>
                      <a:pt x="46417" y="32145"/>
                      <a:pt x="46607" y="32066"/>
                      <a:pt x="46802" y="32066"/>
                    </a:cubicBezTo>
                    <a:close/>
                    <a:moveTo>
                      <a:pt x="64554" y="31370"/>
                    </a:moveTo>
                    <a:cubicBezTo>
                      <a:pt x="64860" y="31370"/>
                      <a:pt x="65185" y="31437"/>
                      <a:pt x="65532" y="31594"/>
                    </a:cubicBezTo>
                    <a:cubicBezTo>
                      <a:pt x="65878" y="31767"/>
                      <a:pt x="65930" y="32251"/>
                      <a:pt x="65636" y="32493"/>
                    </a:cubicBezTo>
                    <a:cubicBezTo>
                      <a:pt x="64063" y="34065"/>
                      <a:pt x="64184" y="35085"/>
                      <a:pt x="65895" y="36588"/>
                    </a:cubicBezTo>
                    <a:cubicBezTo>
                      <a:pt x="67243" y="37815"/>
                      <a:pt x="67762" y="39544"/>
                      <a:pt x="68211" y="41237"/>
                    </a:cubicBezTo>
                    <a:cubicBezTo>
                      <a:pt x="68364" y="41802"/>
                      <a:pt x="68057" y="41990"/>
                      <a:pt x="67435" y="41990"/>
                    </a:cubicBezTo>
                    <a:cubicBezTo>
                      <a:pt x="67353" y="41990"/>
                      <a:pt x="67266" y="41986"/>
                      <a:pt x="67174" y="41980"/>
                    </a:cubicBezTo>
                    <a:cubicBezTo>
                      <a:pt x="66517" y="41064"/>
                      <a:pt x="64271" y="41825"/>
                      <a:pt x="64547" y="39146"/>
                    </a:cubicBezTo>
                    <a:lnTo>
                      <a:pt x="64547" y="39146"/>
                    </a:lnTo>
                    <a:lnTo>
                      <a:pt x="64547" y="39181"/>
                    </a:lnTo>
                    <a:cubicBezTo>
                      <a:pt x="64685" y="37885"/>
                      <a:pt x="63113" y="36295"/>
                      <a:pt x="62076" y="35050"/>
                    </a:cubicBezTo>
                    <a:cubicBezTo>
                      <a:pt x="61281" y="34100"/>
                      <a:pt x="61385" y="33288"/>
                      <a:pt x="62076" y="32683"/>
                    </a:cubicBezTo>
                    <a:cubicBezTo>
                      <a:pt x="62786" y="32052"/>
                      <a:pt x="63577" y="31370"/>
                      <a:pt x="64554" y="31370"/>
                    </a:cubicBezTo>
                    <a:close/>
                    <a:moveTo>
                      <a:pt x="30705" y="33465"/>
                    </a:moveTo>
                    <a:cubicBezTo>
                      <a:pt x="30874" y="33465"/>
                      <a:pt x="31043" y="33637"/>
                      <a:pt x="31090" y="33720"/>
                    </a:cubicBezTo>
                    <a:cubicBezTo>
                      <a:pt x="31920" y="35120"/>
                      <a:pt x="33579" y="35258"/>
                      <a:pt x="34719" y="36226"/>
                    </a:cubicBezTo>
                    <a:cubicBezTo>
                      <a:pt x="36205" y="37487"/>
                      <a:pt x="36275" y="39354"/>
                      <a:pt x="37191" y="40822"/>
                    </a:cubicBezTo>
                    <a:cubicBezTo>
                      <a:pt x="37484" y="41289"/>
                      <a:pt x="37571" y="41980"/>
                      <a:pt x="37968" y="42274"/>
                    </a:cubicBezTo>
                    <a:cubicBezTo>
                      <a:pt x="38403" y="42594"/>
                      <a:pt x="39075" y="43217"/>
                      <a:pt x="39556" y="43217"/>
                    </a:cubicBezTo>
                    <a:cubicBezTo>
                      <a:pt x="39725" y="43217"/>
                      <a:pt x="39870" y="43141"/>
                      <a:pt x="39973" y="42948"/>
                    </a:cubicBezTo>
                    <a:cubicBezTo>
                      <a:pt x="40336" y="42274"/>
                      <a:pt x="41234" y="41289"/>
                      <a:pt x="40543" y="40183"/>
                    </a:cubicBezTo>
                    <a:cubicBezTo>
                      <a:pt x="40301" y="39803"/>
                      <a:pt x="39610" y="39215"/>
                      <a:pt x="40284" y="38904"/>
                    </a:cubicBezTo>
                    <a:cubicBezTo>
                      <a:pt x="40592" y="38765"/>
                      <a:pt x="41024" y="38302"/>
                      <a:pt x="41439" y="38302"/>
                    </a:cubicBezTo>
                    <a:cubicBezTo>
                      <a:pt x="41746" y="38302"/>
                      <a:pt x="42043" y="38557"/>
                      <a:pt x="42271" y="39388"/>
                    </a:cubicBezTo>
                    <a:cubicBezTo>
                      <a:pt x="42782" y="41200"/>
                      <a:pt x="43748" y="43327"/>
                      <a:pt x="46038" y="43327"/>
                    </a:cubicBezTo>
                    <a:cubicBezTo>
                      <a:pt x="46150" y="43327"/>
                      <a:pt x="46266" y="43321"/>
                      <a:pt x="46384" y="43311"/>
                    </a:cubicBezTo>
                    <a:cubicBezTo>
                      <a:pt x="46463" y="43304"/>
                      <a:pt x="46542" y="43300"/>
                      <a:pt x="46620" y="43300"/>
                    </a:cubicBezTo>
                    <a:cubicBezTo>
                      <a:pt x="47585" y="43300"/>
                      <a:pt x="48526" y="43802"/>
                      <a:pt x="49487" y="43802"/>
                    </a:cubicBezTo>
                    <a:cubicBezTo>
                      <a:pt x="49955" y="43802"/>
                      <a:pt x="50429" y="43683"/>
                      <a:pt x="50912" y="43328"/>
                    </a:cubicBezTo>
                    <a:cubicBezTo>
                      <a:pt x="51106" y="43191"/>
                      <a:pt x="51242" y="43135"/>
                      <a:pt x="51336" y="43135"/>
                    </a:cubicBezTo>
                    <a:cubicBezTo>
                      <a:pt x="51643" y="43135"/>
                      <a:pt x="51508" y="43736"/>
                      <a:pt x="51534" y="44054"/>
                    </a:cubicBezTo>
                    <a:cubicBezTo>
                      <a:pt x="51845" y="45488"/>
                      <a:pt x="50843" y="46629"/>
                      <a:pt x="50618" y="47942"/>
                    </a:cubicBezTo>
                    <a:cubicBezTo>
                      <a:pt x="50585" y="48144"/>
                      <a:pt x="50240" y="48444"/>
                      <a:pt x="50046" y="48444"/>
                    </a:cubicBezTo>
                    <a:cubicBezTo>
                      <a:pt x="50041" y="48444"/>
                      <a:pt x="50036" y="48444"/>
                      <a:pt x="50031" y="48444"/>
                    </a:cubicBezTo>
                    <a:cubicBezTo>
                      <a:pt x="49523" y="48389"/>
                      <a:pt x="49010" y="48372"/>
                      <a:pt x="48494" y="48372"/>
                    </a:cubicBezTo>
                    <a:cubicBezTo>
                      <a:pt x="47534" y="48372"/>
                      <a:pt x="46564" y="48433"/>
                      <a:pt x="45600" y="48433"/>
                    </a:cubicBezTo>
                    <a:cubicBezTo>
                      <a:pt x="43779" y="48433"/>
                      <a:pt x="41984" y="48215"/>
                      <a:pt x="40336" y="46957"/>
                    </a:cubicBezTo>
                    <a:cubicBezTo>
                      <a:pt x="40033" y="46726"/>
                      <a:pt x="39675" y="46623"/>
                      <a:pt x="39308" y="46623"/>
                    </a:cubicBezTo>
                    <a:cubicBezTo>
                      <a:pt x="38250" y="46623"/>
                      <a:pt x="37116" y="47478"/>
                      <a:pt x="37000" y="48582"/>
                    </a:cubicBezTo>
                    <a:cubicBezTo>
                      <a:pt x="36972" y="48947"/>
                      <a:pt x="36796" y="49426"/>
                      <a:pt x="36527" y="49426"/>
                    </a:cubicBezTo>
                    <a:cubicBezTo>
                      <a:pt x="36465" y="49426"/>
                      <a:pt x="36398" y="49400"/>
                      <a:pt x="36326" y="49342"/>
                    </a:cubicBezTo>
                    <a:cubicBezTo>
                      <a:pt x="35376" y="48582"/>
                      <a:pt x="34045" y="48772"/>
                      <a:pt x="33147" y="47752"/>
                    </a:cubicBezTo>
                    <a:cubicBezTo>
                      <a:pt x="32334" y="46819"/>
                      <a:pt x="30900" y="46785"/>
                      <a:pt x="29673" y="46525"/>
                    </a:cubicBezTo>
                    <a:cubicBezTo>
                      <a:pt x="28913" y="46370"/>
                      <a:pt x="27807" y="46422"/>
                      <a:pt x="28567" y="44953"/>
                    </a:cubicBezTo>
                    <a:cubicBezTo>
                      <a:pt x="28982" y="44158"/>
                      <a:pt x="29034" y="43000"/>
                      <a:pt x="28515" y="42257"/>
                    </a:cubicBezTo>
                    <a:cubicBezTo>
                      <a:pt x="28230" y="41853"/>
                      <a:pt x="27848" y="41722"/>
                      <a:pt x="27412" y="41722"/>
                    </a:cubicBezTo>
                    <a:cubicBezTo>
                      <a:pt x="27028" y="41722"/>
                      <a:pt x="26602" y="41823"/>
                      <a:pt x="26165" y="41928"/>
                    </a:cubicBezTo>
                    <a:cubicBezTo>
                      <a:pt x="25497" y="42091"/>
                      <a:pt x="24818" y="42128"/>
                      <a:pt x="24133" y="42128"/>
                    </a:cubicBezTo>
                    <a:cubicBezTo>
                      <a:pt x="23569" y="42128"/>
                      <a:pt x="23001" y="42103"/>
                      <a:pt x="22432" y="42103"/>
                    </a:cubicBezTo>
                    <a:cubicBezTo>
                      <a:pt x="21707" y="42103"/>
                      <a:pt x="20980" y="42143"/>
                      <a:pt x="20255" y="42326"/>
                    </a:cubicBezTo>
                    <a:cubicBezTo>
                      <a:pt x="19287" y="42585"/>
                      <a:pt x="18319" y="42862"/>
                      <a:pt x="17559" y="43380"/>
                    </a:cubicBezTo>
                    <a:cubicBezTo>
                      <a:pt x="17082" y="43705"/>
                      <a:pt x="16613" y="43798"/>
                      <a:pt x="16149" y="43798"/>
                    </a:cubicBezTo>
                    <a:cubicBezTo>
                      <a:pt x="15538" y="43798"/>
                      <a:pt x="14935" y="43638"/>
                      <a:pt x="14326" y="43638"/>
                    </a:cubicBezTo>
                    <a:cubicBezTo>
                      <a:pt x="14292" y="43638"/>
                      <a:pt x="14258" y="43638"/>
                      <a:pt x="14223" y="43639"/>
                    </a:cubicBezTo>
                    <a:cubicBezTo>
                      <a:pt x="14120" y="43622"/>
                      <a:pt x="14016" y="43570"/>
                      <a:pt x="13930" y="43466"/>
                    </a:cubicBezTo>
                    <a:cubicBezTo>
                      <a:pt x="14043" y="43169"/>
                      <a:pt x="14308" y="43115"/>
                      <a:pt x="14562" y="43115"/>
                    </a:cubicBezTo>
                    <a:cubicBezTo>
                      <a:pt x="14617" y="43115"/>
                      <a:pt x="14672" y="43118"/>
                      <a:pt x="14725" y="43121"/>
                    </a:cubicBezTo>
                    <a:cubicBezTo>
                      <a:pt x="14838" y="43129"/>
                      <a:pt x="14949" y="43134"/>
                      <a:pt x="15058" y="43134"/>
                    </a:cubicBezTo>
                    <a:cubicBezTo>
                      <a:pt x="16723" y="43134"/>
                      <a:pt x="17967" y="42165"/>
                      <a:pt x="18388" y="40771"/>
                    </a:cubicBezTo>
                    <a:cubicBezTo>
                      <a:pt x="18976" y="38921"/>
                      <a:pt x="20808" y="38282"/>
                      <a:pt x="21482" y="37090"/>
                    </a:cubicBezTo>
                    <a:cubicBezTo>
                      <a:pt x="22174" y="35865"/>
                      <a:pt x="22770" y="35535"/>
                      <a:pt x="23579" y="35535"/>
                    </a:cubicBezTo>
                    <a:cubicBezTo>
                      <a:pt x="23899" y="35535"/>
                      <a:pt x="24254" y="35587"/>
                      <a:pt x="24661" y="35655"/>
                    </a:cubicBezTo>
                    <a:cubicBezTo>
                      <a:pt x="24682" y="35658"/>
                      <a:pt x="24703" y="35660"/>
                      <a:pt x="24725" y="35660"/>
                    </a:cubicBezTo>
                    <a:cubicBezTo>
                      <a:pt x="25065" y="35660"/>
                      <a:pt x="25513" y="35293"/>
                      <a:pt x="25854" y="35033"/>
                    </a:cubicBezTo>
                    <a:cubicBezTo>
                      <a:pt x="26267" y="34730"/>
                      <a:pt x="26584" y="34570"/>
                      <a:pt x="26849" y="34570"/>
                    </a:cubicBezTo>
                    <a:cubicBezTo>
                      <a:pt x="27249" y="34570"/>
                      <a:pt x="27529" y="34935"/>
                      <a:pt x="27841" y="35724"/>
                    </a:cubicBezTo>
                    <a:cubicBezTo>
                      <a:pt x="28325" y="36969"/>
                      <a:pt x="29742" y="37574"/>
                      <a:pt x="30952" y="38161"/>
                    </a:cubicBezTo>
                    <a:cubicBezTo>
                      <a:pt x="31712" y="38524"/>
                      <a:pt x="32732" y="38852"/>
                      <a:pt x="32680" y="39716"/>
                    </a:cubicBezTo>
                    <a:cubicBezTo>
                      <a:pt x="32594" y="40753"/>
                      <a:pt x="31488" y="40546"/>
                      <a:pt x="30710" y="40615"/>
                    </a:cubicBezTo>
                    <a:cubicBezTo>
                      <a:pt x="30312" y="40650"/>
                      <a:pt x="29794" y="40598"/>
                      <a:pt x="29673" y="41134"/>
                    </a:cubicBezTo>
                    <a:cubicBezTo>
                      <a:pt x="29552" y="41669"/>
                      <a:pt x="30036" y="41825"/>
                      <a:pt x="30382" y="42032"/>
                    </a:cubicBezTo>
                    <a:cubicBezTo>
                      <a:pt x="30898" y="42336"/>
                      <a:pt x="31474" y="42934"/>
                      <a:pt x="32011" y="42934"/>
                    </a:cubicBezTo>
                    <a:cubicBezTo>
                      <a:pt x="32175" y="42934"/>
                      <a:pt x="32336" y="42878"/>
                      <a:pt x="32490" y="42741"/>
                    </a:cubicBezTo>
                    <a:cubicBezTo>
                      <a:pt x="33354" y="41963"/>
                      <a:pt x="33890" y="40788"/>
                      <a:pt x="34512" y="39751"/>
                    </a:cubicBezTo>
                    <a:cubicBezTo>
                      <a:pt x="34586" y="39617"/>
                      <a:pt x="34289" y="39329"/>
                      <a:pt x="34602" y="39329"/>
                    </a:cubicBezTo>
                    <a:cubicBezTo>
                      <a:pt x="34653" y="39329"/>
                      <a:pt x="34719" y="39337"/>
                      <a:pt x="34806" y="39354"/>
                    </a:cubicBezTo>
                    <a:cubicBezTo>
                      <a:pt x="34890" y="39373"/>
                      <a:pt x="34965" y="39381"/>
                      <a:pt x="35031" y="39381"/>
                    </a:cubicBezTo>
                    <a:cubicBezTo>
                      <a:pt x="35567" y="39381"/>
                      <a:pt x="35557" y="38814"/>
                      <a:pt x="35341" y="38507"/>
                    </a:cubicBezTo>
                    <a:cubicBezTo>
                      <a:pt x="34806" y="37781"/>
                      <a:pt x="34546" y="36658"/>
                      <a:pt x="33561" y="36468"/>
                    </a:cubicBezTo>
                    <a:cubicBezTo>
                      <a:pt x="32248" y="36208"/>
                      <a:pt x="31591" y="35206"/>
                      <a:pt x="30727" y="34411"/>
                    </a:cubicBezTo>
                    <a:cubicBezTo>
                      <a:pt x="30468" y="34169"/>
                      <a:pt x="30278" y="33910"/>
                      <a:pt x="30485" y="33599"/>
                    </a:cubicBezTo>
                    <a:cubicBezTo>
                      <a:pt x="30551" y="33501"/>
                      <a:pt x="30628" y="33465"/>
                      <a:pt x="30705" y="33465"/>
                    </a:cubicBezTo>
                    <a:close/>
                    <a:moveTo>
                      <a:pt x="65829" y="50622"/>
                    </a:moveTo>
                    <a:cubicBezTo>
                      <a:pt x="66138" y="50622"/>
                      <a:pt x="66376" y="50877"/>
                      <a:pt x="66569" y="51209"/>
                    </a:cubicBezTo>
                    <a:cubicBezTo>
                      <a:pt x="67601" y="52923"/>
                      <a:pt x="68767" y="54401"/>
                      <a:pt x="70703" y="54401"/>
                    </a:cubicBezTo>
                    <a:cubicBezTo>
                      <a:pt x="71167" y="54401"/>
                      <a:pt x="71676" y="54316"/>
                      <a:pt x="72237" y="54129"/>
                    </a:cubicBezTo>
                    <a:cubicBezTo>
                      <a:pt x="72263" y="54119"/>
                      <a:pt x="72291" y="54114"/>
                      <a:pt x="72320" y="54114"/>
                    </a:cubicBezTo>
                    <a:cubicBezTo>
                      <a:pt x="72487" y="54114"/>
                      <a:pt x="72701" y="54260"/>
                      <a:pt x="72877" y="54319"/>
                    </a:cubicBezTo>
                    <a:cubicBezTo>
                      <a:pt x="72687" y="54406"/>
                      <a:pt x="72514" y="54527"/>
                      <a:pt x="72358" y="54665"/>
                    </a:cubicBezTo>
                    <a:lnTo>
                      <a:pt x="72358" y="54682"/>
                    </a:lnTo>
                    <a:cubicBezTo>
                      <a:pt x="71675" y="55659"/>
                      <a:pt x="71022" y="56681"/>
                      <a:pt x="69648" y="56681"/>
                    </a:cubicBezTo>
                    <a:cubicBezTo>
                      <a:pt x="69564" y="56681"/>
                      <a:pt x="69476" y="56678"/>
                      <a:pt x="69386" y="56669"/>
                    </a:cubicBezTo>
                    <a:cubicBezTo>
                      <a:pt x="69196" y="56600"/>
                      <a:pt x="68850" y="56549"/>
                      <a:pt x="68850" y="56445"/>
                    </a:cubicBezTo>
                    <a:cubicBezTo>
                      <a:pt x="68660" y="54216"/>
                      <a:pt x="66258" y="53559"/>
                      <a:pt x="65532" y="51727"/>
                    </a:cubicBezTo>
                    <a:cubicBezTo>
                      <a:pt x="65394" y="51381"/>
                      <a:pt x="64945" y="50932"/>
                      <a:pt x="65584" y="50673"/>
                    </a:cubicBezTo>
                    <a:cubicBezTo>
                      <a:pt x="65670" y="50638"/>
                      <a:pt x="65752" y="50622"/>
                      <a:pt x="65829" y="50622"/>
                    </a:cubicBezTo>
                    <a:close/>
                    <a:moveTo>
                      <a:pt x="50497" y="52695"/>
                    </a:moveTo>
                    <a:lnTo>
                      <a:pt x="50497" y="52695"/>
                    </a:lnTo>
                    <a:cubicBezTo>
                      <a:pt x="51016" y="52885"/>
                      <a:pt x="51863" y="52937"/>
                      <a:pt x="52001" y="53265"/>
                    </a:cubicBezTo>
                    <a:cubicBezTo>
                      <a:pt x="53055" y="55840"/>
                      <a:pt x="55734" y="57464"/>
                      <a:pt x="56114" y="60420"/>
                    </a:cubicBezTo>
                    <a:cubicBezTo>
                      <a:pt x="56252" y="61439"/>
                      <a:pt x="57323" y="61802"/>
                      <a:pt x="57859" y="62580"/>
                    </a:cubicBezTo>
                    <a:cubicBezTo>
                      <a:pt x="59294" y="64654"/>
                      <a:pt x="60106" y="66952"/>
                      <a:pt x="60763" y="69337"/>
                    </a:cubicBezTo>
                    <a:cubicBezTo>
                      <a:pt x="58533" y="67643"/>
                      <a:pt x="56615" y="65656"/>
                      <a:pt x="55336" y="63133"/>
                    </a:cubicBezTo>
                    <a:cubicBezTo>
                      <a:pt x="55198" y="62874"/>
                      <a:pt x="55008" y="62614"/>
                      <a:pt x="55008" y="62355"/>
                    </a:cubicBezTo>
                    <a:cubicBezTo>
                      <a:pt x="54990" y="58916"/>
                      <a:pt x="52139" y="56739"/>
                      <a:pt x="51189" y="53697"/>
                    </a:cubicBezTo>
                    <a:cubicBezTo>
                      <a:pt x="51085" y="53334"/>
                      <a:pt x="50739" y="53040"/>
                      <a:pt x="50497" y="52695"/>
                    </a:cubicBezTo>
                    <a:close/>
                    <a:moveTo>
                      <a:pt x="87976" y="1"/>
                    </a:moveTo>
                    <a:cubicBezTo>
                      <a:pt x="87018" y="1"/>
                      <a:pt x="85745" y="1010"/>
                      <a:pt x="84455" y="1127"/>
                    </a:cubicBezTo>
                    <a:cubicBezTo>
                      <a:pt x="83776" y="1176"/>
                      <a:pt x="83111" y="1512"/>
                      <a:pt x="82448" y="1512"/>
                    </a:cubicBezTo>
                    <a:cubicBezTo>
                      <a:pt x="82403" y="1512"/>
                      <a:pt x="82358" y="1511"/>
                      <a:pt x="82313" y="1507"/>
                    </a:cubicBezTo>
                    <a:cubicBezTo>
                      <a:pt x="82281" y="1506"/>
                      <a:pt x="82250" y="1506"/>
                      <a:pt x="82218" y="1506"/>
                    </a:cubicBezTo>
                    <a:cubicBezTo>
                      <a:pt x="80376" y="1506"/>
                      <a:pt x="79245" y="3375"/>
                      <a:pt x="77443" y="3375"/>
                    </a:cubicBezTo>
                    <a:cubicBezTo>
                      <a:pt x="77340" y="3375"/>
                      <a:pt x="77235" y="3369"/>
                      <a:pt x="77128" y="3356"/>
                    </a:cubicBezTo>
                    <a:cubicBezTo>
                      <a:pt x="77026" y="3344"/>
                      <a:pt x="76928" y="3335"/>
                      <a:pt x="76837" y="3335"/>
                    </a:cubicBezTo>
                    <a:cubicBezTo>
                      <a:pt x="76434" y="3335"/>
                      <a:pt x="76136" y="3491"/>
                      <a:pt x="75953" y="4082"/>
                    </a:cubicBezTo>
                    <a:cubicBezTo>
                      <a:pt x="75843" y="4459"/>
                      <a:pt x="75132" y="4980"/>
                      <a:pt x="74758" y="4980"/>
                    </a:cubicBezTo>
                    <a:cubicBezTo>
                      <a:pt x="74720" y="4980"/>
                      <a:pt x="74687" y="4974"/>
                      <a:pt x="74657" y="4964"/>
                    </a:cubicBezTo>
                    <a:cubicBezTo>
                      <a:pt x="73910" y="4715"/>
                      <a:pt x="73366" y="4590"/>
                      <a:pt x="73013" y="4590"/>
                    </a:cubicBezTo>
                    <a:cubicBezTo>
                      <a:pt x="72190" y="4590"/>
                      <a:pt x="72409" y="5268"/>
                      <a:pt x="73534" y="6623"/>
                    </a:cubicBezTo>
                    <a:cubicBezTo>
                      <a:pt x="73585" y="6692"/>
                      <a:pt x="73499" y="6882"/>
                      <a:pt x="73482" y="7003"/>
                    </a:cubicBezTo>
                    <a:cubicBezTo>
                      <a:pt x="73413" y="6968"/>
                      <a:pt x="73292" y="6951"/>
                      <a:pt x="73240" y="6882"/>
                    </a:cubicBezTo>
                    <a:cubicBezTo>
                      <a:pt x="72877" y="6381"/>
                      <a:pt x="72324" y="5914"/>
                      <a:pt x="72220" y="5344"/>
                    </a:cubicBezTo>
                    <a:cubicBezTo>
                      <a:pt x="72065" y="4531"/>
                      <a:pt x="71961" y="3840"/>
                      <a:pt x="71010" y="3650"/>
                    </a:cubicBezTo>
                    <a:cubicBezTo>
                      <a:pt x="70839" y="3615"/>
                      <a:pt x="70680" y="3599"/>
                      <a:pt x="70533" y="3599"/>
                    </a:cubicBezTo>
                    <a:cubicBezTo>
                      <a:pt x="69359" y="3599"/>
                      <a:pt x="68898" y="4626"/>
                      <a:pt x="68315" y="5517"/>
                    </a:cubicBezTo>
                    <a:cubicBezTo>
                      <a:pt x="67865" y="6208"/>
                      <a:pt x="68349" y="6536"/>
                      <a:pt x="68729" y="6934"/>
                    </a:cubicBezTo>
                    <a:cubicBezTo>
                      <a:pt x="68798" y="7003"/>
                      <a:pt x="68850" y="7089"/>
                      <a:pt x="68902" y="7176"/>
                    </a:cubicBezTo>
                    <a:cubicBezTo>
                      <a:pt x="68817" y="7188"/>
                      <a:pt x="68731" y="7200"/>
                      <a:pt x="68645" y="7200"/>
                    </a:cubicBezTo>
                    <a:cubicBezTo>
                      <a:pt x="68610" y="7200"/>
                      <a:pt x="68575" y="7198"/>
                      <a:pt x="68539" y="7193"/>
                    </a:cubicBezTo>
                    <a:cubicBezTo>
                      <a:pt x="67376" y="7024"/>
                      <a:pt x="66212" y="6691"/>
                      <a:pt x="65033" y="6691"/>
                    </a:cubicBezTo>
                    <a:cubicBezTo>
                      <a:pt x="65003" y="6691"/>
                      <a:pt x="64974" y="6691"/>
                      <a:pt x="64945" y="6692"/>
                    </a:cubicBezTo>
                    <a:cubicBezTo>
                      <a:pt x="64584" y="6692"/>
                      <a:pt x="63909" y="6196"/>
                      <a:pt x="63437" y="6196"/>
                    </a:cubicBezTo>
                    <a:cubicBezTo>
                      <a:pt x="63072" y="6196"/>
                      <a:pt x="62827" y="6492"/>
                      <a:pt x="62940" y="7538"/>
                    </a:cubicBezTo>
                    <a:cubicBezTo>
                      <a:pt x="62940" y="7608"/>
                      <a:pt x="62525" y="7711"/>
                      <a:pt x="62283" y="7798"/>
                    </a:cubicBezTo>
                    <a:cubicBezTo>
                      <a:pt x="61879" y="7955"/>
                      <a:pt x="61464" y="8005"/>
                      <a:pt x="61043" y="8005"/>
                    </a:cubicBezTo>
                    <a:cubicBezTo>
                      <a:pt x="60325" y="8005"/>
                      <a:pt x="59591" y="7860"/>
                      <a:pt x="58870" y="7860"/>
                    </a:cubicBezTo>
                    <a:cubicBezTo>
                      <a:pt x="58295" y="7860"/>
                      <a:pt x="57729" y="7952"/>
                      <a:pt x="57185" y="8282"/>
                    </a:cubicBezTo>
                    <a:cubicBezTo>
                      <a:pt x="56736" y="8610"/>
                      <a:pt x="56304" y="8938"/>
                      <a:pt x="55837" y="9267"/>
                    </a:cubicBezTo>
                    <a:cubicBezTo>
                      <a:pt x="55671" y="9381"/>
                      <a:pt x="55417" y="9527"/>
                      <a:pt x="55226" y="9527"/>
                    </a:cubicBezTo>
                    <a:cubicBezTo>
                      <a:pt x="55100" y="9527"/>
                      <a:pt x="55001" y="9463"/>
                      <a:pt x="54973" y="9284"/>
                    </a:cubicBezTo>
                    <a:cubicBezTo>
                      <a:pt x="54819" y="8258"/>
                      <a:pt x="54209" y="8003"/>
                      <a:pt x="53545" y="8003"/>
                    </a:cubicBezTo>
                    <a:cubicBezTo>
                      <a:pt x="53313" y="8003"/>
                      <a:pt x="53075" y="8034"/>
                      <a:pt x="52848" y="8074"/>
                    </a:cubicBezTo>
                    <a:cubicBezTo>
                      <a:pt x="51897" y="8264"/>
                      <a:pt x="52416" y="9232"/>
                      <a:pt x="52295" y="9854"/>
                    </a:cubicBezTo>
                    <a:cubicBezTo>
                      <a:pt x="52156" y="10615"/>
                      <a:pt x="51344" y="10096"/>
                      <a:pt x="50998" y="10545"/>
                    </a:cubicBezTo>
                    <a:cubicBezTo>
                      <a:pt x="50949" y="10609"/>
                      <a:pt x="50910" y="10635"/>
                      <a:pt x="50880" y="10635"/>
                    </a:cubicBezTo>
                    <a:cubicBezTo>
                      <a:pt x="50805" y="10635"/>
                      <a:pt x="50789" y="10469"/>
                      <a:pt x="50826" y="10321"/>
                    </a:cubicBezTo>
                    <a:cubicBezTo>
                      <a:pt x="51033" y="8990"/>
                      <a:pt x="50221" y="8541"/>
                      <a:pt x="49115" y="8161"/>
                    </a:cubicBezTo>
                    <a:cubicBezTo>
                      <a:pt x="46903" y="7400"/>
                      <a:pt x="44535" y="7176"/>
                      <a:pt x="42392" y="6070"/>
                    </a:cubicBezTo>
                    <a:cubicBezTo>
                      <a:pt x="41667" y="5697"/>
                      <a:pt x="40852" y="5536"/>
                      <a:pt x="40032" y="5536"/>
                    </a:cubicBezTo>
                    <a:cubicBezTo>
                      <a:pt x="39367" y="5536"/>
                      <a:pt x="38699" y="5642"/>
                      <a:pt x="38072" y="5828"/>
                    </a:cubicBezTo>
                    <a:cubicBezTo>
                      <a:pt x="36033" y="6432"/>
                      <a:pt x="33838" y="6502"/>
                      <a:pt x="31989" y="7642"/>
                    </a:cubicBezTo>
                    <a:cubicBezTo>
                      <a:pt x="31263" y="8074"/>
                      <a:pt x="29206" y="7296"/>
                      <a:pt x="30226" y="9457"/>
                    </a:cubicBezTo>
                    <a:cubicBezTo>
                      <a:pt x="30278" y="9578"/>
                      <a:pt x="29984" y="9854"/>
                      <a:pt x="29863" y="10079"/>
                    </a:cubicBezTo>
                    <a:cubicBezTo>
                      <a:pt x="28653" y="12412"/>
                      <a:pt x="26234" y="13224"/>
                      <a:pt x="24229" y="14555"/>
                    </a:cubicBezTo>
                    <a:cubicBezTo>
                      <a:pt x="22536" y="15661"/>
                      <a:pt x="23486" y="17112"/>
                      <a:pt x="24022" y="18236"/>
                    </a:cubicBezTo>
                    <a:cubicBezTo>
                      <a:pt x="24328" y="18880"/>
                      <a:pt x="24972" y="19241"/>
                      <a:pt x="25627" y="19241"/>
                    </a:cubicBezTo>
                    <a:cubicBezTo>
                      <a:pt x="26008" y="19241"/>
                      <a:pt x="26393" y="19119"/>
                      <a:pt x="26718" y="18858"/>
                    </a:cubicBezTo>
                    <a:cubicBezTo>
                      <a:pt x="27228" y="18470"/>
                      <a:pt x="27609" y="18306"/>
                      <a:pt x="27903" y="18306"/>
                    </a:cubicBezTo>
                    <a:cubicBezTo>
                      <a:pt x="28524" y="18306"/>
                      <a:pt x="28748" y="19042"/>
                      <a:pt x="28947" y="19946"/>
                    </a:cubicBezTo>
                    <a:cubicBezTo>
                      <a:pt x="28982" y="20223"/>
                      <a:pt x="28999" y="20499"/>
                      <a:pt x="28982" y="20776"/>
                    </a:cubicBezTo>
                    <a:cubicBezTo>
                      <a:pt x="28774" y="20551"/>
                      <a:pt x="28446" y="20396"/>
                      <a:pt x="28342" y="20119"/>
                    </a:cubicBezTo>
                    <a:cubicBezTo>
                      <a:pt x="28124" y="19474"/>
                      <a:pt x="27849" y="19234"/>
                      <a:pt x="27528" y="19234"/>
                    </a:cubicBezTo>
                    <a:cubicBezTo>
                      <a:pt x="27212" y="19234"/>
                      <a:pt x="26853" y="19465"/>
                      <a:pt x="26459" y="19774"/>
                    </a:cubicBezTo>
                    <a:cubicBezTo>
                      <a:pt x="25646" y="20379"/>
                      <a:pt x="25958" y="21260"/>
                      <a:pt x="26130" y="21899"/>
                    </a:cubicBezTo>
                    <a:cubicBezTo>
                      <a:pt x="26459" y="23092"/>
                      <a:pt x="25802" y="23420"/>
                      <a:pt x="24938" y="23627"/>
                    </a:cubicBezTo>
                    <a:cubicBezTo>
                      <a:pt x="23901" y="23852"/>
                      <a:pt x="23072" y="24267"/>
                      <a:pt x="22553" y="25269"/>
                    </a:cubicBezTo>
                    <a:cubicBezTo>
                      <a:pt x="22273" y="25790"/>
                      <a:pt x="21682" y="26043"/>
                      <a:pt x="21157" y="26043"/>
                    </a:cubicBezTo>
                    <a:cubicBezTo>
                      <a:pt x="21003" y="26043"/>
                      <a:pt x="20855" y="26021"/>
                      <a:pt x="20721" y="25978"/>
                    </a:cubicBezTo>
                    <a:cubicBezTo>
                      <a:pt x="20116" y="25788"/>
                      <a:pt x="20963" y="25390"/>
                      <a:pt x="20946" y="24993"/>
                    </a:cubicBezTo>
                    <a:cubicBezTo>
                      <a:pt x="20929" y="24543"/>
                      <a:pt x="20738" y="24129"/>
                      <a:pt x="20410" y="23835"/>
                    </a:cubicBezTo>
                    <a:cubicBezTo>
                      <a:pt x="19477" y="22798"/>
                      <a:pt x="18354" y="21709"/>
                      <a:pt x="18215" y="20327"/>
                    </a:cubicBezTo>
                    <a:cubicBezTo>
                      <a:pt x="18098" y="19205"/>
                      <a:pt x="17332" y="17921"/>
                      <a:pt x="16200" y="17921"/>
                    </a:cubicBezTo>
                    <a:cubicBezTo>
                      <a:pt x="16163" y="17921"/>
                      <a:pt x="16127" y="17922"/>
                      <a:pt x="16090" y="17925"/>
                    </a:cubicBezTo>
                    <a:cubicBezTo>
                      <a:pt x="15105" y="17976"/>
                      <a:pt x="14068" y="18391"/>
                      <a:pt x="13930" y="19221"/>
                    </a:cubicBezTo>
                    <a:cubicBezTo>
                      <a:pt x="13670" y="20430"/>
                      <a:pt x="14137" y="21709"/>
                      <a:pt x="15122" y="22470"/>
                    </a:cubicBezTo>
                    <a:cubicBezTo>
                      <a:pt x="15952" y="23109"/>
                      <a:pt x="15952" y="23161"/>
                      <a:pt x="15589" y="23489"/>
                    </a:cubicBezTo>
                    <a:cubicBezTo>
                      <a:pt x="14448" y="24526"/>
                      <a:pt x="14915" y="26116"/>
                      <a:pt x="14292" y="27377"/>
                    </a:cubicBezTo>
                    <a:cubicBezTo>
                      <a:pt x="14143" y="27687"/>
                      <a:pt x="14420" y="27822"/>
                      <a:pt x="14760" y="27822"/>
                    </a:cubicBezTo>
                    <a:cubicBezTo>
                      <a:pt x="14932" y="27822"/>
                      <a:pt x="15121" y="27787"/>
                      <a:pt x="15278" y="27723"/>
                    </a:cubicBezTo>
                    <a:cubicBezTo>
                      <a:pt x="16510" y="27249"/>
                      <a:pt x="17772" y="26919"/>
                      <a:pt x="19089" y="26919"/>
                    </a:cubicBezTo>
                    <a:cubicBezTo>
                      <a:pt x="19212" y="26919"/>
                      <a:pt x="19336" y="26922"/>
                      <a:pt x="19460" y="26928"/>
                    </a:cubicBezTo>
                    <a:lnTo>
                      <a:pt x="19874" y="26928"/>
                    </a:lnTo>
                    <a:cubicBezTo>
                      <a:pt x="19840" y="26997"/>
                      <a:pt x="19823" y="27136"/>
                      <a:pt x="19753" y="27153"/>
                    </a:cubicBezTo>
                    <a:cubicBezTo>
                      <a:pt x="18630" y="27585"/>
                      <a:pt x="17507" y="28138"/>
                      <a:pt x="16349" y="28414"/>
                    </a:cubicBezTo>
                    <a:cubicBezTo>
                      <a:pt x="15692" y="28570"/>
                      <a:pt x="14915" y="28432"/>
                      <a:pt x="14707" y="29209"/>
                    </a:cubicBezTo>
                    <a:cubicBezTo>
                      <a:pt x="14500" y="30004"/>
                      <a:pt x="15260" y="30194"/>
                      <a:pt x="15813" y="30505"/>
                    </a:cubicBezTo>
                    <a:cubicBezTo>
                      <a:pt x="17161" y="31318"/>
                      <a:pt x="17369" y="32493"/>
                      <a:pt x="16867" y="33910"/>
                    </a:cubicBezTo>
                    <a:cubicBezTo>
                      <a:pt x="16664" y="34503"/>
                      <a:pt x="16349" y="34660"/>
                      <a:pt x="15995" y="34660"/>
                    </a:cubicBezTo>
                    <a:cubicBezTo>
                      <a:pt x="15626" y="34660"/>
                      <a:pt x="15216" y="34489"/>
                      <a:pt x="14846" y="34463"/>
                    </a:cubicBezTo>
                    <a:cubicBezTo>
                      <a:pt x="13916" y="34396"/>
                      <a:pt x="12987" y="34203"/>
                      <a:pt x="12042" y="34203"/>
                    </a:cubicBezTo>
                    <a:cubicBezTo>
                      <a:pt x="12003" y="34203"/>
                      <a:pt x="11964" y="34203"/>
                      <a:pt x="11925" y="34204"/>
                    </a:cubicBezTo>
                    <a:cubicBezTo>
                      <a:pt x="10957" y="34221"/>
                      <a:pt x="9834" y="34446"/>
                      <a:pt x="9989" y="35759"/>
                    </a:cubicBezTo>
                    <a:cubicBezTo>
                      <a:pt x="10128" y="37072"/>
                      <a:pt x="9834" y="38196"/>
                      <a:pt x="9592" y="39440"/>
                    </a:cubicBezTo>
                    <a:cubicBezTo>
                      <a:pt x="9385" y="40425"/>
                      <a:pt x="8693" y="42136"/>
                      <a:pt x="10542" y="42464"/>
                    </a:cubicBezTo>
                    <a:cubicBezTo>
                      <a:pt x="12305" y="42758"/>
                      <a:pt x="12668" y="43173"/>
                      <a:pt x="11735" y="44693"/>
                    </a:cubicBezTo>
                    <a:cubicBezTo>
                      <a:pt x="11389" y="45298"/>
                      <a:pt x="10888" y="45817"/>
                      <a:pt x="10300" y="46180"/>
                    </a:cubicBezTo>
                    <a:cubicBezTo>
                      <a:pt x="9108" y="46871"/>
                      <a:pt x="8175" y="47752"/>
                      <a:pt x="8313" y="49342"/>
                    </a:cubicBezTo>
                    <a:cubicBezTo>
                      <a:pt x="8365" y="49964"/>
                      <a:pt x="8140" y="50707"/>
                      <a:pt x="7535" y="50967"/>
                    </a:cubicBezTo>
                    <a:cubicBezTo>
                      <a:pt x="5168" y="52021"/>
                      <a:pt x="3768" y="53991"/>
                      <a:pt x="2662" y="56168"/>
                    </a:cubicBezTo>
                    <a:cubicBezTo>
                      <a:pt x="1781" y="57931"/>
                      <a:pt x="122" y="59469"/>
                      <a:pt x="1279" y="61888"/>
                    </a:cubicBezTo>
                    <a:cubicBezTo>
                      <a:pt x="1936" y="63236"/>
                      <a:pt x="1573" y="64792"/>
                      <a:pt x="830" y="66209"/>
                    </a:cubicBezTo>
                    <a:cubicBezTo>
                      <a:pt x="1" y="67781"/>
                      <a:pt x="744" y="70477"/>
                      <a:pt x="2126" y="71687"/>
                    </a:cubicBezTo>
                    <a:cubicBezTo>
                      <a:pt x="2420" y="71946"/>
                      <a:pt x="2662" y="72240"/>
                      <a:pt x="2818" y="72586"/>
                    </a:cubicBezTo>
                    <a:cubicBezTo>
                      <a:pt x="4027" y="75040"/>
                      <a:pt x="5462" y="77303"/>
                      <a:pt x="7881" y="78755"/>
                    </a:cubicBezTo>
                    <a:cubicBezTo>
                      <a:pt x="8455" y="79100"/>
                      <a:pt x="9053" y="79742"/>
                      <a:pt x="9645" y="79742"/>
                    </a:cubicBezTo>
                    <a:cubicBezTo>
                      <a:pt x="9766" y="79742"/>
                      <a:pt x="9887" y="79715"/>
                      <a:pt x="10007" y="79654"/>
                    </a:cubicBezTo>
                    <a:cubicBezTo>
                      <a:pt x="12824" y="78254"/>
                      <a:pt x="16142" y="79844"/>
                      <a:pt x="18889" y="77874"/>
                    </a:cubicBezTo>
                    <a:cubicBezTo>
                      <a:pt x="19326" y="77562"/>
                      <a:pt x="19938" y="77352"/>
                      <a:pt x="20558" y="77352"/>
                    </a:cubicBezTo>
                    <a:cubicBezTo>
                      <a:pt x="21313" y="77352"/>
                      <a:pt x="22079" y="77663"/>
                      <a:pt x="22553" y="78479"/>
                    </a:cubicBezTo>
                    <a:cubicBezTo>
                      <a:pt x="23034" y="79313"/>
                      <a:pt x="23538" y="79650"/>
                      <a:pt x="24283" y="79650"/>
                    </a:cubicBezTo>
                    <a:cubicBezTo>
                      <a:pt x="24448" y="79650"/>
                      <a:pt x="24626" y="79633"/>
                      <a:pt x="24817" y="79602"/>
                    </a:cubicBezTo>
                    <a:cubicBezTo>
                      <a:pt x="24994" y="79574"/>
                      <a:pt x="25161" y="79561"/>
                      <a:pt x="25317" y="79561"/>
                    </a:cubicBezTo>
                    <a:cubicBezTo>
                      <a:pt x="26715" y="79561"/>
                      <a:pt x="27271" y="80640"/>
                      <a:pt x="26960" y="82194"/>
                    </a:cubicBezTo>
                    <a:cubicBezTo>
                      <a:pt x="26683" y="83611"/>
                      <a:pt x="25750" y="85218"/>
                      <a:pt x="26545" y="86480"/>
                    </a:cubicBezTo>
                    <a:cubicBezTo>
                      <a:pt x="27461" y="87966"/>
                      <a:pt x="28515" y="89400"/>
                      <a:pt x="29206" y="90973"/>
                    </a:cubicBezTo>
                    <a:cubicBezTo>
                      <a:pt x="30416" y="93721"/>
                      <a:pt x="31298" y="96641"/>
                      <a:pt x="29777" y="99631"/>
                    </a:cubicBezTo>
                    <a:cubicBezTo>
                      <a:pt x="28809" y="101515"/>
                      <a:pt x="28619" y="103502"/>
                      <a:pt x="29535" y="105369"/>
                    </a:cubicBezTo>
                    <a:cubicBezTo>
                      <a:pt x="30503" y="107321"/>
                      <a:pt x="31228" y="109274"/>
                      <a:pt x="31488" y="111469"/>
                    </a:cubicBezTo>
                    <a:cubicBezTo>
                      <a:pt x="31712" y="113456"/>
                      <a:pt x="31695" y="115599"/>
                      <a:pt x="33371" y="117172"/>
                    </a:cubicBezTo>
                    <a:cubicBezTo>
                      <a:pt x="34322" y="118088"/>
                      <a:pt x="34581" y="119436"/>
                      <a:pt x="35013" y="120645"/>
                    </a:cubicBezTo>
                    <a:cubicBezTo>
                      <a:pt x="35393" y="121717"/>
                      <a:pt x="34546" y="123065"/>
                      <a:pt x="35843" y="123998"/>
                    </a:cubicBezTo>
                    <a:cubicBezTo>
                      <a:pt x="36206" y="124270"/>
                      <a:pt x="36549" y="124368"/>
                      <a:pt x="36881" y="124368"/>
                    </a:cubicBezTo>
                    <a:cubicBezTo>
                      <a:pt x="37735" y="124368"/>
                      <a:pt x="38515" y="123721"/>
                      <a:pt x="39372" y="123721"/>
                    </a:cubicBezTo>
                    <a:cubicBezTo>
                      <a:pt x="39388" y="123721"/>
                      <a:pt x="39404" y="123721"/>
                      <a:pt x="39420" y="123721"/>
                    </a:cubicBezTo>
                    <a:cubicBezTo>
                      <a:pt x="39526" y="123724"/>
                      <a:pt x="39630" y="123725"/>
                      <a:pt x="39734" y="123725"/>
                    </a:cubicBezTo>
                    <a:cubicBezTo>
                      <a:pt x="44937" y="123725"/>
                      <a:pt x="47636" y="120353"/>
                      <a:pt x="49754" y="116100"/>
                    </a:cubicBezTo>
                    <a:cubicBezTo>
                      <a:pt x="50186" y="115236"/>
                      <a:pt x="49720" y="113957"/>
                      <a:pt x="50826" y="113508"/>
                    </a:cubicBezTo>
                    <a:cubicBezTo>
                      <a:pt x="52761" y="112713"/>
                      <a:pt x="53193" y="111175"/>
                      <a:pt x="52692" y="109499"/>
                    </a:cubicBezTo>
                    <a:cubicBezTo>
                      <a:pt x="51949" y="107028"/>
                      <a:pt x="53297" y="106112"/>
                      <a:pt x="55181" y="105282"/>
                    </a:cubicBezTo>
                    <a:cubicBezTo>
                      <a:pt x="57773" y="104107"/>
                      <a:pt x="59449" y="98370"/>
                      <a:pt x="57963" y="96071"/>
                    </a:cubicBezTo>
                    <a:cubicBezTo>
                      <a:pt x="56770" y="94239"/>
                      <a:pt x="57099" y="92217"/>
                      <a:pt x="57444" y="90316"/>
                    </a:cubicBezTo>
                    <a:cubicBezTo>
                      <a:pt x="57911" y="87621"/>
                      <a:pt x="59933" y="85823"/>
                      <a:pt x="61851" y="84164"/>
                    </a:cubicBezTo>
                    <a:cubicBezTo>
                      <a:pt x="65601" y="80915"/>
                      <a:pt x="68055" y="76992"/>
                      <a:pt x="69109" y="72171"/>
                    </a:cubicBezTo>
                    <a:cubicBezTo>
                      <a:pt x="69271" y="71459"/>
                      <a:pt x="69266" y="70656"/>
                      <a:pt x="68371" y="70656"/>
                    </a:cubicBezTo>
                    <a:cubicBezTo>
                      <a:pt x="68311" y="70656"/>
                      <a:pt x="68246" y="70660"/>
                      <a:pt x="68176" y="70667"/>
                    </a:cubicBezTo>
                    <a:cubicBezTo>
                      <a:pt x="67157" y="70788"/>
                      <a:pt x="66154" y="71151"/>
                      <a:pt x="65152" y="71462"/>
                    </a:cubicBezTo>
                    <a:cubicBezTo>
                      <a:pt x="63960" y="71826"/>
                      <a:pt x="63201" y="72060"/>
                      <a:pt x="62664" y="72060"/>
                    </a:cubicBezTo>
                    <a:cubicBezTo>
                      <a:pt x="61727" y="72060"/>
                      <a:pt x="61469" y="71346"/>
                      <a:pt x="60772" y="69363"/>
                    </a:cubicBezTo>
                    <a:lnTo>
                      <a:pt x="60772" y="69363"/>
                    </a:lnTo>
                    <a:cubicBezTo>
                      <a:pt x="61180" y="69747"/>
                      <a:pt x="61467" y="70422"/>
                      <a:pt x="62074" y="70422"/>
                    </a:cubicBezTo>
                    <a:cubicBezTo>
                      <a:pt x="62180" y="70422"/>
                      <a:pt x="62295" y="70402"/>
                      <a:pt x="62422" y="70356"/>
                    </a:cubicBezTo>
                    <a:cubicBezTo>
                      <a:pt x="63925" y="69769"/>
                      <a:pt x="65359" y="68957"/>
                      <a:pt x="66897" y="68455"/>
                    </a:cubicBezTo>
                    <a:cubicBezTo>
                      <a:pt x="68660" y="67868"/>
                      <a:pt x="69732" y="66209"/>
                      <a:pt x="71391" y="65639"/>
                    </a:cubicBezTo>
                    <a:cubicBezTo>
                      <a:pt x="73706" y="64844"/>
                      <a:pt x="76713" y="61716"/>
                      <a:pt x="76852" y="59383"/>
                    </a:cubicBezTo>
                    <a:cubicBezTo>
                      <a:pt x="76834" y="59072"/>
                      <a:pt x="76713" y="58778"/>
                      <a:pt x="76506" y="58553"/>
                    </a:cubicBezTo>
                    <a:cubicBezTo>
                      <a:pt x="75918" y="57810"/>
                      <a:pt x="75279" y="57153"/>
                      <a:pt x="74294" y="56894"/>
                    </a:cubicBezTo>
                    <a:cubicBezTo>
                      <a:pt x="73724" y="56739"/>
                      <a:pt x="73378" y="56151"/>
                      <a:pt x="73516" y="55581"/>
                    </a:cubicBezTo>
                    <a:cubicBezTo>
                      <a:pt x="73547" y="55481"/>
                      <a:pt x="73596" y="55443"/>
                      <a:pt x="73658" y="55443"/>
                    </a:cubicBezTo>
                    <a:cubicBezTo>
                      <a:pt x="73842" y="55443"/>
                      <a:pt x="74139" y="55775"/>
                      <a:pt x="74398" y="55788"/>
                    </a:cubicBezTo>
                    <a:cubicBezTo>
                      <a:pt x="75366" y="55855"/>
                      <a:pt x="76333" y="56083"/>
                      <a:pt x="77301" y="56083"/>
                    </a:cubicBezTo>
                    <a:cubicBezTo>
                      <a:pt x="77336" y="56083"/>
                      <a:pt x="77370" y="56083"/>
                      <a:pt x="77405" y="56082"/>
                    </a:cubicBezTo>
                    <a:cubicBezTo>
                      <a:pt x="77727" y="56077"/>
                      <a:pt x="78047" y="56073"/>
                      <a:pt x="78365" y="56073"/>
                    </a:cubicBezTo>
                    <a:cubicBezTo>
                      <a:pt x="81373" y="56073"/>
                      <a:pt x="84145" y="56432"/>
                      <a:pt x="85786" y="59746"/>
                    </a:cubicBezTo>
                    <a:cubicBezTo>
                      <a:pt x="86136" y="60461"/>
                      <a:pt x="86996" y="61297"/>
                      <a:pt x="88011" y="61297"/>
                    </a:cubicBezTo>
                    <a:cubicBezTo>
                      <a:pt x="88148" y="61297"/>
                      <a:pt x="88288" y="61282"/>
                      <a:pt x="88430" y="61249"/>
                    </a:cubicBezTo>
                    <a:cubicBezTo>
                      <a:pt x="88585" y="61214"/>
                      <a:pt x="88707" y="61197"/>
                      <a:pt x="88805" y="61197"/>
                    </a:cubicBezTo>
                    <a:cubicBezTo>
                      <a:pt x="89186" y="61197"/>
                      <a:pt x="89184" y="61451"/>
                      <a:pt x="89225" y="61837"/>
                    </a:cubicBezTo>
                    <a:cubicBezTo>
                      <a:pt x="89830" y="66554"/>
                      <a:pt x="91990" y="70685"/>
                      <a:pt x="94133" y="74832"/>
                    </a:cubicBezTo>
                    <a:cubicBezTo>
                      <a:pt x="94475" y="75487"/>
                      <a:pt x="94875" y="75911"/>
                      <a:pt x="95290" y="75911"/>
                    </a:cubicBezTo>
                    <a:cubicBezTo>
                      <a:pt x="95652" y="75911"/>
                      <a:pt x="96025" y="75588"/>
                      <a:pt x="96380" y="74815"/>
                    </a:cubicBezTo>
                    <a:cubicBezTo>
                      <a:pt x="96622" y="74297"/>
                      <a:pt x="97036" y="73847"/>
                      <a:pt x="97382" y="73381"/>
                    </a:cubicBezTo>
                    <a:lnTo>
                      <a:pt x="97538" y="73225"/>
                    </a:lnTo>
                    <a:cubicBezTo>
                      <a:pt x="98212" y="71618"/>
                      <a:pt x="98056" y="69993"/>
                      <a:pt x="97831" y="68317"/>
                    </a:cubicBezTo>
                    <a:cubicBezTo>
                      <a:pt x="97762" y="67833"/>
                      <a:pt x="97589" y="67211"/>
                      <a:pt x="98194" y="67073"/>
                    </a:cubicBezTo>
                    <a:cubicBezTo>
                      <a:pt x="99784" y="66693"/>
                      <a:pt x="100268" y="65258"/>
                      <a:pt x="101149" y="64187"/>
                    </a:cubicBezTo>
                    <a:cubicBezTo>
                      <a:pt x="102117" y="63029"/>
                      <a:pt x="103137" y="61629"/>
                      <a:pt x="104243" y="60903"/>
                    </a:cubicBezTo>
                    <a:cubicBezTo>
                      <a:pt x="104825" y="60515"/>
                      <a:pt x="105739" y="59942"/>
                      <a:pt x="106690" y="59942"/>
                    </a:cubicBezTo>
                    <a:cubicBezTo>
                      <a:pt x="107432" y="59942"/>
                      <a:pt x="108196" y="60292"/>
                      <a:pt x="108840" y="61353"/>
                    </a:cubicBezTo>
                    <a:cubicBezTo>
                      <a:pt x="109600" y="62632"/>
                      <a:pt x="110965" y="63565"/>
                      <a:pt x="111017" y="65258"/>
                    </a:cubicBezTo>
                    <a:cubicBezTo>
                      <a:pt x="111034" y="65777"/>
                      <a:pt x="110793" y="66433"/>
                      <a:pt x="111536" y="66693"/>
                    </a:cubicBezTo>
                    <a:cubicBezTo>
                      <a:pt x="111822" y="66788"/>
                      <a:pt x="112112" y="66862"/>
                      <a:pt x="112391" y="66862"/>
                    </a:cubicBezTo>
                    <a:cubicBezTo>
                      <a:pt x="112769" y="66862"/>
                      <a:pt x="113129" y="66727"/>
                      <a:pt x="113437" y="66330"/>
                    </a:cubicBezTo>
                    <a:cubicBezTo>
                      <a:pt x="113540" y="66205"/>
                      <a:pt x="113700" y="66031"/>
                      <a:pt x="113856" y="66031"/>
                    </a:cubicBezTo>
                    <a:cubicBezTo>
                      <a:pt x="113960" y="66031"/>
                      <a:pt x="114062" y="66109"/>
                      <a:pt x="114145" y="66330"/>
                    </a:cubicBezTo>
                    <a:cubicBezTo>
                      <a:pt x="114543" y="67470"/>
                      <a:pt x="114802" y="68663"/>
                      <a:pt x="115286" y="69769"/>
                    </a:cubicBezTo>
                    <a:cubicBezTo>
                      <a:pt x="116271" y="72033"/>
                      <a:pt x="114940" y="74677"/>
                      <a:pt x="116858" y="76871"/>
                    </a:cubicBezTo>
                    <a:cubicBezTo>
                      <a:pt x="118241" y="78461"/>
                      <a:pt x="118362" y="80915"/>
                      <a:pt x="119900" y="82540"/>
                    </a:cubicBezTo>
                    <a:cubicBezTo>
                      <a:pt x="120401" y="82799"/>
                      <a:pt x="120885" y="83058"/>
                      <a:pt x="121386" y="83300"/>
                    </a:cubicBezTo>
                    <a:cubicBezTo>
                      <a:pt x="121538" y="83368"/>
                      <a:pt x="121699" y="83403"/>
                      <a:pt x="121846" y="83403"/>
                    </a:cubicBezTo>
                    <a:cubicBezTo>
                      <a:pt x="122184" y="83403"/>
                      <a:pt x="122445" y="83219"/>
                      <a:pt x="122337" y="82834"/>
                    </a:cubicBezTo>
                    <a:cubicBezTo>
                      <a:pt x="121818" y="80915"/>
                      <a:pt x="121991" y="78790"/>
                      <a:pt x="119969" y="77355"/>
                    </a:cubicBezTo>
                    <a:cubicBezTo>
                      <a:pt x="118414" y="76249"/>
                      <a:pt x="117239" y="74521"/>
                      <a:pt x="117463" y="72378"/>
                    </a:cubicBezTo>
                    <a:cubicBezTo>
                      <a:pt x="117528" y="71821"/>
                      <a:pt x="116912" y="70437"/>
                      <a:pt x="117695" y="70437"/>
                    </a:cubicBezTo>
                    <a:cubicBezTo>
                      <a:pt x="117955" y="70437"/>
                      <a:pt x="118371" y="70590"/>
                      <a:pt x="119019" y="70979"/>
                    </a:cubicBezTo>
                    <a:cubicBezTo>
                      <a:pt x="120194" y="71704"/>
                      <a:pt x="121386" y="72655"/>
                      <a:pt x="121749" y="73605"/>
                    </a:cubicBezTo>
                    <a:cubicBezTo>
                      <a:pt x="122096" y="74553"/>
                      <a:pt x="122434" y="74868"/>
                      <a:pt x="122776" y="74868"/>
                    </a:cubicBezTo>
                    <a:cubicBezTo>
                      <a:pt x="123251" y="74868"/>
                      <a:pt x="123732" y="74261"/>
                      <a:pt x="124255" y="73899"/>
                    </a:cubicBezTo>
                    <a:cubicBezTo>
                      <a:pt x="124531" y="73709"/>
                      <a:pt x="124721" y="73363"/>
                      <a:pt x="125015" y="73208"/>
                    </a:cubicBezTo>
                    <a:cubicBezTo>
                      <a:pt x="126743" y="72292"/>
                      <a:pt x="127210" y="70961"/>
                      <a:pt x="126743" y="69043"/>
                    </a:cubicBezTo>
                    <a:cubicBezTo>
                      <a:pt x="126294" y="67159"/>
                      <a:pt x="125292" y="65725"/>
                      <a:pt x="123892" y="64533"/>
                    </a:cubicBezTo>
                    <a:cubicBezTo>
                      <a:pt x="122596" y="63409"/>
                      <a:pt x="122285" y="62459"/>
                      <a:pt x="123546" y="61059"/>
                    </a:cubicBezTo>
                    <a:cubicBezTo>
                      <a:pt x="123952" y="60621"/>
                      <a:pt x="124332" y="60388"/>
                      <a:pt x="124705" y="60388"/>
                    </a:cubicBezTo>
                    <a:cubicBezTo>
                      <a:pt x="124936" y="60388"/>
                      <a:pt x="125164" y="60477"/>
                      <a:pt x="125395" y="60661"/>
                    </a:cubicBezTo>
                    <a:cubicBezTo>
                      <a:pt x="126000" y="61145"/>
                      <a:pt x="125810" y="61750"/>
                      <a:pt x="125119" y="62234"/>
                    </a:cubicBezTo>
                    <a:cubicBezTo>
                      <a:pt x="124618" y="62580"/>
                      <a:pt x="124445" y="63219"/>
                      <a:pt x="125050" y="63651"/>
                    </a:cubicBezTo>
                    <a:cubicBezTo>
                      <a:pt x="125442" y="63952"/>
                      <a:pt x="125858" y="64171"/>
                      <a:pt x="126268" y="64171"/>
                    </a:cubicBezTo>
                    <a:cubicBezTo>
                      <a:pt x="126635" y="64171"/>
                      <a:pt x="126996" y="63996"/>
                      <a:pt x="127331" y="63547"/>
                    </a:cubicBezTo>
                    <a:cubicBezTo>
                      <a:pt x="127694" y="63046"/>
                      <a:pt x="128247" y="62407"/>
                      <a:pt x="127469" y="61940"/>
                    </a:cubicBezTo>
                    <a:cubicBezTo>
                      <a:pt x="126398" y="61318"/>
                      <a:pt x="127037" y="61042"/>
                      <a:pt x="127590" y="60696"/>
                    </a:cubicBezTo>
                    <a:cubicBezTo>
                      <a:pt x="130061" y="59210"/>
                      <a:pt x="133449" y="59106"/>
                      <a:pt x="134693" y="55788"/>
                    </a:cubicBezTo>
                    <a:cubicBezTo>
                      <a:pt x="135298" y="54146"/>
                      <a:pt x="136093" y="52591"/>
                      <a:pt x="135851" y="50725"/>
                    </a:cubicBezTo>
                    <a:cubicBezTo>
                      <a:pt x="135522" y="48288"/>
                      <a:pt x="133932" y="46629"/>
                      <a:pt x="132498" y="44918"/>
                    </a:cubicBezTo>
                    <a:cubicBezTo>
                      <a:pt x="131772" y="44054"/>
                      <a:pt x="131859" y="43622"/>
                      <a:pt x="132775" y="43173"/>
                    </a:cubicBezTo>
                    <a:cubicBezTo>
                      <a:pt x="133120" y="43017"/>
                      <a:pt x="133397" y="42793"/>
                      <a:pt x="133362" y="42378"/>
                    </a:cubicBezTo>
                    <a:cubicBezTo>
                      <a:pt x="133345" y="41980"/>
                      <a:pt x="133051" y="41635"/>
                      <a:pt x="132671" y="41548"/>
                    </a:cubicBezTo>
                    <a:cubicBezTo>
                      <a:pt x="132227" y="41462"/>
                      <a:pt x="131713" y="41297"/>
                      <a:pt x="131292" y="41297"/>
                    </a:cubicBezTo>
                    <a:cubicBezTo>
                      <a:pt x="131122" y="41297"/>
                      <a:pt x="130968" y="41323"/>
                      <a:pt x="130839" y="41393"/>
                    </a:cubicBezTo>
                    <a:cubicBezTo>
                      <a:pt x="130667" y="41486"/>
                      <a:pt x="130517" y="41524"/>
                      <a:pt x="130385" y="41524"/>
                    </a:cubicBezTo>
                    <a:cubicBezTo>
                      <a:pt x="129751" y="41524"/>
                      <a:pt x="129496" y="40648"/>
                      <a:pt x="128935" y="40648"/>
                    </a:cubicBezTo>
                    <a:cubicBezTo>
                      <a:pt x="128871" y="40648"/>
                      <a:pt x="128804" y="40659"/>
                      <a:pt x="128731" y="40684"/>
                    </a:cubicBezTo>
                    <a:cubicBezTo>
                      <a:pt x="129025" y="40425"/>
                      <a:pt x="129336" y="40166"/>
                      <a:pt x="129612" y="39889"/>
                    </a:cubicBezTo>
                    <a:cubicBezTo>
                      <a:pt x="129699" y="39786"/>
                      <a:pt x="129768" y="39647"/>
                      <a:pt x="129802" y="39509"/>
                    </a:cubicBezTo>
                    <a:cubicBezTo>
                      <a:pt x="129896" y="39229"/>
                      <a:pt x="130059" y="38963"/>
                      <a:pt x="130355" y="38963"/>
                    </a:cubicBezTo>
                    <a:cubicBezTo>
                      <a:pt x="130388" y="38963"/>
                      <a:pt x="130423" y="38966"/>
                      <a:pt x="130459" y="38973"/>
                    </a:cubicBezTo>
                    <a:cubicBezTo>
                      <a:pt x="130822" y="39025"/>
                      <a:pt x="130718" y="39405"/>
                      <a:pt x="130753" y="39665"/>
                    </a:cubicBezTo>
                    <a:cubicBezTo>
                      <a:pt x="130885" y="40368"/>
                      <a:pt x="131150" y="40680"/>
                      <a:pt x="131522" y="40680"/>
                    </a:cubicBezTo>
                    <a:cubicBezTo>
                      <a:pt x="131781" y="40680"/>
                      <a:pt x="132092" y="40529"/>
                      <a:pt x="132446" y="40252"/>
                    </a:cubicBezTo>
                    <a:cubicBezTo>
                      <a:pt x="132816" y="39963"/>
                      <a:pt x="133198" y="39825"/>
                      <a:pt x="133552" y="39825"/>
                    </a:cubicBezTo>
                    <a:cubicBezTo>
                      <a:pt x="134190" y="39825"/>
                      <a:pt x="134735" y="40276"/>
                      <a:pt x="134935" y="41099"/>
                    </a:cubicBezTo>
                    <a:cubicBezTo>
                      <a:pt x="135004" y="41410"/>
                      <a:pt x="135246" y="41911"/>
                      <a:pt x="135436" y="41928"/>
                    </a:cubicBezTo>
                    <a:cubicBezTo>
                      <a:pt x="136836" y="42067"/>
                      <a:pt x="137130" y="43259"/>
                      <a:pt x="137441" y="44192"/>
                    </a:cubicBezTo>
                    <a:cubicBezTo>
                      <a:pt x="137757" y="45176"/>
                      <a:pt x="138205" y="45491"/>
                      <a:pt x="138710" y="45491"/>
                    </a:cubicBezTo>
                    <a:cubicBezTo>
                      <a:pt x="139226" y="45491"/>
                      <a:pt x="139803" y="45163"/>
                      <a:pt x="140361" y="44884"/>
                    </a:cubicBezTo>
                    <a:cubicBezTo>
                      <a:pt x="141813" y="44175"/>
                      <a:pt x="140586" y="43363"/>
                      <a:pt x="140327" y="42654"/>
                    </a:cubicBezTo>
                    <a:cubicBezTo>
                      <a:pt x="140188" y="42188"/>
                      <a:pt x="139739" y="41773"/>
                      <a:pt x="139324" y="41479"/>
                    </a:cubicBezTo>
                    <a:cubicBezTo>
                      <a:pt x="137717" y="40356"/>
                      <a:pt x="137648" y="38921"/>
                      <a:pt x="138305" y="37245"/>
                    </a:cubicBezTo>
                    <a:cubicBezTo>
                      <a:pt x="138533" y="36644"/>
                      <a:pt x="138753" y="36160"/>
                      <a:pt x="139216" y="36160"/>
                    </a:cubicBezTo>
                    <a:cubicBezTo>
                      <a:pt x="139418" y="36160"/>
                      <a:pt x="139666" y="36252"/>
                      <a:pt x="139981" y="36468"/>
                    </a:cubicBezTo>
                    <a:cubicBezTo>
                      <a:pt x="140121" y="36569"/>
                      <a:pt x="140268" y="36617"/>
                      <a:pt x="140413" y="36617"/>
                    </a:cubicBezTo>
                    <a:cubicBezTo>
                      <a:pt x="140661" y="36617"/>
                      <a:pt x="140902" y="36477"/>
                      <a:pt x="141087" y="36226"/>
                    </a:cubicBezTo>
                    <a:cubicBezTo>
                      <a:pt x="142573" y="34255"/>
                      <a:pt x="142850" y="29797"/>
                      <a:pt x="141640" y="27706"/>
                    </a:cubicBezTo>
                    <a:cubicBezTo>
                      <a:pt x="141485" y="27447"/>
                      <a:pt x="141104" y="27187"/>
                      <a:pt x="141398" y="26807"/>
                    </a:cubicBezTo>
                    <a:lnTo>
                      <a:pt x="141398" y="26807"/>
                    </a:lnTo>
                    <a:cubicBezTo>
                      <a:pt x="141623" y="26997"/>
                      <a:pt x="141917" y="27153"/>
                      <a:pt x="142072" y="27395"/>
                    </a:cubicBezTo>
                    <a:cubicBezTo>
                      <a:pt x="142988" y="28812"/>
                      <a:pt x="143869" y="30229"/>
                      <a:pt x="144733" y="31663"/>
                    </a:cubicBezTo>
                    <a:cubicBezTo>
                      <a:pt x="144984" y="32062"/>
                      <a:pt x="145261" y="32460"/>
                      <a:pt x="145713" y="32460"/>
                    </a:cubicBezTo>
                    <a:cubicBezTo>
                      <a:pt x="145790" y="32460"/>
                      <a:pt x="145872" y="32449"/>
                      <a:pt x="145960" y="32424"/>
                    </a:cubicBezTo>
                    <a:cubicBezTo>
                      <a:pt x="146323" y="32320"/>
                      <a:pt x="146825" y="32043"/>
                      <a:pt x="146928" y="31750"/>
                    </a:cubicBezTo>
                    <a:cubicBezTo>
                      <a:pt x="147118" y="31197"/>
                      <a:pt x="146496" y="30972"/>
                      <a:pt x="146151" y="30644"/>
                    </a:cubicBezTo>
                    <a:cubicBezTo>
                      <a:pt x="145805" y="30298"/>
                      <a:pt x="144889" y="29935"/>
                      <a:pt x="145511" y="29348"/>
                    </a:cubicBezTo>
                    <a:cubicBezTo>
                      <a:pt x="146220" y="28674"/>
                      <a:pt x="145701" y="28363"/>
                      <a:pt x="145373" y="27982"/>
                    </a:cubicBezTo>
                    <a:cubicBezTo>
                      <a:pt x="144924" y="27464"/>
                      <a:pt x="144353" y="27049"/>
                      <a:pt x="143904" y="26513"/>
                    </a:cubicBezTo>
                    <a:cubicBezTo>
                      <a:pt x="142452" y="24803"/>
                      <a:pt x="140309" y="24008"/>
                      <a:pt x="138927" y="23455"/>
                    </a:cubicBezTo>
                    <a:cubicBezTo>
                      <a:pt x="137233" y="22781"/>
                      <a:pt x="135350" y="23368"/>
                      <a:pt x="133794" y="22349"/>
                    </a:cubicBezTo>
                    <a:cubicBezTo>
                      <a:pt x="133621" y="22228"/>
                      <a:pt x="133120" y="22141"/>
                      <a:pt x="133379" y="21934"/>
                    </a:cubicBezTo>
                    <a:cubicBezTo>
                      <a:pt x="134416" y="21156"/>
                      <a:pt x="134192" y="19843"/>
                      <a:pt x="134814" y="18910"/>
                    </a:cubicBezTo>
                    <a:cubicBezTo>
                      <a:pt x="135183" y="18357"/>
                      <a:pt x="137525" y="17996"/>
                      <a:pt x="139389" y="17996"/>
                    </a:cubicBezTo>
                    <a:cubicBezTo>
                      <a:pt x="140321" y="17996"/>
                      <a:pt x="141133" y="18086"/>
                      <a:pt x="141519" y="18287"/>
                    </a:cubicBezTo>
                    <a:cubicBezTo>
                      <a:pt x="141913" y="18491"/>
                      <a:pt x="142318" y="18567"/>
                      <a:pt x="142722" y="18567"/>
                    </a:cubicBezTo>
                    <a:cubicBezTo>
                      <a:pt x="143310" y="18567"/>
                      <a:pt x="143896" y="18407"/>
                      <a:pt x="144440" y="18253"/>
                    </a:cubicBezTo>
                    <a:cubicBezTo>
                      <a:pt x="145183" y="18028"/>
                      <a:pt x="144301" y="17320"/>
                      <a:pt x="144440" y="16905"/>
                    </a:cubicBezTo>
                    <a:cubicBezTo>
                      <a:pt x="144595" y="16473"/>
                      <a:pt x="144232" y="15764"/>
                      <a:pt x="144803" y="15626"/>
                    </a:cubicBezTo>
                    <a:cubicBezTo>
                      <a:pt x="144894" y="15602"/>
                      <a:pt x="144986" y="15590"/>
                      <a:pt x="145078" y="15590"/>
                    </a:cubicBezTo>
                    <a:cubicBezTo>
                      <a:pt x="145503" y="15590"/>
                      <a:pt x="145922" y="15838"/>
                      <a:pt x="146306" y="16179"/>
                    </a:cubicBezTo>
                    <a:cubicBezTo>
                      <a:pt x="146709" y="16532"/>
                      <a:pt x="147171" y="16997"/>
                      <a:pt x="147617" y="16997"/>
                    </a:cubicBezTo>
                    <a:cubicBezTo>
                      <a:pt x="147935" y="16997"/>
                      <a:pt x="148244" y="16760"/>
                      <a:pt x="148518" y="16075"/>
                    </a:cubicBezTo>
                    <a:cubicBezTo>
                      <a:pt x="148584" y="15900"/>
                      <a:pt x="148692" y="15801"/>
                      <a:pt x="148828" y="15801"/>
                    </a:cubicBezTo>
                    <a:cubicBezTo>
                      <a:pt x="148906" y="15801"/>
                      <a:pt x="148994" y="15833"/>
                      <a:pt x="149088" y="15903"/>
                    </a:cubicBezTo>
                    <a:cubicBezTo>
                      <a:pt x="149348" y="16110"/>
                      <a:pt x="149348" y="16335"/>
                      <a:pt x="149192" y="16646"/>
                    </a:cubicBezTo>
                    <a:cubicBezTo>
                      <a:pt x="148743" y="17596"/>
                      <a:pt x="147965" y="18547"/>
                      <a:pt x="147965" y="19497"/>
                    </a:cubicBezTo>
                    <a:cubicBezTo>
                      <a:pt x="147931" y="21122"/>
                      <a:pt x="148708" y="22677"/>
                      <a:pt x="150022" y="23627"/>
                    </a:cubicBezTo>
                    <a:cubicBezTo>
                      <a:pt x="151231" y="24561"/>
                      <a:pt x="152631" y="25269"/>
                      <a:pt x="153582" y="26513"/>
                    </a:cubicBezTo>
                    <a:cubicBezTo>
                      <a:pt x="153835" y="26852"/>
                      <a:pt x="154112" y="27339"/>
                      <a:pt x="154580" y="27339"/>
                    </a:cubicBezTo>
                    <a:cubicBezTo>
                      <a:pt x="154686" y="27339"/>
                      <a:pt x="154802" y="27314"/>
                      <a:pt x="154930" y="27257"/>
                    </a:cubicBezTo>
                    <a:cubicBezTo>
                      <a:pt x="155621" y="26928"/>
                      <a:pt x="155673" y="26271"/>
                      <a:pt x="155604" y="25615"/>
                    </a:cubicBezTo>
                    <a:cubicBezTo>
                      <a:pt x="155448" y="24025"/>
                      <a:pt x="155863" y="22435"/>
                      <a:pt x="154739" y="20845"/>
                    </a:cubicBezTo>
                    <a:cubicBezTo>
                      <a:pt x="154065" y="19877"/>
                      <a:pt x="153772" y="18823"/>
                      <a:pt x="152406" y="18737"/>
                    </a:cubicBezTo>
                    <a:cubicBezTo>
                      <a:pt x="152044" y="18720"/>
                      <a:pt x="151940" y="18478"/>
                      <a:pt x="151888" y="18201"/>
                    </a:cubicBezTo>
                    <a:cubicBezTo>
                      <a:pt x="151820" y="17931"/>
                      <a:pt x="151918" y="17578"/>
                      <a:pt x="152229" y="17578"/>
                    </a:cubicBezTo>
                    <a:cubicBezTo>
                      <a:pt x="152236" y="17578"/>
                      <a:pt x="152243" y="17579"/>
                      <a:pt x="152251" y="17579"/>
                    </a:cubicBezTo>
                    <a:cubicBezTo>
                      <a:pt x="152284" y="17581"/>
                      <a:pt x="152317" y="17582"/>
                      <a:pt x="152350" y="17582"/>
                    </a:cubicBezTo>
                    <a:cubicBezTo>
                      <a:pt x="153000" y="17582"/>
                      <a:pt x="153628" y="17254"/>
                      <a:pt x="154277" y="17254"/>
                    </a:cubicBezTo>
                    <a:cubicBezTo>
                      <a:pt x="154558" y="17254"/>
                      <a:pt x="154844" y="17316"/>
                      <a:pt x="155137" y="17493"/>
                    </a:cubicBezTo>
                    <a:cubicBezTo>
                      <a:pt x="155393" y="17649"/>
                      <a:pt x="155627" y="17726"/>
                      <a:pt x="155836" y="17726"/>
                    </a:cubicBezTo>
                    <a:cubicBezTo>
                      <a:pt x="156249" y="17726"/>
                      <a:pt x="156566" y="17427"/>
                      <a:pt x="156761" y="16853"/>
                    </a:cubicBezTo>
                    <a:cubicBezTo>
                      <a:pt x="157072" y="15920"/>
                      <a:pt x="157954" y="15505"/>
                      <a:pt x="158662" y="15039"/>
                    </a:cubicBezTo>
                    <a:cubicBezTo>
                      <a:pt x="158771" y="14969"/>
                      <a:pt x="158912" y="14953"/>
                      <a:pt x="159064" y="14953"/>
                    </a:cubicBezTo>
                    <a:cubicBezTo>
                      <a:pt x="159192" y="14953"/>
                      <a:pt x="159327" y="14964"/>
                      <a:pt x="159458" y="14964"/>
                    </a:cubicBezTo>
                    <a:cubicBezTo>
                      <a:pt x="159792" y="14964"/>
                      <a:pt x="160100" y="14892"/>
                      <a:pt x="160183" y="14382"/>
                    </a:cubicBezTo>
                    <a:cubicBezTo>
                      <a:pt x="160304" y="13501"/>
                      <a:pt x="159475" y="13310"/>
                      <a:pt x="158887" y="12965"/>
                    </a:cubicBezTo>
                    <a:cubicBezTo>
                      <a:pt x="158662" y="12827"/>
                      <a:pt x="158334" y="12550"/>
                      <a:pt x="158351" y="12395"/>
                    </a:cubicBezTo>
                    <a:cubicBezTo>
                      <a:pt x="158404" y="12154"/>
                      <a:pt x="158582" y="12097"/>
                      <a:pt x="158776" y="12097"/>
                    </a:cubicBezTo>
                    <a:cubicBezTo>
                      <a:pt x="158903" y="12097"/>
                      <a:pt x="159037" y="12122"/>
                      <a:pt x="159146" y="12135"/>
                    </a:cubicBezTo>
                    <a:cubicBezTo>
                      <a:pt x="160460" y="12308"/>
                      <a:pt x="161652" y="12999"/>
                      <a:pt x="163017" y="12999"/>
                    </a:cubicBezTo>
                    <a:cubicBezTo>
                      <a:pt x="163570" y="12999"/>
                      <a:pt x="163795" y="12913"/>
                      <a:pt x="164002" y="12274"/>
                    </a:cubicBezTo>
                    <a:cubicBezTo>
                      <a:pt x="164745" y="10182"/>
                      <a:pt x="163311" y="10010"/>
                      <a:pt x="161998" y="9923"/>
                    </a:cubicBezTo>
                    <a:cubicBezTo>
                      <a:pt x="160218" y="9820"/>
                      <a:pt x="158438" y="9543"/>
                      <a:pt x="156710" y="9076"/>
                    </a:cubicBezTo>
                    <a:cubicBezTo>
                      <a:pt x="153313" y="8169"/>
                      <a:pt x="149984" y="6872"/>
                      <a:pt x="146431" y="6872"/>
                    </a:cubicBezTo>
                    <a:cubicBezTo>
                      <a:pt x="145249" y="6872"/>
                      <a:pt x="144041" y="7016"/>
                      <a:pt x="142798" y="7366"/>
                    </a:cubicBezTo>
                    <a:cubicBezTo>
                      <a:pt x="142441" y="7468"/>
                      <a:pt x="142044" y="7507"/>
                      <a:pt x="141624" y="7507"/>
                    </a:cubicBezTo>
                    <a:cubicBezTo>
                      <a:pt x="140475" y="7507"/>
                      <a:pt x="139148" y="7211"/>
                      <a:pt x="137959" y="7072"/>
                    </a:cubicBezTo>
                    <a:cubicBezTo>
                      <a:pt x="135760" y="6810"/>
                      <a:pt x="133765" y="5577"/>
                      <a:pt x="131513" y="5577"/>
                    </a:cubicBezTo>
                    <a:cubicBezTo>
                      <a:pt x="131235" y="5577"/>
                      <a:pt x="130953" y="5596"/>
                      <a:pt x="130666" y="5637"/>
                    </a:cubicBezTo>
                    <a:cubicBezTo>
                      <a:pt x="130197" y="5701"/>
                      <a:pt x="129713" y="5752"/>
                      <a:pt x="129231" y="5752"/>
                    </a:cubicBezTo>
                    <a:cubicBezTo>
                      <a:pt x="128525" y="5752"/>
                      <a:pt x="127823" y="5641"/>
                      <a:pt x="127175" y="5292"/>
                    </a:cubicBezTo>
                    <a:cubicBezTo>
                      <a:pt x="124583" y="3857"/>
                      <a:pt x="121352" y="4808"/>
                      <a:pt x="118811" y="3097"/>
                    </a:cubicBezTo>
                    <a:cubicBezTo>
                      <a:pt x="118623" y="2965"/>
                      <a:pt x="118385" y="2894"/>
                      <a:pt x="118144" y="2894"/>
                    </a:cubicBezTo>
                    <a:cubicBezTo>
                      <a:pt x="117786" y="2894"/>
                      <a:pt x="117421" y="3050"/>
                      <a:pt x="117204" y="3391"/>
                    </a:cubicBezTo>
                    <a:cubicBezTo>
                      <a:pt x="116737" y="4117"/>
                      <a:pt x="117601" y="4134"/>
                      <a:pt x="117930" y="4462"/>
                    </a:cubicBezTo>
                    <a:cubicBezTo>
                      <a:pt x="118103" y="4670"/>
                      <a:pt x="118154" y="4946"/>
                      <a:pt x="118068" y="5188"/>
                    </a:cubicBezTo>
                    <a:cubicBezTo>
                      <a:pt x="117958" y="5398"/>
                      <a:pt x="116241" y="5510"/>
                      <a:pt x="114740" y="5510"/>
                    </a:cubicBezTo>
                    <a:cubicBezTo>
                      <a:pt x="113645" y="5510"/>
                      <a:pt x="112664" y="5450"/>
                      <a:pt x="112503" y="5326"/>
                    </a:cubicBezTo>
                    <a:cubicBezTo>
                      <a:pt x="111242" y="4410"/>
                      <a:pt x="109825" y="3719"/>
                      <a:pt x="108321" y="3287"/>
                    </a:cubicBezTo>
                    <a:cubicBezTo>
                      <a:pt x="108108" y="3224"/>
                      <a:pt x="107902" y="3198"/>
                      <a:pt x="107703" y="3198"/>
                    </a:cubicBezTo>
                    <a:cubicBezTo>
                      <a:pt x="106742" y="3198"/>
                      <a:pt x="105934" y="3807"/>
                      <a:pt x="105084" y="3807"/>
                    </a:cubicBezTo>
                    <a:cubicBezTo>
                      <a:pt x="105000" y="3807"/>
                      <a:pt x="104915" y="3801"/>
                      <a:pt x="104830" y="3788"/>
                    </a:cubicBezTo>
                    <a:cubicBezTo>
                      <a:pt x="102083" y="3391"/>
                      <a:pt x="99266" y="3909"/>
                      <a:pt x="96760" y="1559"/>
                    </a:cubicBezTo>
                    <a:cubicBezTo>
                      <a:pt x="95295" y="185"/>
                      <a:pt x="93272" y="50"/>
                      <a:pt x="91223" y="50"/>
                    </a:cubicBezTo>
                    <a:cubicBezTo>
                      <a:pt x="90718" y="50"/>
                      <a:pt x="90212" y="58"/>
                      <a:pt x="89713" y="58"/>
                    </a:cubicBezTo>
                    <a:cubicBezTo>
                      <a:pt x="89152" y="58"/>
                      <a:pt x="88600" y="48"/>
                      <a:pt x="88067" y="4"/>
                    </a:cubicBezTo>
                    <a:cubicBezTo>
                      <a:pt x="88037" y="2"/>
                      <a:pt x="88007" y="1"/>
                      <a:pt x="8797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999;p54">
                <a:extLst>
                  <a:ext uri="{FF2B5EF4-FFF2-40B4-BE49-F238E27FC236}">
                    <a16:creationId xmlns:a16="http://schemas.microsoft.com/office/drawing/2014/main" id="{3C2EDF47-87D7-098C-14AC-B07C82CE3D46}"/>
                  </a:ext>
                </a:extLst>
              </p:cNvPr>
              <p:cNvSpPr/>
              <p:nvPr/>
            </p:nvSpPr>
            <p:spPr>
              <a:xfrm>
                <a:off x="6037809" y="3327849"/>
                <a:ext cx="1109075" cy="813875"/>
              </a:xfrm>
              <a:custGeom>
                <a:avLst/>
                <a:gdLst/>
                <a:ahLst/>
                <a:cxnLst/>
                <a:rect l="l" t="t" r="r" b="b"/>
                <a:pathLst>
                  <a:path w="44363" h="32555" extrusionOk="0">
                    <a:moveTo>
                      <a:pt x="28245" y="1"/>
                    </a:moveTo>
                    <a:cubicBezTo>
                      <a:pt x="27747" y="1"/>
                      <a:pt x="27602" y="373"/>
                      <a:pt x="27634" y="804"/>
                    </a:cubicBezTo>
                    <a:cubicBezTo>
                      <a:pt x="27737" y="2117"/>
                      <a:pt x="27979" y="3482"/>
                      <a:pt x="27996" y="4778"/>
                    </a:cubicBezTo>
                    <a:cubicBezTo>
                      <a:pt x="28014" y="5660"/>
                      <a:pt x="28567" y="7094"/>
                      <a:pt x="27634" y="7267"/>
                    </a:cubicBezTo>
                    <a:cubicBezTo>
                      <a:pt x="27521" y="7286"/>
                      <a:pt x="27406" y="7295"/>
                      <a:pt x="27290" y="7295"/>
                    </a:cubicBezTo>
                    <a:cubicBezTo>
                      <a:pt x="25431" y="7295"/>
                      <a:pt x="23230" y="4918"/>
                      <a:pt x="23555" y="3275"/>
                    </a:cubicBezTo>
                    <a:cubicBezTo>
                      <a:pt x="23754" y="2264"/>
                      <a:pt x="23333" y="1317"/>
                      <a:pt x="22034" y="1317"/>
                    </a:cubicBezTo>
                    <a:cubicBezTo>
                      <a:pt x="21978" y="1317"/>
                      <a:pt x="21920" y="1318"/>
                      <a:pt x="21862" y="1322"/>
                    </a:cubicBezTo>
                    <a:cubicBezTo>
                      <a:pt x="21814" y="1325"/>
                      <a:pt x="21765" y="1327"/>
                      <a:pt x="21716" y="1327"/>
                    </a:cubicBezTo>
                    <a:cubicBezTo>
                      <a:pt x="20777" y="1327"/>
                      <a:pt x="19668" y="752"/>
                      <a:pt x="18692" y="752"/>
                    </a:cubicBezTo>
                    <a:cubicBezTo>
                      <a:pt x="18107" y="752"/>
                      <a:pt x="17570" y="958"/>
                      <a:pt x="17144" y="1616"/>
                    </a:cubicBezTo>
                    <a:cubicBezTo>
                      <a:pt x="16642" y="2376"/>
                      <a:pt x="15295" y="2826"/>
                      <a:pt x="15191" y="4035"/>
                    </a:cubicBezTo>
                    <a:cubicBezTo>
                      <a:pt x="15162" y="4430"/>
                      <a:pt x="15144" y="4616"/>
                      <a:pt x="15002" y="4616"/>
                    </a:cubicBezTo>
                    <a:cubicBezTo>
                      <a:pt x="14889" y="4616"/>
                      <a:pt x="14698" y="4499"/>
                      <a:pt x="14361" y="4277"/>
                    </a:cubicBezTo>
                    <a:cubicBezTo>
                      <a:pt x="13724" y="3844"/>
                      <a:pt x="13113" y="3612"/>
                      <a:pt x="12606" y="3612"/>
                    </a:cubicBezTo>
                    <a:cubicBezTo>
                      <a:pt x="12042" y="3612"/>
                      <a:pt x="11607" y="3900"/>
                      <a:pt x="11406" y="4519"/>
                    </a:cubicBezTo>
                    <a:cubicBezTo>
                      <a:pt x="10784" y="6334"/>
                      <a:pt x="8710" y="7215"/>
                      <a:pt x="8624" y="9392"/>
                    </a:cubicBezTo>
                    <a:cubicBezTo>
                      <a:pt x="8607" y="10153"/>
                      <a:pt x="7933" y="10619"/>
                      <a:pt x="7086" y="10879"/>
                    </a:cubicBezTo>
                    <a:cubicBezTo>
                      <a:pt x="5669" y="11311"/>
                      <a:pt x="4355" y="11864"/>
                      <a:pt x="3007" y="12382"/>
                    </a:cubicBezTo>
                    <a:cubicBezTo>
                      <a:pt x="1003" y="13160"/>
                      <a:pt x="0" y="16910"/>
                      <a:pt x="1538" y="19018"/>
                    </a:cubicBezTo>
                    <a:cubicBezTo>
                      <a:pt x="2835" y="20798"/>
                      <a:pt x="3128" y="22595"/>
                      <a:pt x="3992" y="24375"/>
                    </a:cubicBezTo>
                    <a:cubicBezTo>
                      <a:pt x="4494" y="25360"/>
                      <a:pt x="4424" y="26276"/>
                      <a:pt x="3750" y="26950"/>
                    </a:cubicBezTo>
                    <a:cubicBezTo>
                      <a:pt x="3353" y="27348"/>
                      <a:pt x="3509" y="27797"/>
                      <a:pt x="4148" y="28298"/>
                    </a:cubicBezTo>
                    <a:cubicBezTo>
                      <a:pt x="5020" y="28962"/>
                      <a:pt x="5824" y="29302"/>
                      <a:pt x="6549" y="29302"/>
                    </a:cubicBezTo>
                    <a:cubicBezTo>
                      <a:pt x="7089" y="29302"/>
                      <a:pt x="7586" y="29114"/>
                      <a:pt x="8036" y="28730"/>
                    </a:cubicBezTo>
                    <a:cubicBezTo>
                      <a:pt x="8740" y="28095"/>
                      <a:pt x="9643" y="27747"/>
                      <a:pt x="10576" y="27747"/>
                    </a:cubicBezTo>
                    <a:cubicBezTo>
                      <a:pt x="10811" y="27747"/>
                      <a:pt x="11049" y="27769"/>
                      <a:pt x="11285" y="27814"/>
                    </a:cubicBezTo>
                    <a:cubicBezTo>
                      <a:pt x="11420" y="27836"/>
                      <a:pt x="11551" y="27846"/>
                      <a:pt x="11676" y="27846"/>
                    </a:cubicBezTo>
                    <a:cubicBezTo>
                      <a:pt x="12065" y="27846"/>
                      <a:pt x="12402" y="27743"/>
                      <a:pt x="12650" y="27521"/>
                    </a:cubicBezTo>
                    <a:cubicBezTo>
                      <a:pt x="14551" y="25793"/>
                      <a:pt x="17368" y="25343"/>
                      <a:pt x="20047" y="24790"/>
                    </a:cubicBezTo>
                    <a:cubicBezTo>
                      <a:pt x="20247" y="24746"/>
                      <a:pt x="20464" y="24721"/>
                      <a:pt x="20691" y="24721"/>
                    </a:cubicBezTo>
                    <a:cubicBezTo>
                      <a:pt x="21623" y="24721"/>
                      <a:pt x="22712" y="25150"/>
                      <a:pt x="23365" y="26484"/>
                    </a:cubicBezTo>
                    <a:cubicBezTo>
                      <a:pt x="23667" y="27105"/>
                      <a:pt x="23855" y="28198"/>
                      <a:pt x="25083" y="28198"/>
                    </a:cubicBezTo>
                    <a:cubicBezTo>
                      <a:pt x="25120" y="28198"/>
                      <a:pt x="25158" y="28197"/>
                      <a:pt x="25197" y="28195"/>
                    </a:cubicBezTo>
                    <a:cubicBezTo>
                      <a:pt x="25345" y="28183"/>
                      <a:pt x="25455" y="28022"/>
                      <a:pt x="25593" y="28022"/>
                    </a:cubicBezTo>
                    <a:cubicBezTo>
                      <a:pt x="25664" y="28022"/>
                      <a:pt x="25742" y="28065"/>
                      <a:pt x="25836" y="28195"/>
                    </a:cubicBezTo>
                    <a:cubicBezTo>
                      <a:pt x="25923" y="28298"/>
                      <a:pt x="25767" y="28592"/>
                      <a:pt x="25612" y="28713"/>
                    </a:cubicBezTo>
                    <a:cubicBezTo>
                      <a:pt x="25318" y="28938"/>
                      <a:pt x="24903" y="29128"/>
                      <a:pt x="25283" y="29646"/>
                    </a:cubicBezTo>
                    <a:cubicBezTo>
                      <a:pt x="25508" y="29871"/>
                      <a:pt x="25802" y="30026"/>
                      <a:pt x="26113" y="30078"/>
                    </a:cubicBezTo>
                    <a:cubicBezTo>
                      <a:pt x="26172" y="30086"/>
                      <a:pt x="26229" y="30090"/>
                      <a:pt x="26283" y="30090"/>
                    </a:cubicBezTo>
                    <a:cubicBezTo>
                      <a:pt x="26710" y="30090"/>
                      <a:pt x="27006" y="29856"/>
                      <a:pt x="27098" y="29473"/>
                    </a:cubicBezTo>
                    <a:cubicBezTo>
                      <a:pt x="27115" y="29335"/>
                      <a:pt x="27098" y="29197"/>
                      <a:pt x="27029" y="29076"/>
                    </a:cubicBezTo>
                    <a:cubicBezTo>
                      <a:pt x="26976" y="28903"/>
                      <a:pt x="26992" y="28848"/>
                      <a:pt x="27041" y="28848"/>
                    </a:cubicBezTo>
                    <a:cubicBezTo>
                      <a:pt x="27105" y="28848"/>
                      <a:pt x="27225" y="28941"/>
                      <a:pt x="27322" y="28990"/>
                    </a:cubicBezTo>
                    <a:cubicBezTo>
                      <a:pt x="27824" y="29266"/>
                      <a:pt x="28463" y="29473"/>
                      <a:pt x="28169" y="30113"/>
                    </a:cubicBezTo>
                    <a:cubicBezTo>
                      <a:pt x="27945" y="30597"/>
                      <a:pt x="28117" y="31029"/>
                      <a:pt x="28809" y="31461"/>
                    </a:cubicBezTo>
                    <a:cubicBezTo>
                      <a:pt x="30199" y="32318"/>
                      <a:pt x="31628" y="32554"/>
                      <a:pt x="32898" y="32554"/>
                    </a:cubicBezTo>
                    <a:cubicBezTo>
                      <a:pt x="33522" y="32554"/>
                      <a:pt x="34108" y="32497"/>
                      <a:pt x="34633" y="32429"/>
                    </a:cubicBezTo>
                    <a:cubicBezTo>
                      <a:pt x="36672" y="32135"/>
                      <a:pt x="39299" y="31824"/>
                      <a:pt x="39299" y="29145"/>
                    </a:cubicBezTo>
                    <a:cubicBezTo>
                      <a:pt x="39299" y="28938"/>
                      <a:pt x="39541" y="28799"/>
                      <a:pt x="39592" y="28575"/>
                    </a:cubicBezTo>
                    <a:cubicBezTo>
                      <a:pt x="40024" y="26968"/>
                      <a:pt x="41804" y="26363"/>
                      <a:pt x="42496" y="24998"/>
                    </a:cubicBezTo>
                    <a:cubicBezTo>
                      <a:pt x="44224" y="21559"/>
                      <a:pt x="44362" y="17722"/>
                      <a:pt x="40232" y="13661"/>
                    </a:cubicBezTo>
                    <a:cubicBezTo>
                      <a:pt x="38953" y="12399"/>
                      <a:pt x="38037" y="10671"/>
                      <a:pt x="36309" y="9859"/>
                    </a:cubicBezTo>
                    <a:cubicBezTo>
                      <a:pt x="34494" y="9012"/>
                      <a:pt x="34080" y="7716"/>
                      <a:pt x="33509" y="6472"/>
                    </a:cubicBezTo>
                    <a:cubicBezTo>
                      <a:pt x="33388" y="5608"/>
                      <a:pt x="33008" y="4761"/>
                      <a:pt x="32213" y="4346"/>
                    </a:cubicBezTo>
                    <a:cubicBezTo>
                      <a:pt x="30658" y="3465"/>
                      <a:pt x="30278" y="2100"/>
                      <a:pt x="29414" y="942"/>
                    </a:cubicBezTo>
                    <a:cubicBezTo>
                      <a:pt x="29120" y="544"/>
                      <a:pt x="28947" y="78"/>
                      <a:pt x="28377" y="9"/>
                    </a:cubicBezTo>
                    <a:cubicBezTo>
                      <a:pt x="28330" y="3"/>
                      <a:pt x="28287" y="1"/>
                      <a:pt x="2824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3000;p54">
                <a:extLst>
                  <a:ext uri="{FF2B5EF4-FFF2-40B4-BE49-F238E27FC236}">
                    <a16:creationId xmlns:a16="http://schemas.microsoft.com/office/drawing/2014/main" id="{0484A746-8E5C-C978-6E9B-4BFE9E408AE6}"/>
                  </a:ext>
                </a:extLst>
              </p:cNvPr>
              <p:cNvSpPr/>
              <p:nvPr/>
            </p:nvSpPr>
            <p:spPr>
              <a:xfrm>
                <a:off x="6566184" y="3043499"/>
                <a:ext cx="571625" cy="311800"/>
              </a:xfrm>
              <a:custGeom>
                <a:avLst/>
                <a:gdLst/>
                <a:ahLst/>
                <a:cxnLst/>
                <a:rect l="l" t="t" r="r" b="b"/>
                <a:pathLst>
                  <a:path w="22865" h="12472" extrusionOk="0">
                    <a:moveTo>
                      <a:pt x="3070" y="1"/>
                    </a:moveTo>
                    <a:cubicBezTo>
                      <a:pt x="2939" y="1"/>
                      <a:pt x="2792" y="15"/>
                      <a:pt x="2627" y="46"/>
                    </a:cubicBezTo>
                    <a:cubicBezTo>
                      <a:pt x="1833" y="202"/>
                      <a:pt x="830" y="29"/>
                      <a:pt x="415" y="927"/>
                    </a:cubicBezTo>
                    <a:cubicBezTo>
                      <a:pt x="1" y="1826"/>
                      <a:pt x="934" y="1861"/>
                      <a:pt x="1400" y="2189"/>
                    </a:cubicBezTo>
                    <a:cubicBezTo>
                      <a:pt x="1504" y="2258"/>
                      <a:pt x="1366" y="2569"/>
                      <a:pt x="1435" y="2742"/>
                    </a:cubicBezTo>
                    <a:cubicBezTo>
                      <a:pt x="1757" y="3623"/>
                      <a:pt x="1963" y="4886"/>
                      <a:pt x="3062" y="4886"/>
                    </a:cubicBezTo>
                    <a:cubicBezTo>
                      <a:pt x="3084" y="4886"/>
                      <a:pt x="3106" y="4886"/>
                      <a:pt x="3129" y="4885"/>
                    </a:cubicBezTo>
                    <a:cubicBezTo>
                      <a:pt x="3207" y="4880"/>
                      <a:pt x="3284" y="4878"/>
                      <a:pt x="3360" y="4878"/>
                    </a:cubicBezTo>
                    <a:cubicBezTo>
                      <a:pt x="4698" y="4878"/>
                      <a:pt x="5731" y="5570"/>
                      <a:pt x="6810" y="6077"/>
                    </a:cubicBezTo>
                    <a:cubicBezTo>
                      <a:pt x="7328" y="6319"/>
                      <a:pt x="8019" y="7322"/>
                      <a:pt x="7207" y="8203"/>
                    </a:cubicBezTo>
                    <a:cubicBezTo>
                      <a:pt x="6913" y="8531"/>
                      <a:pt x="6948" y="8911"/>
                      <a:pt x="7121" y="9292"/>
                    </a:cubicBezTo>
                    <a:cubicBezTo>
                      <a:pt x="7274" y="9613"/>
                      <a:pt x="7597" y="9810"/>
                      <a:pt x="7934" y="9810"/>
                    </a:cubicBezTo>
                    <a:cubicBezTo>
                      <a:pt x="8014" y="9810"/>
                      <a:pt x="8095" y="9799"/>
                      <a:pt x="8175" y="9775"/>
                    </a:cubicBezTo>
                    <a:cubicBezTo>
                      <a:pt x="8275" y="9755"/>
                      <a:pt x="8368" y="9745"/>
                      <a:pt x="8457" y="9745"/>
                    </a:cubicBezTo>
                    <a:cubicBezTo>
                      <a:pt x="8811" y="9745"/>
                      <a:pt x="9087" y="9900"/>
                      <a:pt x="9419" y="10121"/>
                    </a:cubicBezTo>
                    <a:cubicBezTo>
                      <a:pt x="10079" y="10569"/>
                      <a:pt x="10930" y="10787"/>
                      <a:pt x="11688" y="10787"/>
                    </a:cubicBezTo>
                    <a:cubicBezTo>
                      <a:pt x="12538" y="10787"/>
                      <a:pt x="13270" y="10513"/>
                      <a:pt x="13480" y="9983"/>
                    </a:cubicBezTo>
                    <a:cubicBezTo>
                      <a:pt x="13648" y="9563"/>
                      <a:pt x="13555" y="9014"/>
                      <a:pt x="14230" y="9014"/>
                    </a:cubicBezTo>
                    <a:cubicBezTo>
                      <a:pt x="14250" y="9014"/>
                      <a:pt x="14271" y="9014"/>
                      <a:pt x="14293" y="9015"/>
                    </a:cubicBezTo>
                    <a:cubicBezTo>
                      <a:pt x="15036" y="9050"/>
                      <a:pt x="15381" y="9516"/>
                      <a:pt x="15450" y="10138"/>
                    </a:cubicBezTo>
                    <a:cubicBezTo>
                      <a:pt x="15640" y="11486"/>
                      <a:pt x="16522" y="11953"/>
                      <a:pt x="17697" y="11988"/>
                    </a:cubicBezTo>
                    <a:cubicBezTo>
                      <a:pt x="18224" y="11988"/>
                      <a:pt x="18870" y="12472"/>
                      <a:pt x="19366" y="12472"/>
                    </a:cubicBezTo>
                    <a:cubicBezTo>
                      <a:pt x="19602" y="12472"/>
                      <a:pt x="19804" y="12362"/>
                      <a:pt x="19944" y="12039"/>
                    </a:cubicBezTo>
                    <a:cubicBezTo>
                      <a:pt x="20289" y="11210"/>
                      <a:pt x="19287" y="10398"/>
                      <a:pt x="18596" y="9758"/>
                    </a:cubicBezTo>
                    <a:cubicBezTo>
                      <a:pt x="18164" y="9361"/>
                      <a:pt x="17420" y="8825"/>
                      <a:pt x="17749" y="8272"/>
                    </a:cubicBezTo>
                    <a:cubicBezTo>
                      <a:pt x="17984" y="7884"/>
                      <a:pt x="18253" y="7197"/>
                      <a:pt x="18937" y="7197"/>
                    </a:cubicBezTo>
                    <a:cubicBezTo>
                      <a:pt x="19107" y="7197"/>
                      <a:pt x="19302" y="7239"/>
                      <a:pt x="19529" y="7339"/>
                    </a:cubicBezTo>
                    <a:cubicBezTo>
                      <a:pt x="19732" y="7429"/>
                      <a:pt x="19935" y="7468"/>
                      <a:pt x="20135" y="7468"/>
                    </a:cubicBezTo>
                    <a:cubicBezTo>
                      <a:pt x="20854" y="7468"/>
                      <a:pt x="21544" y="6970"/>
                      <a:pt x="22138" y="6578"/>
                    </a:cubicBezTo>
                    <a:cubicBezTo>
                      <a:pt x="22795" y="6146"/>
                      <a:pt x="22864" y="5248"/>
                      <a:pt x="22311" y="4643"/>
                    </a:cubicBezTo>
                    <a:cubicBezTo>
                      <a:pt x="22115" y="4425"/>
                      <a:pt x="21948" y="4340"/>
                      <a:pt x="21799" y="4340"/>
                    </a:cubicBezTo>
                    <a:cubicBezTo>
                      <a:pt x="21465" y="4340"/>
                      <a:pt x="21227" y="4774"/>
                      <a:pt x="20963" y="5110"/>
                    </a:cubicBezTo>
                    <a:cubicBezTo>
                      <a:pt x="20756" y="5334"/>
                      <a:pt x="20479" y="5472"/>
                      <a:pt x="20168" y="5507"/>
                    </a:cubicBezTo>
                    <a:cubicBezTo>
                      <a:pt x="20112" y="5512"/>
                      <a:pt x="20051" y="5514"/>
                      <a:pt x="19986" y="5514"/>
                    </a:cubicBezTo>
                    <a:cubicBezTo>
                      <a:pt x="18639" y="5514"/>
                      <a:pt x="15548" y="4518"/>
                      <a:pt x="14344" y="3727"/>
                    </a:cubicBezTo>
                    <a:cubicBezTo>
                      <a:pt x="13999" y="3485"/>
                      <a:pt x="13636" y="3295"/>
                      <a:pt x="13238" y="3139"/>
                    </a:cubicBezTo>
                    <a:cubicBezTo>
                      <a:pt x="11925" y="2690"/>
                      <a:pt x="10473" y="2465"/>
                      <a:pt x="9298" y="1774"/>
                    </a:cubicBezTo>
                    <a:cubicBezTo>
                      <a:pt x="8770" y="1458"/>
                      <a:pt x="8301" y="1322"/>
                      <a:pt x="7877" y="1322"/>
                    </a:cubicBezTo>
                    <a:cubicBezTo>
                      <a:pt x="7093" y="1322"/>
                      <a:pt x="6459" y="1787"/>
                      <a:pt x="5876" y="2448"/>
                    </a:cubicBezTo>
                    <a:cubicBezTo>
                      <a:pt x="5497" y="2886"/>
                      <a:pt x="5240" y="3062"/>
                      <a:pt x="5050" y="3062"/>
                    </a:cubicBezTo>
                    <a:cubicBezTo>
                      <a:pt x="4739" y="3062"/>
                      <a:pt x="4614" y="2586"/>
                      <a:pt x="4442" y="2016"/>
                    </a:cubicBezTo>
                    <a:cubicBezTo>
                      <a:pt x="4193" y="1191"/>
                      <a:pt x="4266" y="1"/>
                      <a:pt x="307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3001;p54">
                <a:extLst>
                  <a:ext uri="{FF2B5EF4-FFF2-40B4-BE49-F238E27FC236}">
                    <a16:creationId xmlns:a16="http://schemas.microsoft.com/office/drawing/2014/main" id="{09CC28B8-C6D6-5D99-6C51-40222077D7CC}"/>
                  </a:ext>
                </a:extLst>
              </p:cNvPr>
              <p:cNvSpPr/>
              <p:nvPr/>
            </p:nvSpPr>
            <p:spPr>
              <a:xfrm>
                <a:off x="6022684" y="2834024"/>
                <a:ext cx="282150" cy="318450"/>
              </a:xfrm>
              <a:custGeom>
                <a:avLst/>
                <a:gdLst/>
                <a:ahLst/>
                <a:cxnLst/>
                <a:rect l="l" t="t" r="r" b="b"/>
                <a:pathLst>
                  <a:path w="11286" h="12738" extrusionOk="0">
                    <a:moveTo>
                      <a:pt x="8163" y="0"/>
                    </a:moveTo>
                    <a:cubicBezTo>
                      <a:pt x="7646" y="0"/>
                      <a:pt x="7307" y="634"/>
                      <a:pt x="7121" y="1115"/>
                    </a:cubicBezTo>
                    <a:cubicBezTo>
                      <a:pt x="6498" y="2618"/>
                      <a:pt x="5081" y="3362"/>
                      <a:pt x="4027" y="4450"/>
                    </a:cubicBezTo>
                    <a:cubicBezTo>
                      <a:pt x="3562" y="4916"/>
                      <a:pt x="2753" y="5709"/>
                      <a:pt x="2170" y="5709"/>
                    </a:cubicBezTo>
                    <a:cubicBezTo>
                      <a:pt x="2125" y="5709"/>
                      <a:pt x="2082" y="5704"/>
                      <a:pt x="2040" y="5695"/>
                    </a:cubicBezTo>
                    <a:cubicBezTo>
                      <a:pt x="1767" y="5631"/>
                      <a:pt x="1536" y="5602"/>
                      <a:pt x="1339" y="5602"/>
                    </a:cubicBezTo>
                    <a:cubicBezTo>
                      <a:pt x="150" y="5602"/>
                      <a:pt x="215" y="6659"/>
                      <a:pt x="52" y="7475"/>
                    </a:cubicBezTo>
                    <a:cubicBezTo>
                      <a:pt x="1" y="9410"/>
                      <a:pt x="1625" y="11518"/>
                      <a:pt x="3267" y="12123"/>
                    </a:cubicBezTo>
                    <a:cubicBezTo>
                      <a:pt x="3638" y="12262"/>
                      <a:pt x="4019" y="12277"/>
                      <a:pt x="4389" y="12277"/>
                    </a:cubicBezTo>
                    <a:cubicBezTo>
                      <a:pt x="4488" y="12277"/>
                      <a:pt x="4586" y="12276"/>
                      <a:pt x="4683" y="12276"/>
                    </a:cubicBezTo>
                    <a:cubicBezTo>
                      <a:pt x="5034" y="12276"/>
                      <a:pt x="5369" y="12290"/>
                      <a:pt x="5669" y="12417"/>
                    </a:cubicBezTo>
                    <a:cubicBezTo>
                      <a:pt x="6156" y="12630"/>
                      <a:pt x="6559" y="12738"/>
                      <a:pt x="6895" y="12738"/>
                    </a:cubicBezTo>
                    <a:cubicBezTo>
                      <a:pt x="7678" y="12738"/>
                      <a:pt x="8093" y="12148"/>
                      <a:pt x="8348" y="10914"/>
                    </a:cubicBezTo>
                    <a:cubicBezTo>
                      <a:pt x="8572" y="9773"/>
                      <a:pt x="9073" y="8235"/>
                      <a:pt x="9937" y="7786"/>
                    </a:cubicBezTo>
                    <a:cubicBezTo>
                      <a:pt x="11268" y="7094"/>
                      <a:pt x="10577" y="6697"/>
                      <a:pt x="10231" y="6023"/>
                    </a:cubicBezTo>
                    <a:cubicBezTo>
                      <a:pt x="9782" y="5124"/>
                      <a:pt x="8797" y="4278"/>
                      <a:pt x="10058" y="3189"/>
                    </a:cubicBezTo>
                    <a:cubicBezTo>
                      <a:pt x="10404" y="2895"/>
                      <a:pt x="11285" y="2618"/>
                      <a:pt x="10853" y="1945"/>
                    </a:cubicBezTo>
                    <a:cubicBezTo>
                      <a:pt x="10266" y="1063"/>
                      <a:pt x="9402" y="286"/>
                      <a:pt x="8348" y="26"/>
                    </a:cubicBezTo>
                    <a:cubicBezTo>
                      <a:pt x="8284" y="9"/>
                      <a:pt x="8222" y="0"/>
                      <a:pt x="8163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3002;p54">
                <a:extLst>
                  <a:ext uri="{FF2B5EF4-FFF2-40B4-BE49-F238E27FC236}">
                    <a16:creationId xmlns:a16="http://schemas.microsoft.com/office/drawing/2014/main" id="{0C161395-F0B3-8345-0905-8205E6A77039}"/>
                  </a:ext>
                </a:extLst>
              </p:cNvPr>
              <p:cNvSpPr/>
              <p:nvPr/>
            </p:nvSpPr>
            <p:spPr>
              <a:xfrm>
                <a:off x="5668409" y="2870024"/>
                <a:ext cx="541800" cy="430700"/>
              </a:xfrm>
              <a:custGeom>
                <a:avLst/>
                <a:gdLst/>
                <a:ahLst/>
                <a:cxnLst/>
                <a:rect l="l" t="t" r="r" b="b"/>
                <a:pathLst>
                  <a:path w="21672" h="17228" extrusionOk="0">
                    <a:moveTo>
                      <a:pt x="7484" y="4583"/>
                    </a:moveTo>
                    <a:lnTo>
                      <a:pt x="7484" y="4583"/>
                    </a:lnTo>
                    <a:cubicBezTo>
                      <a:pt x="7486" y="4586"/>
                      <a:pt x="7488" y="4589"/>
                      <a:pt x="7491" y="4592"/>
                    </a:cubicBezTo>
                    <a:lnTo>
                      <a:pt x="7491" y="4592"/>
                    </a:lnTo>
                    <a:cubicBezTo>
                      <a:pt x="7494" y="4595"/>
                      <a:pt x="7498" y="4597"/>
                      <a:pt x="7501" y="4600"/>
                    </a:cubicBezTo>
                    <a:lnTo>
                      <a:pt x="7484" y="4583"/>
                    </a:lnTo>
                    <a:close/>
                    <a:moveTo>
                      <a:pt x="1210" y="0"/>
                    </a:moveTo>
                    <a:cubicBezTo>
                      <a:pt x="910" y="0"/>
                      <a:pt x="646" y="84"/>
                      <a:pt x="415" y="314"/>
                    </a:cubicBezTo>
                    <a:cubicBezTo>
                      <a:pt x="1" y="712"/>
                      <a:pt x="260" y="1127"/>
                      <a:pt x="571" y="1403"/>
                    </a:cubicBezTo>
                    <a:cubicBezTo>
                      <a:pt x="1833" y="2561"/>
                      <a:pt x="2939" y="3874"/>
                      <a:pt x="3872" y="5309"/>
                    </a:cubicBezTo>
                    <a:cubicBezTo>
                      <a:pt x="5894" y="8264"/>
                      <a:pt x="6948" y="12014"/>
                      <a:pt x="10663" y="13552"/>
                    </a:cubicBezTo>
                    <a:cubicBezTo>
                      <a:pt x="10715" y="13587"/>
                      <a:pt x="10733" y="13656"/>
                      <a:pt x="10733" y="13725"/>
                    </a:cubicBezTo>
                    <a:cubicBezTo>
                      <a:pt x="10007" y="15522"/>
                      <a:pt x="11579" y="15401"/>
                      <a:pt x="12478" y="15660"/>
                    </a:cubicBezTo>
                    <a:cubicBezTo>
                      <a:pt x="14932" y="16334"/>
                      <a:pt x="17420" y="16801"/>
                      <a:pt x="19961" y="17043"/>
                    </a:cubicBezTo>
                    <a:cubicBezTo>
                      <a:pt x="20276" y="17079"/>
                      <a:pt x="20618" y="17227"/>
                      <a:pt x="20904" y="17227"/>
                    </a:cubicBezTo>
                    <a:cubicBezTo>
                      <a:pt x="21167" y="17227"/>
                      <a:pt x="21382" y="17101"/>
                      <a:pt x="21482" y="16645"/>
                    </a:cubicBezTo>
                    <a:cubicBezTo>
                      <a:pt x="21672" y="15816"/>
                      <a:pt x="20842" y="15626"/>
                      <a:pt x="20306" y="15280"/>
                    </a:cubicBezTo>
                    <a:cubicBezTo>
                      <a:pt x="18129" y="13932"/>
                      <a:pt x="15502" y="14347"/>
                      <a:pt x="13204" y="13448"/>
                    </a:cubicBezTo>
                    <a:cubicBezTo>
                      <a:pt x="13103" y="13410"/>
                      <a:pt x="12986" y="13400"/>
                      <a:pt x="12863" y="13400"/>
                    </a:cubicBezTo>
                    <a:cubicBezTo>
                      <a:pt x="12726" y="13400"/>
                      <a:pt x="12582" y="13412"/>
                      <a:pt x="12448" y="13412"/>
                    </a:cubicBezTo>
                    <a:cubicBezTo>
                      <a:pt x="12162" y="13412"/>
                      <a:pt x="11919" y="13355"/>
                      <a:pt x="11873" y="12999"/>
                    </a:cubicBezTo>
                    <a:cubicBezTo>
                      <a:pt x="11769" y="12221"/>
                      <a:pt x="11614" y="11288"/>
                      <a:pt x="12409" y="10666"/>
                    </a:cubicBezTo>
                    <a:cubicBezTo>
                      <a:pt x="12979" y="10199"/>
                      <a:pt x="12806" y="9836"/>
                      <a:pt x="12478" y="9249"/>
                    </a:cubicBezTo>
                    <a:cubicBezTo>
                      <a:pt x="11908" y="8195"/>
                      <a:pt x="10352" y="8558"/>
                      <a:pt x="10076" y="7849"/>
                    </a:cubicBezTo>
                    <a:cubicBezTo>
                      <a:pt x="9542" y="6419"/>
                      <a:pt x="8354" y="5659"/>
                      <a:pt x="7491" y="4592"/>
                    </a:cubicBezTo>
                    <a:lnTo>
                      <a:pt x="7491" y="4592"/>
                    </a:lnTo>
                    <a:cubicBezTo>
                      <a:pt x="6993" y="4179"/>
                      <a:pt x="6512" y="3733"/>
                      <a:pt x="5980" y="3339"/>
                    </a:cubicBezTo>
                    <a:cubicBezTo>
                      <a:pt x="4563" y="2285"/>
                      <a:pt x="3682" y="522"/>
                      <a:pt x="1763" y="72"/>
                    </a:cubicBezTo>
                    <a:cubicBezTo>
                      <a:pt x="1567" y="28"/>
                      <a:pt x="1383" y="0"/>
                      <a:pt x="1210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3003;p54">
                <a:extLst>
                  <a:ext uri="{FF2B5EF4-FFF2-40B4-BE49-F238E27FC236}">
                    <a16:creationId xmlns:a16="http://schemas.microsoft.com/office/drawing/2014/main" id="{DC824EE8-2F2F-7AEC-E138-CE0A8AB50304}"/>
                  </a:ext>
                </a:extLst>
              </p:cNvPr>
              <p:cNvSpPr/>
              <p:nvPr/>
            </p:nvSpPr>
            <p:spPr>
              <a:xfrm>
                <a:off x="4512709" y="3335399"/>
                <a:ext cx="227275" cy="395425"/>
              </a:xfrm>
              <a:custGeom>
                <a:avLst/>
                <a:gdLst/>
                <a:ahLst/>
                <a:cxnLst/>
                <a:rect l="l" t="t" r="r" b="b"/>
                <a:pathLst>
                  <a:path w="9091" h="15817" extrusionOk="0">
                    <a:moveTo>
                      <a:pt x="7622" y="0"/>
                    </a:moveTo>
                    <a:cubicBezTo>
                      <a:pt x="7155" y="0"/>
                      <a:pt x="6965" y="363"/>
                      <a:pt x="6740" y="761"/>
                    </a:cubicBezTo>
                    <a:cubicBezTo>
                      <a:pt x="5963" y="2212"/>
                      <a:pt x="5323" y="3802"/>
                      <a:pt x="3405" y="4200"/>
                    </a:cubicBezTo>
                    <a:cubicBezTo>
                      <a:pt x="2645" y="4338"/>
                      <a:pt x="2247" y="4891"/>
                      <a:pt x="2109" y="5738"/>
                    </a:cubicBezTo>
                    <a:cubicBezTo>
                      <a:pt x="1781" y="7587"/>
                      <a:pt x="1971" y="9471"/>
                      <a:pt x="917" y="11285"/>
                    </a:cubicBezTo>
                    <a:cubicBezTo>
                      <a:pt x="1" y="12910"/>
                      <a:pt x="1660" y="15813"/>
                      <a:pt x="3077" y="15813"/>
                    </a:cubicBezTo>
                    <a:cubicBezTo>
                      <a:pt x="3125" y="15815"/>
                      <a:pt x="3172" y="15816"/>
                      <a:pt x="3219" y="15816"/>
                    </a:cubicBezTo>
                    <a:cubicBezTo>
                      <a:pt x="4640" y="15816"/>
                      <a:pt x="5279" y="14808"/>
                      <a:pt x="5496" y="13670"/>
                    </a:cubicBezTo>
                    <a:cubicBezTo>
                      <a:pt x="6049" y="11095"/>
                      <a:pt x="7034" y="8676"/>
                      <a:pt x="8002" y="6256"/>
                    </a:cubicBezTo>
                    <a:cubicBezTo>
                      <a:pt x="8745" y="4373"/>
                      <a:pt x="9091" y="2645"/>
                      <a:pt x="8192" y="778"/>
                    </a:cubicBezTo>
                    <a:cubicBezTo>
                      <a:pt x="8054" y="467"/>
                      <a:pt x="8106" y="18"/>
                      <a:pt x="762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3004;p54">
                <a:extLst>
                  <a:ext uri="{FF2B5EF4-FFF2-40B4-BE49-F238E27FC236}">
                    <a16:creationId xmlns:a16="http://schemas.microsoft.com/office/drawing/2014/main" id="{2377D76B-61A2-A454-2E1B-42AB728A4E9E}"/>
                  </a:ext>
                </a:extLst>
              </p:cNvPr>
              <p:cNvSpPr/>
              <p:nvPr/>
            </p:nvSpPr>
            <p:spPr>
              <a:xfrm>
                <a:off x="6562309" y="1698649"/>
                <a:ext cx="267450" cy="418275"/>
              </a:xfrm>
              <a:custGeom>
                <a:avLst/>
                <a:gdLst/>
                <a:ahLst/>
                <a:cxnLst/>
                <a:rect l="l" t="t" r="r" b="b"/>
                <a:pathLst>
                  <a:path w="10698" h="16731" extrusionOk="0">
                    <a:moveTo>
                      <a:pt x="4909" y="1"/>
                    </a:moveTo>
                    <a:cubicBezTo>
                      <a:pt x="4667" y="1"/>
                      <a:pt x="4504" y="61"/>
                      <a:pt x="4562" y="216"/>
                    </a:cubicBezTo>
                    <a:cubicBezTo>
                      <a:pt x="5064" y="1633"/>
                      <a:pt x="3992" y="3465"/>
                      <a:pt x="5444" y="4502"/>
                    </a:cubicBezTo>
                    <a:cubicBezTo>
                      <a:pt x="6654" y="5366"/>
                      <a:pt x="6515" y="6627"/>
                      <a:pt x="6913" y="7647"/>
                    </a:cubicBezTo>
                    <a:cubicBezTo>
                      <a:pt x="6804" y="8207"/>
                      <a:pt x="6835" y="9062"/>
                      <a:pt x="6426" y="9062"/>
                    </a:cubicBezTo>
                    <a:cubicBezTo>
                      <a:pt x="6380" y="9062"/>
                      <a:pt x="6330" y="9052"/>
                      <a:pt x="6273" y="9029"/>
                    </a:cubicBezTo>
                    <a:cubicBezTo>
                      <a:pt x="6019" y="8928"/>
                      <a:pt x="5817" y="8884"/>
                      <a:pt x="5657" y="8884"/>
                    </a:cubicBezTo>
                    <a:cubicBezTo>
                      <a:pt x="5131" y="8884"/>
                      <a:pt x="5047" y="9360"/>
                      <a:pt x="4995" y="9876"/>
                    </a:cubicBezTo>
                    <a:cubicBezTo>
                      <a:pt x="4925" y="10533"/>
                      <a:pt x="4614" y="10757"/>
                      <a:pt x="4044" y="10896"/>
                    </a:cubicBezTo>
                    <a:cubicBezTo>
                      <a:pt x="726" y="11673"/>
                      <a:pt x="0" y="13229"/>
                      <a:pt x="1659" y="16028"/>
                    </a:cubicBezTo>
                    <a:cubicBezTo>
                      <a:pt x="1834" y="16314"/>
                      <a:pt x="1935" y="16730"/>
                      <a:pt x="2351" y="16730"/>
                    </a:cubicBezTo>
                    <a:cubicBezTo>
                      <a:pt x="2389" y="16730"/>
                      <a:pt x="2429" y="16727"/>
                      <a:pt x="2471" y="16720"/>
                    </a:cubicBezTo>
                    <a:cubicBezTo>
                      <a:pt x="3007" y="16633"/>
                      <a:pt x="3197" y="16236"/>
                      <a:pt x="3301" y="15752"/>
                    </a:cubicBezTo>
                    <a:cubicBezTo>
                      <a:pt x="3405" y="15251"/>
                      <a:pt x="3301" y="14784"/>
                      <a:pt x="4009" y="14542"/>
                    </a:cubicBezTo>
                    <a:cubicBezTo>
                      <a:pt x="5651" y="13955"/>
                      <a:pt x="7241" y="13194"/>
                      <a:pt x="8866" y="12555"/>
                    </a:cubicBezTo>
                    <a:cubicBezTo>
                      <a:pt x="9298" y="12399"/>
                      <a:pt x="9643" y="12261"/>
                      <a:pt x="9799" y="11829"/>
                    </a:cubicBezTo>
                    <a:cubicBezTo>
                      <a:pt x="10300" y="10308"/>
                      <a:pt x="8866" y="5746"/>
                      <a:pt x="7604" y="4709"/>
                    </a:cubicBezTo>
                    <a:cubicBezTo>
                      <a:pt x="7397" y="4536"/>
                      <a:pt x="6809" y="4571"/>
                      <a:pt x="7016" y="4139"/>
                    </a:cubicBezTo>
                    <a:cubicBezTo>
                      <a:pt x="7082" y="4008"/>
                      <a:pt x="7166" y="3963"/>
                      <a:pt x="7262" y="3963"/>
                    </a:cubicBezTo>
                    <a:cubicBezTo>
                      <a:pt x="7468" y="3963"/>
                      <a:pt x="7725" y="4173"/>
                      <a:pt x="7950" y="4173"/>
                    </a:cubicBezTo>
                    <a:cubicBezTo>
                      <a:pt x="7979" y="4174"/>
                      <a:pt x="8009" y="4175"/>
                      <a:pt x="8039" y="4175"/>
                    </a:cubicBezTo>
                    <a:cubicBezTo>
                      <a:pt x="9008" y="4175"/>
                      <a:pt x="9913" y="3634"/>
                      <a:pt x="10265" y="2946"/>
                    </a:cubicBezTo>
                    <a:cubicBezTo>
                      <a:pt x="10697" y="2117"/>
                      <a:pt x="9695" y="1667"/>
                      <a:pt x="8987" y="1581"/>
                    </a:cubicBezTo>
                    <a:cubicBezTo>
                      <a:pt x="7811" y="1443"/>
                      <a:pt x="6930" y="786"/>
                      <a:pt x="5962" y="250"/>
                    </a:cubicBezTo>
                    <a:cubicBezTo>
                      <a:pt x="5704" y="111"/>
                      <a:pt x="5235" y="1"/>
                      <a:pt x="4909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3005;p54">
                <a:extLst>
                  <a:ext uri="{FF2B5EF4-FFF2-40B4-BE49-F238E27FC236}">
                    <a16:creationId xmlns:a16="http://schemas.microsoft.com/office/drawing/2014/main" id="{C5DD7235-BC45-D387-60A3-5CC37000F62E}"/>
                  </a:ext>
                </a:extLst>
              </p:cNvPr>
              <p:cNvSpPr/>
              <p:nvPr/>
            </p:nvSpPr>
            <p:spPr>
              <a:xfrm>
                <a:off x="7025884" y="4025524"/>
                <a:ext cx="468775" cy="354550"/>
              </a:xfrm>
              <a:custGeom>
                <a:avLst/>
                <a:gdLst/>
                <a:ahLst/>
                <a:cxnLst/>
                <a:rect l="l" t="t" r="r" b="b"/>
                <a:pathLst>
                  <a:path w="18751" h="14182" extrusionOk="0">
                    <a:moveTo>
                      <a:pt x="15666" y="0"/>
                    </a:moveTo>
                    <a:cubicBezTo>
                      <a:pt x="15588" y="0"/>
                      <a:pt x="15504" y="9"/>
                      <a:pt x="15415" y="28"/>
                    </a:cubicBezTo>
                    <a:cubicBezTo>
                      <a:pt x="14690" y="184"/>
                      <a:pt x="14759" y="772"/>
                      <a:pt x="14897" y="1290"/>
                    </a:cubicBezTo>
                    <a:cubicBezTo>
                      <a:pt x="15294" y="2845"/>
                      <a:pt x="14880" y="4038"/>
                      <a:pt x="13463" y="4850"/>
                    </a:cubicBezTo>
                    <a:cubicBezTo>
                      <a:pt x="13013" y="5109"/>
                      <a:pt x="12823" y="5472"/>
                      <a:pt x="13065" y="5991"/>
                    </a:cubicBezTo>
                    <a:cubicBezTo>
                      <a:pt x="13324" y="6578"/>
                      <a:pt x="12823" y="6803"/>
                      <a:pt x="12512" y="7097"/>
                    </a:cubicBezTo>
                    <a:cubicBezTo>
                      <a:pt x="12410" y="7191"/>
                      <a:pt x="12303" y="7233"/>
                      <a:pt x="12200" y="7233"/>
                    </a:cubicBezTo>
                    <a:cubicBezTo>
                      <a:pt x="12041" y="7233"/>
                      <a:pt x="11891" y="7133"/>
                      <a:pt x="11786" y="6976"/>
                    </a:cubicBezTo>
                    <a:cubicBezTo>
                      <a:pt x="11531" y="6610"/>
                      <a:pt x="11284" y="6477"/>
                      <a:pt x="11039" y="6477"/>
                    </a:cubicBezTo>
                    <a:cubicBezTo>
                      <a:pt x="10705" y="6477"/>
                      <a:pt x="10373" y="6726"/>
                      <a:pt x="10024" y="6976"/>
                    </a:cubicBezTo>
                    <a:cubicBezTo>
                      <a:pt x="8797" y="7891"/>
                      <a:pt x="7811" y="9188"/>
                      <a:pt x="6308" y="9637"/>
                    </a:cubicBezTo>
                    <a:cubicBezTo>
                      <a:pt x="4303" y="10242"/>
                      <a:pt x="2696" y="11572"/>
                      <a:pt x="812" y="12385"/>
                    </a:cubicBezTo>
                    <a:cubicBezTo>
                      <a:pt x="242" y="12627"/>
                      <a:pt x="0" y="13214"/>
                      <a:pt x="692" y="13577"/>
                    </a:cubicBezTo>
                    <a:cubicBezTo>
                      <a:pt x="1262" y="13888"/>
                      <a:pt x="1936" y="13992"/>
                      <a:pt x="2610" y="14182"/>
                    </a:cubicBezTo>
                    <a:cubicBezTo>
                      <a:pt x="3819" y="13854"/>
                      <a:pt x="4943" y="13249"/>
                      <a:pt x="5893" y="12436"/>
                    </a:cubicBezTo>
                    <a:cubicBezTo>
                      <a:pt x="7829" y="10743"/>
                      <a:pt x="10144" y="9447"/>
                      <a:pt x="12357" y="8496"/>
                    </a:cubicBezTo>
                    <a:cubicBezTo>
                      <a:pt x="14396" y="7615"/>
                      <a:pt x="15847" y="6042"/>
                      <a:pt x="17817" y="5213"/>
                    </a:cubicBezTo>
                    <a:cubicBezTo>
                      <a:pt x="18301" y="4988"/>
                      <a:pt x="18751" y="4452"/>
                      <a:pt x="18612" y="3848"/>
                    </a:cubicBezTo>
                    <a:cubicBezTo>
                      <a:pt x="18539" y="3538"/>
                      <a:pt x="18402" y="3442"/>
                      <a:pt x="18239" y="3442"/>
                    </a:cubicBezTo>
                    <a:cubicBezTo>
                      <a:pt x="18019" y="3442"/>
                      <a:pt x="17752" y="3615"/>
                      <a:pt x="17524" y="3675"/>
                    </a:cubicBezTo>
                    <a:cubicBezTo>
                      <a:pt x="17487" y="3682"/>
                      <a:pt x="17451" y="3686"/>
                      <a:pt x="17417" y="3686"/>
                    </a:cubicBezTo>
                    <a:cubicBezTo>
                      <a:pt x="17207" y="3686"/>
                      <a:pt x="17050" y="3554"/>
                      <a:pt x="17109" y="3346"/>
                    </a:cubicBezTo>
                    <a:cubicBezTo>
                      <a:pt x="17385" y="2431"/>
                      <a:pt x="16625" y="1791"/>
                      <a:pt x="16556" y="962"/>
                    </a:cubicBezTo>
                    <a:cubicBezTo>
                      <a:pt x="16526" y="461"/>
                      <a:pt x="16229" y="0"/>
                      <a:pt x="1566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3006;p54">
                <a:extLst>
                  <a:ext uri="{FF2B5EF4-FFF2-40B4-BE49-F238E27FC236}">
                    <a16:creationId xmlns:a16="http://schemas.microsoft.com/office/drawing/2014/main" id="{D6DF762F-9173-1F06-1C3C-F2EED37D175E}"/>
                  </a:ext>
                </a:extLst>
              </p:cNvPr>
              <p:cNvSpPr/>
              <p:nvPr/>
            </p:nvSpPr>
            <p:spPr>
              <a:xfrm>
                <a:off x="6430109" y="2459624"/>
                <a:ext cx="232875" cy="385425"/>
              </a:xfrm>
              <a:custGeom>
                <a:avLst/>
                <a:gdLst/>
                <a:ahLst/>
                <a:cxnLst/>
                <a:rect l="l" t="t" r="r" b="b"/>
                <a:pathLst>
                  <a:path w="9315" h="15417" extrusionOk="0">
                    <a:moveTo>
                      <a:pt x="6907" y="9941"/>
                    </a:moveTo>
                    <a:cubicBezTo>
                      <a:pt x="6738" y="10523"/>
                      <a:pt x="6645" y="11167"/>
                      <a:pt x="5910" y="11304"/>
                    </a:cubicBezTo>
                    <a:cubicBezTo>
                      <a:pt x="5905" y="11305"/>
                      <a:pt x="5899" y="11305"/>
                      <a:pt x="5892" y="11305"/>
                    </a:cubicBezTo>
                    <a:cubicBezTo>
                      <a:pt x="5767" y="11305"/>
                      <a:pt x="5547" y="11146"/>
                      <a:pt x="5547" y="11097"/>
                    </a:cubicBezTo>
                    <a:cubicBezTo>
                      <a:pt x="5616" y="10270"/>
                      <a:pt x="6304" y="10147"/>
                      <a:pt x="6907" y="9941"/>
                    </a:cubicBezTo>
                    <a:close/>
                    <a:moveTo>
                      <a:pt x="2345" y="1"/>
                    </a:moveTo>
                    <a:cubicBezTo>
                      <a:pt x="2049" y="1"/>
                      <a:pt x="1708" y="93"/>
                      <a:pt x="1419" y="93"/>
                    </a:cubicBezTo>
                    <a:cubicBezTo>
                      <a:pt x="1383" y="93"/>
                      <a:pt x="1348" y="92"/>
                      <a:pt x="1313" y="88"/>
                    </a:cubicBezTo>
                    <a:cubicBezTo>
                      <a:pt x="1306" y="88"/>
                      <a:pt x="1299" y="88"/>
                      <a:pt x="1292" y="88"/>
                    </a:cubicBezTo>
                    <a:cubicBezTo>
                      <a:pt x="885" y="88"/>
                      <a:pt x="504" y="561"/>
                      <a:pt x="639" y="883"/>
                    </a:cubicBezTo>
                    <a:cubicBezTo>
                      <a:pt x="1244" y="2283"/>
                      <a:pt x="0" y="3977"/>
                      <a:pt x="1348" y="5273"/>
                    </a:cubicBezTo>
                    <a:cubicBezTo>
                      <a:pt x="1538" y="5446"/>
                      <a:pt x="1383" y="5964"/>
                      <a:pt x="1538" y="6241"/>
                    </a:cubicBezTo>
                    <a:cubicBezTo>
                      <a:pt x="1851" y="6738"/>
                      <a:pt x="1941" y="7889"/>
                      <a:pt x="2501" y="7889"/>
                    </a:cubicBezTo>
                    <a:cubicBezTo>
                      <a:pt x="2623" y="7889"/>
                      <a:pt x="2766" y="7836"/>
                      <a:pt x="2938" y="7710"/>
                    </a:cubicBezTo>
                    <a:cubicBezTo>
                      <a:pt x="3345" y="7411"/>
                      <a:pt x="3664" y="7306"/>
                      <a:pt x="3951" y="7306"/>
                    </a:cubicBezTo>
                    <a:cubicBezTo>
                      <a:pt x="4345" y="7306"/>
                      <a:pt x="4678" y="7505"/>
                      <a:pt x="5098" y="7675"/>
                    </a:cubicBezTo>
                    <a:cubicBezTo>
                      <a:pt x="5375" y="7796"/>
                      <a:pt x="5651" y="7848"/>
                      <a:pt x="5668" y="8176"/>
                    </a:cubicBezTo>
                    <a:cubicBezTo>
                      <a:pt x="5668" y="8297"/>
                      <a:pt x="5547" y="8401"/>
                      <a:pt x="5478" y="8504"/>
                    </a:cubicBezTo>
                    <a:cubicBezTo>
                      <a:pt x="5288" y="8384"/>
                      <a:pt x="5098" y="8263"/>
                      <a:pt x="4908" y="8107"/>
                    </a:cubicBezTo>
                    <a:cubicBezTo>
                      <a:pt x="4670" y="7869"/>
                      <a:pt x="4349" y="7740"/>
                      <a:pt x="4020" y="7740"/>
                    </a:cubicBezTo>
                    <a:cubicBezTo>
                      <a:pt x="3895" y="7740"/>
                      <a:pt x="3770" y="7758"/>
                      <a:pt x="3646" y="7796"/>
                    </a:cubicBezTo>
                    <a:cubicBezTo>
                      <a:pt x="3059" y="7951"/>
                      <a:pt x="3284" y="8470"/>
                      <a:pt x="3249" y="8850"/>
                    </a:cubicBezTo>
                    <a:cubicBezTo>
                      <a:pt x="3180" y="10008"/>
                      <a:pt x="4701" y="11270"/>
                      <a:pt x="4580" y="11408"/>
                    </a:cubicBezTo>
                    <a:cubicBezTo>
                      <a:pt x="3042" y="13170"/>
                      <a:pt x="4251" y="13205"/>
                      <a:pt x="5599" y="13758"/>
                    </a:cubicBezTo>
                    <a:cubicBezTo>
                      <a:pt x="6014" y="13948"/>
                      <a:pt x="6429" y="15244"/>
                      <a:pt x="7379" y="15400"/>
                    </a:cubicBezTo>
                    <a:cubicBezTo>
                      <a:pt x="7454" y="15411"/>
                      <a:pt x="7523" y="15417"/>
                      <a:pt x="7586" y="15417"/>
                    </a:cubicBezTo>
                    <a:cubicBezTo>
                      <a:pt x="8462" y="15417"/>
                      <a:pt x="8316" y="14362"/>
                      <a:pt x="8606" y="13879"/>
                    </a:cubicBezTo>
                    <a:cubicBezTo>
                      <a:pt x="9315" y="12687"/>
                      <a:pt x="8554" y="11529"/>
                      <a:pt x="8105" y="10423"/>
                    </a:cubicBezTo>
                    <a:cubicBezTo>
                      <a:pt x="7967" y="10058"/>
                      <a:pt x="7709" y="9812"/>
                      <a:pt x="7353" y="9812"/>
                    </a:cubicBezTo>
                    <a:cubicBezTo>
                      <a:pt x="7222" y="9812"/>
                      <a:pt x="7078" y="9845"/>
                      <a:pt x="6922" y="9917"/>
                    </a:cubicBezTo>
                    <a:lnTo>
                      <a:pt x="6922" y="9917"/>
                    </a:lnTo>
                    <a:cubicBezTo>
                      <a:pt x="7290" y="9072"/>
                      <a:pt x="8114" y="7913"/>
                      <a:pt x="7103" y="7433"/>
                    </a:cubicBezTo>
                    <a:cubicBezTo>
                      <a:pt x="5789" y="6828"/>
                      <a:pt x="5530" y="5048"/>
                      <a:pt x="3854" y="4927"/>
                    </a:cubicBezTo>
                    <a:cubicBezTo>
                      <a:pt x="3335" y="4893"/>
                      <a:pt x="2886" y="4167"/>
                      <a:pt x="3318" y="3424"/>
                    </a:cubicBezTo>
                    <a:cubicBezTo>
                      <a:pt x="3975" y="2318"/>
                      <a:pt x="3353" y="1298"/>
                      <a:pt x="2955" y="348"/>
                    </a:cubicBezTo>
                    <a:cubicBezTo>
                      <a:pt x="2833" y="73"/>
                      <a:pt x="2607" y="1"/>
                      <a:pt x="234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3007;p54">
                <a:extLst>
                  <a:ext uri="{FF2B5EF4-FFF2-40B4-BE49-F238E27FC236}">
                    <a16:creationId xmlns:a16="http://schemas.microsoft.com/office/drawing/2014/main" id="{87DF04DD-042B-774A-639D-A7B928832093}"/>
                  </a:ext>
                </a:extLst>
              </p:cNvPr>
              <p:cNvSpPr/>
              <p:nvPr/>
            </p:nvSpPr>
            <p:spPr>
              <a:xfrm>
                <a:off x="6263759" y="2983349"/>
                <a:ext cx="185375" cy="227425"/>
              </a:xfrm>
              <a:custGeom>
                <a:avLst/>
                <a:gdLst/>
                <a:ahLst/>
                <a:cxnLst/>
                <a:rect l="l" t="t" r="r" b="b"/>
                <a:pathLst>
                  <a:path w="7415" h="9097" extrusionOk="0">
                    <a:moveTo>
                      <a:pt x="6576" y="0"/>
                    </a:moveTo>
                    <a:cubicBezTo>
                      <a:pt x="6440" y="0"/>
                      <a:pt x="6314" y="46"/>
                      <a:pt x="6222" y="154"/>
                    </a:cubicBezTo>
                    <a:cubicBezTo>
                      <a:pt x="5928" y="483"/>
                      <a:pt x="5611" y="592"/>
                      <a:pt x="5290" y="592"/>
                    </a:cubicBezTo>
                    <a:cubicBezTo>
                      <a:pt x="4988" y="592"/>
                      <a:pt x="4683" y="496"/>
                      <a:pt x="4390" y="396"/>
                    </a:cubicBezTo>
                    <a:cubicBezTo>
                      <a:pt x="3964" y="242"/>
                      <a:pt x="3597" y="173"/>
                      <a:pt x="3279" y="173"/>
                    </a:cubicBezTo>
                    <a:cubicBezTo>
                      <a:pt x="1986" y="173"/>
                      <a:pt x="1492" y="1318"/>
                      <a:pt x="1020" y="2608"/>
                    </a:cubicBezTo>
                    <a:cubicBezTo>
                      <a:pt x="364" y="4353"/>
                      <a:pt x="1" y="6064"/>
                      <a:pt x="796" y="7360"/>
                    </a:cubicBezTo>
                    <a:cubicBezTo>
                      <a:pt x="847" y="8362"/>
                      <a:pt x="761" y="8984"/>
                      <a:pt x="1470" y="9088"/>
                    </a:cubicBezTo>
                    <a:cubicBezTo>
                      <a:pt x="1519" y="9094"/>
                      <a:pt x="1568" y="9097"/>
                      <a:pt x="1614" y="9097"/>
                    </a:cubicBezTo>
                    <a:cubicBezTo>
                      <a:pt x="2117" y="9097"/>
                      <a:pt x="2435" y="8762"/>
                      <a:pt x="2593" y="8224"/>
                    </a:cubicBezTo>
                    <a:cubicBezTo>
                      <a:pt x="2634" y="8075"/>
                      <a:pt x="2578" y="7743"/>
                      <a:pt x="2746" y="7743"/>
                    </a:cubicBezTo>
                    <a:cubicBezTo>
                      <a:pt x="2792" y="7743"/>
                      <a:pt x="2854" y="7768"/>
                      <a:pt x="2938" y="7827"/>
                    </a:cubicBezTo>
                    <a:cubicBezTo>
                      <a:pt x="3173" y="7995"/>
                      <a:pt x="3380" y="8062"/>
                      <a:pt x="3567" y="8062"/>
                    </a:cubicBezTo>
                    <a:cubicBezTo>
                      <a:pt x="4013" y="8062"/>
                      <a:pt x="4340" y="7677"/>
                      <a:pt x="4632" y="7360"/>
                    </a:cubicBezTo>
                    <a:cubicBezTo>
                      <a:pt x="5116" y="6842"/>
                      <a:pt x="4563" y="6358"/>
                      <a:pt x="4373" y="5839"/>
                    </a:cubicBezTo>
                    <a:cubicBezTo>
                      <a:pt x="4183" y="5321"/>
                      <a:pt x="3491" y="4750"/>
                      <a:pt x="4442" y="4249"/>
                    </a:cubicBezTo>
                    <a:cubicBezTo>
                      <a:pt x="4943" y="3990"/>
                      <a:pt x="5790" y="3852"/>
                      <a:pt x="5427" y="3057"/>
                    </a:cubicBezTo>
                    <a:cubicBezTo>
                      <a:pt x="5274" y="2713"/>
                      <a:pt x="5030" y="2616"/>
                      <a:pt x="4752" y="2616"/>
                    </a:cubicBezTo>
                    <a:cubicBezTo>
                      <a:pt x="4400" y="2616"/>
                      <a:pt x="3994" y="2771"/>
                      <a:pt x="3647" y="2780"/>
                    </a:cubicBezTo>
                    <a:cubicBezTo>
                      <a:pt x="3388" y="2815"/>
                      <a:pt x="3129" y="2850"/>
                      <a:pt x="2887" y="2919"/>
                    </a:cubicBezTo>
                    <a:cubicBezTo>
                      <a:pt x="2887" y="2746"/>
                      <a:pt x="2800" y="2487"/>
                      <a:pt x="2887" y="2435"/>
                    </a:cubicBezTo>
                    <a:cubicBezTo>
                      <a:pt x="3111" y="2262"/>
                      <a:pt x="3405" y="2037"/>
                      <a:pt x="3664" y="2037"/>
                    </a:cubicBezTo>
                    <a:cubicBezTo>
                      <a:pt x="4321" y="2055"/>
                      <a:pt x="4995" y="2262"/>
                      <a:pt x="5634" y="2262"/>
                    </a:cubicBezTo>
                    <a:cubicBezTo>
                      <a:pt x="6481" y="2262"/>
                      <a:pt x="6861" y="1553"/>
                      <a:pt x="7242" y="931"/>
                    </a:cubicBezTo>
                    <a:cubicBezTo>
                      <a:pt x="7414" y="689"/>
                      <a:pt x="7328" y="344"/>
                      <a:pt x="7086" y="188"/>
                    </a:cubicBezTo>
                    <a:cubicBezTo>
                      <a:pt x="6932" y="73"/>
                      <a:pt x="6746" y="0"/>
                      <a:pt x="657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08;p54">
                <a:extLst>
                  <a:ext uri="{FF2B5EF4-FFF2-40B4-BE49-F238E27FC236}">
                    <a16:creationId xmlns:a16="http://schemas.microsoft.com/office/drawing/2014/main" id="{A47D7A59-CF6B-521B-763B-D0C99A6E3A13}"/>
                  </a:ext>
                </a:extLst>
              </p:cNvPr>
              <p:cNvSpPr/>
              <p:nvPr/>
            </p:nvSpPr>
            <p:spPr>
              <a:xfrm>
                <a:off x="4444009" y="884024"/>
                <a:ext cx="260125" cy="163000"/>
              </a:xfrm>
              <a:custGeom>
                <a:avLst/>
                <a:gdLst/>
                <a:ahLst/>
                <a:cxnLst/>
                <a:rect l="l" t="t" r="r" b="b"/>
                <a:pathLst>
                  <a:path w="10405" h="6520" extrusionOk="0">
                    <a:moveTo>
                      <a:pt x="8970" y="1"/>
                    </a:moveTo>
                    <a:cubicBezTo>
                      <a:pt x="6620" y="778"/>
                      <a:pt x="3786" y="294"/>
                      <a:pt x="1764" y="2576"/>
                    </a:cubicBezTo>
                    <a:cubicBezTo>
                      <a:pt x="502" y="3993"/>
                      <a:pt x="1" y="5410"/>
                      <a:pt x="1038" y="5876"/>
                    </a:cubicBezTo>
                    <a:cubicBezTo>
                      <a:pt x="2057" y="6274"/>
                      <a:pt x="3146" y="6499"/>
                      <a:pt x="4252" y="6516"/>
                    </a:cubicBezTo>
                    <a:cubicBezTo>
                      <a:pt x="4303" y="6518"/>
                      <a:pt x="4355" y="6520"/>
                      <a:pt x="4406" y="6520"/>
                    </a:cubicBezTo>
                    <a:cubicBezTo>
                      <a:pt x="4717" y="6520"/>
                      <a:pt x="5012" y="6455"/>
                      <a:pt x="5116" y="6084"/>
                    </a:cubicBezTo>
                    <a:cubicBezTo>
                      <a:pt x="5237" y="5652"/>
                      <a:pt x="4892" y="5479"/>
                      <a:pt x="4563" y="5323"/>
                    </a:cubicBezTo>
                    <a:cubicBezTo>
                      <a:pt x="3094" y="4598"/>
                      <a:pt x="3630" y="3924"/>
                      <a:pt x="4598" y="3198"/>
                    </a:cubicBezTo>
                    <a:cubicBezTo>
                      <a:pt x="5980" y="2144"/>
                      <a:pt x="7726" y="2126"/>
                      <a:pt x="9264" y="1487"/>
                    </a:cubicBezTo>
                    <a:cubicBezTo>
                      <a:pt x="9696" y="1331"/>
                      <a:pt x="10404" y="1556"/>
                      <a:pt x="10352" y="796"/>
                    </a:cubicBezTo>
                    <a:cubicBezTo>
                      <a:pt x="10301" y="35"/>
                      <a:pt x="9627" y="70"/>
                      <a:pt x="897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009;p54">
                <a:extLst>
                  <a:ext uri="{FF2B5EF4-FFF2-40B4-BE49-F238E27FC236}">
                    <a16:creationId xmlns:a16="http://schemas.microsoft.com/office/drawing/2014/main" id="{AFA97024-0152-845D-74E1-4C19817D07DF}"/>
                  </a:ext>
                </a:extLst>
              </p:cNvPr>
              <p:cNvSpPr/>
              <p:nvPr/>
            </p:nvSpPr>
            <p:spPr>
              <a:xfrm>
                <a:off x="3729859" y="822024"/>
                <a:ext cx="246275" cy="88775"/>
              </a:xfrm>
              <a:custGeom>
                <a:avLst/>
                <a:gdLst/>
                <a:ahLst/>
                <a:cxnLst/>
                <a:rect l="l" t="t" r="r" b="b"/>
                <a:pathLst>
                  <a:path w="9851" h="3551" extrusionOk="0">
                    <a:moveTo>
                      <a:pt x="3896" y="1"/>
                    </a:moveTo>
                    <a:cubicBezTo>
                      <a:pt x="2951" y="1"/>
                      <a:pt x="1998" y="113"/>
                      <a:pt x="1055" y="130"/>
                    </a:cubicBezTo>
                    <a:cubicBezTo>
                      <a:pt x="674" y="130"/>
                      <a:pt x="260" y="217"/>
                      <a:pt x="121" y="649"/>
                    </a:cubicBezTo>
                    <a:cubicBezTo>
                      <a:pt x="0" y="1046"/>
                      <a:pt x="173" y="1461"/>
                      <a:pt x="536" y="1651"/>
                    </a:cubicBezTo>
                    <a:cubicBezTo>
                      <a:pt x="1487" y="2256"/>
                      <a:pt x="2489" y="2792"/>
                      <a:pt x="3474" y="3345"/>
                    </a:cubicBezTo>
                    <a:cubicBezTo>
                      <a:pt x="3715" y="3472"/>
                      <a:pt x="3939" y="3551"/>
                      <a:pt x="4149" y="3551"/>
                    </a:cubicBezTo>
                    <a:cubicBezTo>
                      <a:pt x="4450" y="3551"/>
                      <a:pt x="4723" y="3389"/>
                      <a:pt x="4978" y="2982"/>
                    </a:cubicBezTo>
                    <a:cubicBezTo>
                      <a:pt x="5203" y="2650"/>
                      <a:pt x="5511" y="2104"/>
                      <a:pt x="5931" y="2104"/>
                    </a:cubicBezTo>
                    <a:cubicBezTo>
                      <a:pt x="6058" y="2104"/>
                      <a:pt x="6195" y="2153"/>
                      <a:pt x="6343" y="2273"/>
                    </a:cubicBezTo>
                    <a:cubicBezTo>
                      <a:pt x="6982" y="2809"/>
                      <a:pt x="7673" y="2826"/>
                      <a:pt x="8365" y="2895"/>
                    </a:cubicBezTo>
                    <a:cubicBezTo>
                      <a:pt x="8588" y="2920"/>
                      <a:pt x="8869" y="3004"/>
                      <a:pt x="9118" y="3004"/>
                    </a:cubicBezTo>
                    <a:cubicBezTo>
                      <a:pt x="9390" y="3004"/>
                      <a:pt x="9623" y="2904"/>
                      <a:pt x="9695" y="2515"/>
                    </a:cubicBezTo>
                    <a:cubicBezTo>
                      <a:pt x="9851" y="1789"/>
                      <a:pt x="9142" y="1668"/>
                      <a:pt x="8641" y="1478"/>
                    </a:cubicBezTo>
                    <a:lnTo>
                      <a:pt x="6585" y="493"/>
                    </a:lnTo>
                    <a:cubicBezTo>
                      <a:pt x="5704" y="104"/>
                      <a:pt x="4803" y="1"/>
                      <a:pt x="389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010;p54">
                <a:extLst>
                  <a:ext uri="{FF2B5EF4-FFF2-40B4-BE49-F238E27FC236}">
                    <a16:creationId xmlns:a16="http://schemas.microsoft.com/office/drawing/2014/main" id="{43456416-C818-31AC-F7D3-711EE046395B}"/>
                  </a:ext>
                </a:extLst>
              </p:cNvPr>
              <p:cNvSpPr/>
              <p:nvPr/>
            </p:nvSpPr>
            <p:spPr>
              <a:xfrm>
                <a:off x="3285284" y="1417574"/>
                <a:ext cx="115825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4633" h="4633" extrusionOk="0">
                    <a:moveTo>
                      <a:pt x="2966" y="1"/>
                    </a:moveTo>
                    <a:cubicBezTo>
                      <a:pt x="2951" y="1"/>
                      <a:pt x="2936" y="1"/>
                      <a:pt x="2921" y="1"/>
                    </a:cubicBezTo>
                    <a:cubicBezTo>
                      <a:pt x="1729" y="36"/>
                      <a:pt x="1" y="2421"/>
                      <a:pt x="139" y="3803"/>
                    </a:cubicBezTo>
                    <a:cubicBezTo>
                      <a:pt x="139" y="4252"/>
                      <a:pt x="502" y="4615"/>
                      <a:pt x="951" y="4633"/>
                    </a:cubicBezTo>
                    <a:cubicBezTo>
                      <a:pt x="2956" y="4581"/>
                      <a:pt x="4632" y="3026"/>
                      <a:pt x="4529" y="1297"/>
                    </a:cubicBezTo>
                    <a:cubicBezTo>
                      <a:pt x="4478" y="482"/>
                      <a:pt x="3809" y="1"/>
                      <a:pt x="296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011;p54">
                <a:extLst>
                  <a:ext uri="{FF2B5EF4-FFF2-40B4-BE49-F238E27FC236}">
                    <a16:creationId xmlns:a16="http://schemas.microsoft.com/office/drawing/2014/main" id="{2B2B5DE6-A8A1-93ED-C1D5-5C80044205DC}"/>
                  </a:ext>
                </a:extLst>
              </p:cNvPr>
              <p:cNvSpPr/>
              <p:nvPr/>
            </p:nvSpPr>
            <p:spPr>
              <a:xfrm>
                <a:off x="6206859" y="3263149"/>
                <a:ext cx="215350" cy="82375"/>
              </a:xfrm>
              <a:custGeom>
                <a:avLst/>
                <a:gdLst/>
                <a:ahLst/>
                <a:cxnLst/>
                <a:rect l="l" t="t" r="r" b="b"/>
                <a:pathLst>
                  <a:path w="8614" h="3295" extrusionOk="0">
                    <a:moveTo>
                      <a:pt x="8412" y="834"/>
                    </a:moveTo>
                    <a:lnTo>
                      <a:pt x="8412" y="834"/>
                    </a:lnTo>
                    <a:cubicBezTo>
                      <a:pt x="8408" y="835"/>
                      <a:pt x="8404" y="836"/>
                      <a:pt x="8401" y="837"/>
                    </a:cubicBezTo>
                    <a:lnTo>
                      <a:pt x="8401" y="837"/>
                    </a:lnTo>
                    <a:cubicBezTo>
                      <a:pt x="8399" y="842"/>
                      <a:pt x="8396" y="846"/>
                      <a:pt x="8394" y="851"/>
                    </a:cubicBezTo>
                    <a:lnTo>
                      <a:pt x="8412" y="834"/>
                    </a:lnTo>
                    <a:close/>
                    <a:moveTo>
                      <a:pt x="6441" y="1"/>
                    </a:moveTo>
                    <a:cubicBezTo>
                      <a:pt x="5426" y="1"/>
                      <a:pt x="4424" y="103"/>
                      <a:pt x="3504" y="557"/>
                    </a:cubicBezTo>
                    <a:cubicBezTo>
                      <a:pt x="3268" y="683"/>
                      <a:pt x="3156" y="756"/>
                      <a:pt x="3064" y="756"/>
                    </a:cubicBezTo>
                    <a:cubicBezTo>
                      <a:pt x="2968" y="756"/>
                      <a:pt x="2895" y="675"/>
                      <a:pt x="2726" y="488"/>
                    </a:cubicBezTo>
                    <a:cubicBezTo>
                      <a:pt x="2440" y="160"/>
                      <a:pt x="2158" y="41"/>
                      <a:pt x="1882" y="41"/>
                    </a:cubicBezTo>
                    <a:cubicBezTo>
                      <a:pt x="1373" y="41"/>
                      <a:pt x="881" y="443"/>
                      <a:pt x="410" y="678"/>
                    </a:cubicBezTo>
                    <a:cubicBezTo>
                      <a:pt x="0" y="866"/>
                      <a:pt x="164" y="1612"/>
                      <a:pt x="452" y="1612"/>
                    </a:cubicBezTo>
                    <a:cubicBezTo>
                      <a:pt x="455" y="1612"/>
                      <a:pt x="459" y="1612"/>
                      <a:pt x="462" y="1612"/>
                    </a:cubicBezTo>
                    <a:cubicBezTo>
                      <a:pt x="518" y="1607"/>
                      <a:pt x="572" y="1605"/>
                      <a:pt x="625" y="1605"/>
                    </a:cubicBezTo>
                    <a:cubicBezTo>
                      <a:pt x="1895" y="1605"/>
                      <a:pt x="2508" y="2753"/>
                      <a:pt x="3504" y="3184"/>
                    </a:cubicBezTo>
                    <a:cubicBezTo>
                      <a:pt x="3665" y="3259"/>
                      <a:pt x="3818" y="3295"/>
                      <a:pt x="3955" y="3295"/>
                    </a:cubicBezTo>
                    <a:cubicBezTo>
                      <a:pt x="4389" y="3295"/>
                      <a:pt x="4667" y="2934"/>
                      <a:pt x="4575" y="2303"/>
                    </a:cubicBezTo>
                    <a:cubicBezTo>
                      <a:pt x="4523" y="1905"/>
                      <a:pt x="4541" y="1784"/>
                      <a:pt x="4973" y="1698"/>
                    </a:cubicBezTo>
                    <a:cubicBezTo>
                      <a:pt x="6127" y="1457"/>
                      <a:pt x="7264" y="1130"/>
                      <a:pt x="8401" y="837"/>
                    </a:cubicBezTo>
                    <a:lnTo>
                      <a:pt x="8401" y="837"/>
                    </a:lnTo>
                    <a:cubicBezTo>
                      <a:pt x="8535" y="525"/>
                      <a:pt x="8613" y="56"/>
                      <a:pt x="8256" y="56"/>
                    </a:cubicBezTo>
                    <a:cubicBezTo>
                      <a:pt x="7656" y="37"/>
                      <a:pt x="7046" y="1"/>
                      <a:pt x="644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012;p54">
                <a:extLst>
                  <a:ext uri="{FF2B5EF4-FFF2-40B4-BE49-F238E27FC236}">
                    <a16:creationId xmlns:a16="http://schemas.microsoft.com/office/drawing/2014/main" id="{9149D73C-420D-B6B3-554A-D5E1C82DCBE6}"/>
                  </a:ext>
                </a:extLst>
              </p:cNvPr>
              <p:cNvSpPr/>
              <p:nvPr/>
            </p:nvSpPr>
            <p:spPr>
              <a:xfrm>
                <a:off x="5850834" y="908649"/>
                <a:ext cx="262175" cy="54825"/>
              </a:xfrm>
              <a:custGeom>
                <a:avLst/>
                <a:gdLst/>
                <a:ahLst/>
                <a:cxnLst/>
                <a:rect l="l" t="t" r="r" b="b"/>
                <a:pathLst>
                  <a:path w="10487" h="2193" extrusionOk="0">
                    <a:moveTo>
                      <a:pt x="2675" y="1"/>
                    </a:moveTo>
                    <a:cubicBezTo>
                      <a:pt x="2260" y="122"/>
                      <a:pt x="1984" y="208"/>
                      <a:pt x="1707" y="260"/>
                    </a:cubicBezTo>
                    <a:cubicBezTo>
                      <a:pt x="1625" y="276"/>
                      <a:pt x="1533" y="281"/>
                      <a:pt x="1436" y="281"/>
                    </a:cubicBezTo>
                    <a:cubicBezTo>
                      <a:pt x="1238" y="281"/>
                      <a:pt x="1018" y="259"/>
                      <a:pt x="814" y="259"/>
                    </a:cubicBezTo>
                    <a:cubicBezTo>
                      <a:pt x="370" y="259"/>
                      <a:pt x="1" y="367"/>
                      <a:pt x="83" y="1055"/>
                    </a:cubicBezTo>
                    <a:cubicBezTo>
                      <a:pt x="160" y="1671"/>
                      <a:pt x="629" y="1783"/>
                      <a:pt x="1147" y="1783"/>
                    </a:cubicBezTo>
                    <a:cubicBezTo>
                      <a:pt x="1443" y="1783"/>
                      <a:pt x="1754" y="1746"/>
                      <a:pt x="2018" y="1746"/>
                    </a:cubicBezTo>
                    <a:cubicBezTo>
                      <a:pt x="3176" y="1729"/>
                      <a:pt x="4334" y="1625"/>
                      <a:pt x="5488" y="1625"/>
                    </a:cubicBezTo>
                    <a:cubicBezTo>
                      <a:pt x="6641" y="1625"/>
                      <a:pt x="7790" y="1729"/>
                      <a:pt x="8931" y="2126"/>
                    </a:cubicBezTo>
                    <a:cubicBezTo>
                      <a:pt x="9064" y="2171"/>
                      <a:pt x="9201" y="2192"/>
                      <a:pt x="9336" y="2192"/>
                    </a:cubicBezTo>
                    <a:cubicBezTo>
                      <a:pt x="9780" y="2192"/>
                      <a:pt x="10194" y="1955"/>
                      <a:pt x="10314" y="1504"/>
                    </a:cubicBezTo>
                    <a:cubicBezTo>
                      <a:pt x="10486" y="813"/>
                      <a:pt x="9761" y="744"/>
                      <a:pt x="9294" y="606"/>
                    </a:cubicBezTo>
                    <a:cubicBezTo>
                      <a:pt x="8746" y="426"/>
                      <a:pt x="8189" y="370"/>
                      <a:pt x="7630" y="370"/>
                    </a:cubicBezTo>
                    <a:cubicBezTo>
                      <a:pt x="6715" y="370"/>
                      <a:pt x="5795" y="519"/>
                      <a:pt x="4900" y="519"/>
                    </a:cubicBezTo>
                    <a:cubicBezTo>
                      <a:pt x="4133" y="519"/>
                      <a:pt x="3384" y="409"/>
                      <a:pt x="267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013;p54">
                <a:extLst>
                  <a:ext uri="{FF2B5EF4-FFF2-40B4-BE49-F238E27FC236}">
                    <a16:creationId xmlns:a16="http://schemas.microsoft.com/office/drawing/2014/main" id="{77A3BD9E-9570-C1EA-095F-E0494FB76783}"/>
                  </a:ext>
                </a:extLst>
              </p:cNvPr>
              <p:cNvSpPr/>
              <p:nvPr/>
            </p:nvSpPr>
            <p:spPr>
              <a:xfrm>
                <a:off x="6621934" y="4196324"/>
                <a:ext cx="125725" cy="97375"/>
              </a:xfrm>
              <a:custGeom>
                <a:avLst/>
                <a:gdLst/>
                <a:ahLst/>
                <a:cxnLst/>
                <a:rect l="l" t="t" r="r" b="b"/>
                <a:pathLst>
                  <a:path w="5029" h="3895" extrusionOk="0">
                    <a:moveTo>
                      <a:pt x="4062" y="0"/>
                    </a:moveTo>
                    <a:cubicBezTo>
                      <a:pt x="3557" y="0"/>
                      <a:pt x="2937" y="491"/>
                      <a:pt x="2445" y="491"/>
                    </a:cubicBezTo>
                    <a:cubicBezTo>
                      <a:pt x="2234" y="491"/>
                      <a:pt x="2046" y="401"/>
                      <a:pt x="1901" y="144"/>
                    </a:cubicBezTo>
                    <a:cubicBezTo>
                      <a:pt x="0" y="403"/>
                      <a:pt x="570" y="1975"/>
                      <a:pt x="225" y="2960"/>
                    </a:cubicBezTo>
                    <a:cubicBezTo>
                      <a:pt x="38" y="3485"/>
                      <a:pt x="566" y="3894"/>
                      <a:pt x="1172" y="3894"/>
                    </a:cubicBezTo>
                    <a:cubicBezTo>
                      <a:pt x="1185" y="3894"/>
                      <a:pt x="1197" y="3894"/>
                      <a:pt x="1210" y="3894"/>
                    </a:cubicBezTo>
                    <a:cubicBezTo>
                      <a:pt x="2298" y="3876"/>
                      <a:pt x="5029" y="1630"/>
                      <a:pt x="4804" y="783"/>
                    </a:cubicBezTo>
                    <a:cubicBezTo>
                      <a:pt x="4638" y="185"/>
                      <a:pt x="4372" y="0"/>
                      <a:pt x="406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014;p54">
                <a:extLst>
                  <a:ext uri="{FF2B5EF4-FFF2-40B4-BE49-F238E27FC236}">
                    <a16:creationId xmlns:a16="http://schemas.microsoft.com/office/drawing/2014/main" id="{7EB530FB-F0F5-EC67-33AA-6C0BD849A973}"/>
                  </a:ext>
                </a:extLst>
              </p:cNvPr>
              <p:cNvSpPr/>
              <p:nvPr/>
            </p:nvSpPr>
            <p:spPr>
              <a:xfrm>
                <a:off x="5458884" y="2711099"/>
                <a:ext cx="82100" cy="128050"/>
              </a:xfrm>
              <a:custGeom>
                <a:avLst/>
                <a:gdLst/>
                <a:ahLst/>
                <a:cxnLst/>
                <a:rect l="l" t="t" r="r" b="b"/>
                <a:pathLst>
                  <a:path w="3284" h="5122" extrusionOk="0">
                    <a:moveTo>
                      <a:pt x="519" y="1"/>
                    </a:moveTo>
                    <a:lnTo>
                      <a:pt x="380" y="139"/>
                    </a:lnTo>
                    <a:cubicBezTo>
                      <a:pt x="104" y="1452"/>
                      <a:pt x="0" y="2766"/>
                      <a:pt x="380" y="4062"/>
                    </a:cubicBezTo>
                    <a:cubicBezTo>
                      <a:pt x="534" y="4660"/>
                      <a:pt x="796" y="5122"/>
                      <a:pt x="1420" y="5122"/>
                    </a:cubicBezTo>
                    <a:cubicBezTo>
                      <a:pt x="1500" y="5122"/>
                      <a:pt x="1585" y="5114"/>
                      <a:pt x="1676" y="5099"/>
                    </a:cubicBezTo>
                    <a:cubicBezTo>
                      <a:pt x="2471" y="4978"/>
                      <a:pt x="3284" y="4408"/>
                      <a:pt x="3111" y="3734"/>
                    </a:cubicBezTo>
                    <a:cubicBezTo>
                      <a:pt x="2748" y="2213"/>
                      <a:pt x="2108" y="744"/>
                      <a:pt x="519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015;p54">
                <a:extLst>
                  <a:ext uri="{FF2B5EF4-FFF2-40B4-BE49-F238E27FC236}">
                    <a16:creationId xmlns:a16="http://schemas.microsoft.com/office/drawing/2014/main" id="{E0E1282B-788B-A65C-D92B-3DAE7C61F83B}"/>
                  </a:ext>
                </a:extLst>
              </p:cNvPr>
              <p:cNvSpPr/>
              <p:nvPr/>
            </p:nvSpPr>
            <p:spPr>
              <a:xfrm>
                <a:off x="4993134" y="802349"/>
                <a:ext cx="160750" cy="66150"/>
              </a:xfrm>
              <a:custGeom>
                <a:avLst/>
                <a:gdLst/>
                <a:ahLst/>
                <a:cxnLst/>
                <a:rect l="l" t="t" r="r" b="b"/>
                <a:pathLst>
                  <a:path w="6430" h="2646" extrusionOk="0">
                    <a:moveTo>
                      <a:pt x="1040" y="1"/>
                    </a:moveTo>
                    <a:cubicBezTo>
                      <a:pt x="589" y="1"/>
                      <a:pt x="239" y="358"/>
                      <a:pt x="104" y="814"/>
                    </a:cubicBezTo>
                    <a:cubicBezTo>
                      <a:pt x="1" y="1108"/>
                      <a:pt x="191" y="1419"/>
                      <a:pt x="502" y="1470"/>
                    </a:cubicBezTo>
                    <a:cubicBezTo>
                      <a:pt x="1971" y="1885"/>
                      <a:pt x="3440" y="2283"/>
                      <a:pt x="4736" y="2646"/>
                    </a:cubicBezTo>
                    <a:cubicBezTo>
                      <a:pt x="5427" y="2611"/>
                      <a:pt x="5928" y="2611"/>
                      <a:pt x="6239" y="2127"/>
                    </a:cubicBezTo>
                    <a:cubicBezTo>
                      <a:pt x="6429" y="1851"/>
                      <a:pt x="6308" y="1470"/>
                      <a:pt x="6066" y="1419"/>
                    </a:cubicBezTo>
                    <a:cubicBezTo>
                      <a:pt x="4373" y="1021"/>
                      <a:pt x="2852" y="36"/>
                      <a:pt x="1072" y="2"/>
                    </a:cubicBezTo>
                    <a:cubicBezTo>
                      <a:pt x="1061" y="1"/>
                      <a:pt x="1051" y="1"/>
                      <a:pt x="1040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016;p54">
                <a:extLst>
                  <a:ext uri="{FF2B5EF4-FFF2-40B4-BE49-F238E27FC236}">
                    <a16:creationId xmlns:a16="http://schemas.microsoft.com/office/drawing/2014/main" id="{5F0FABD9-C0E6-30FC-4AC3-986E31CED526}"/>
                  </a:ext>
                </a:extLst>
              </p:cNvPr>
              <p:cNvSpPr/>
              <p:nvPr/>
            </p:nvSpPr>
            <p:spPr>
              <a:xfrm>
                <a:off x="3887559" y="803274"/>
                <a:ext cx="117975" cy="55725"/>
              </a:xfrm>
              <a:custGeom>
                <a:avLst/>
                <a:gdLst/>
                <a:ahLst/>
                <a:cxnLst/>
                <a:rect l="l" t="t" r="r" b="b"/>
                <a:pathLst>
                  <a:path w="4719" h="2229" extrusionOk="0">
                    <a:moveTo>
                      <a:pt x="747" y="0"/>
                    </a:moveTo>
                    <a:cubicBezTo>
                      <a:pt x="407" y="0"/>
                      <a:pt x="65" y="161"/>
                      <a:pt x="18" y="690"/>
                    </a:cubicBezTo>
                    <a:cubicBezTo>
                      <a:pt x="0" y="863"/>
                      <a:pt x="190" y="1053"/>
                      <a:pt x="277" y="1243"/>
                    </a:cubicBezTo>
                    <a:lnTo>
                      <a:pt x="2333" y="2228"/>
                    </a:lnTo>
                    <a:cubicBezTo>
                      <a:pt x="2437" y="2220"/>
                      <a:pt x="2541" y="2220"/>
                      <a:pt x="2644" y="2220"/>
                    </a:cubicBezTo>
                    <a:cubicBezTo>
                      <a:pt x="2748" y="2220"/>
                      <a:pt x="2852" y="2220"/>
                      <a:pt x="2955" y="2211"/>
                    </a:cubicBezTo>
                    <a:cubicBezTo>
                      <a:pt x="3647" y="2142"/>
                      <a:pt x="4718" y="2090"/>
                      <a:pt x="4511" y="1261"/>
                    </a:cubicBezTo>
                    <a:cubicBezTo>
                      <a:pt x="4255" y="308"/>
                      <a:pt x="3582" y="187"/>
                      <a:pt x="2842" y="187"/>
                    </a:cubicBezTo>
                    <a:cubicBezTo>
                      <a:pt x="2589" y="187"/>
                      <a:pt x="2328" y="201"/>
                      <a:pt x="2074" y="201"/>
                    </a:cubicBezTo>
                    <a:cubicBezTo>
                      <a:pt x="1762" y="201"/>
                      <a:pt x="1460" y="180"/>
                      <a:pt x="1193" y="85"/>
                    </a:cubicBezTo>
                    <a:cubicBezTo>
                      <a:pt x="1066" y="36"/>
                      <a:pt x="907" y="0"/>
                      <a:pt x="747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017;p54">
                <a:extLst>
                  <a:ext uri="{FF2B5EF4-FFF2-40B4-BE49-F238E27FC236}">
                    <a16:creationId xmlns:a16="http://schemas.microsoft.com/office/drawing/2014/main" id="{E82530E6-2D43-4C2F-7E01-0D0BF5EFF425}"/>
                  </a:ext>
                </a:extLst>
              </p:cNvPr>
              <p:cNvSpPr/>
              <p:nvPr/>
            </p:nvSpPr>
            <p:spPr>
              <a:xfrm>
                <a:off x="6368759" y="3267974"/>
                <a:ext cx="127900" cy="76650"/>
              </a:xfrm>
              <a:custGeom>
                <a:avLst/>
                <a:gdLst/>
                <a:ahLst/>
                <a:cxnLst/>
                <a:rect l="l" t="t" r="r" b="b"/>
                <a:pathLst>
                  <a:path w="5116" h="3066" extrusionOk="0">
                    <a:moveTo>
                      <a:pt x="4184" y="1"/>
                    </a:moveTo>
                    <a:cubicBezTo>
                      <a:pt x="4093" y="1"/>
                      <a:pt x="4000" y="13"/>
                      <a:pt x="3906" y="36"/>
                    </a:cubicBezTo>
                    <a:cubicBezTo>
                      <a:pt x="3232" y="209"/>
                      <a:pt x="2575" y="416"/>
                      <a:pt x="1918" y="641"/>
                    </a:cubicBezTo>
                    <a:lnTo>
                      <a:pt x="1936" y="641"/>
                    </a:lnTo>
                    <a:cubicBezTo>
                      <a:pt x="1659" y="848"/>
                      <a:pt x="1383" y="1038"/>
                      <a:pt x="1089" y="1194"/>
                    </a:cubicBezTo>
                    <a:cubicBezTo>
                      <a:pt x="432" y="1505"/>
                      <a:pt x="0" y="2093"/>
                      <a:pt x="311" y="2680"/>
                    </a:cubicBezTo>
                    <a:cubicBezTo>
                      <a:pt x="460" y="2964"/>
                      <a:pt x="650" y="3065"/>
                      <a:pt x="856" y="3065"/>
                    </a:cubicBezTo>
                    <a:cubicBezTo>
                      <a:pt x="1178" y="3065"/>
                      <a:pt x="1537" y="2818"/>
                      <a:pt x="1832" y="2628"/>
                    </a:cubicBezTo>
                    <a:cubicBezTo>
                      <a:pt x="2558" y="2093"/>
                      <a:pt x="3370" y="1695"/>
                      <a:pt x="4234" y="1436"/>
                    </a:cubicBezTo>
                    <a:cubicBezTo>
                      <a:pt x="4631" y="1332"/>
                      <a:pt x="5115" y="1108"/>
                      <a:pt x="4994" y="606"/>
                    </a:cubicBezTo>
                    <a:cubicBezTo>
                      <a:pt x="4883" y="203"/>
                      <a:pt x="4559" y="1"/>
                      <a:pt x="418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3018;p54">
                <a:extLst>
                  <a:ext uri="{FF2B5EF4-FFF2-40B4-BE49-F238E27FC236}">
                    <a16:creationId xmlns:a16="http://schemas.microsoft.com/office/drawing/2014/main" id="{D201F376-7677-259A-8289-3466E7740BF4}"/>
                  </a:ext>
                </a:extLst>
              </p:cNvPr>
              <p:cNvSpPr/>
              <p:nvPr/>
            </p:nvSpPr>
            <p:spPr>
              <a:xfrm>
                <a:off x="6410734" y="2269124"/>
                <a:ext cx="67775" cy="93850"/>
              </a:xfrm>
              <a:custGeom>
                <a:avLst/>
                <a:gdLst/>
                <a:ahLst/>
                <a:cxnLst/>
                <a:rect l="l" t="t" r="r" b="b"/>
                <a:pathLst>
                  <a:path w="2711" h="3754" extrusionOk="0">
                    <a:moveTo>
                      <a:pt x="1532" y="0"/>
                    </a:moveTo>
                    <a:cubicBezTo>
                      <a:pt x="1516" y="0"/>
                      <a:pt x="1500" y="0"/>
                      <a:pt x="1484" y="1"/>
                    </a:cubicBezTo>
                    <a:cubicBezTo>
                      <a:pt x="187" y="53"/>
                      <a:pt x="239" y="1332"/>
                      <a:pt x="101" y="2265"/>
                    </a:cubicBezTo>
                    <a:cubicBezTo>
                      <a:pt x="1" y="3066"/>
                      <a:pt x="465" y="3754"/>
                      <a:pt x="1243" y="3754"/>
                    </a:cubicBezTo>
                    <a:cubicBezTo>
                      <a:pt x="1271" y="3754"/>
                      <a:pt x="1299" y="3753"/>
                      <a:pt x="1328" y="3751"/>
                    </a:cubicBezTo>
                    <a:cubicBezTo>
                      <a:pt x="2711" y="3682"/>
                      <a:pt x="1967" y="2403"/>
                      <a:pt x="2313" y="1815"/>
                    </a:cubicBezTo>
                    <a:cubicBezTo>
                      <a:pt x="2228" y="1050"/>
                      <a:pt x="2528" y="0"/>
                      <a:pt x="153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3019;p54">
                <a:extLst>
                  <a:ext uri="{FF2B5EF4-FFF2-40B4-BE49-F238E27FC236}">
                    <a16:creationId xmlns:a16="http://schemas.microsoft.com/office/drawing/2014/main" id="{68075216-A111-3DDB-3B4E-535A0D6A150C}"/>
                  </a:ext>
                </a:extLst>
              </p:cNvPr>
              <p:cNvSpPr/>
              <p:nvPr/>
            </p:nvSpPr>
            <p:spPr>
              <a:xfrm>
                <a:off x="6403309" y="2666174"/>
                <a:ext cx="75625" cy="97275"/>
              </a:xfrm>
              <a:custGeom>
                <a:avLst/>
                <a:gdLst/>
                <a:ahLst/>
                <a:cxnLst/>
                <a:rect l="l" t="t" r="r" b="b"/>
                <a:pathLst>
                  <a:path w="3025" h="3891" extrusionOk="0">
                    <a:moveTo>
                      <a:pt x="2403" y="1"/>
                    </a:moveTo>
                    <a:cubicBezTo>
                      <a:pt x="2178" y="1"/>
                      <a:pt x="1971" y="104"/>
                      <a:pt x="1850" y="277"/>
                    </a:cubicBezTo>
                    <a:cubicBezTo>
                      <a:pt x="1504" y="1193"/>
                      <a:pt x="882" y="1884"/>
                      <a:pt x="277" y="2610"/>
                    </a:cubicBezTo>
                    <a:cubicBezTo>
                      <a:pt x="35" y="2869"/>
                      <a:pt x="1" y="3284"/>
                      <a:pt x="208" y="3578"/>
                    </a:cubicBezTo>
                    <a:cubicBezTo>
                      <a:pt x="326" y="3766"/>
                      <a:pt x="507" y="3890"/>
                      <a:pt x="682" y="3890"/>
                    </a:cubicBezTo>
                    <a:cubicBezTo>
                      <a:pt x="764" y="3890"/>
                      <a:pt x="845" y="3863"/>
                      <a:pt x="916" y="3802"/>
                    </a:cubicBezTo>
                    <a:cubicBezTo>
                      <a:pt x="1815" y="3128"/>
                      <a:pt x="2731" y="2420"/>
                      <a:pt x="3025" y="1452"/>
                    </a:cubicBezTo>
                    <a:cubicBezTo>
                      <a:pt x="2973" y="744"/>
                      <a:pt x="2921" y="225"/>
                      <a:pt x="240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3020;p54">
                <a:extLst>
                  <a:ext uri="{FF2B5EF4-FFF2-40B4-BE49-F238E27FC236}">
                    <a16:creationId xmlns:a16="http://schemas.microsoft.com/office/drawing/2014/main" id="{C62C7052-0423-3A07-2AB9-5A64BFBE2709}"/>
                  </a:ext>
                </a:extLst>
              </p:cNvPr>
              <p:cNvSpPr/>
              <p:nvPr/>
            </p:nvSpPr>
            <p:spPr>
              <a:xfrm>
                <a:off x="4269034" y="799774"/>
                <a:ext cx="111500" cy="47325"/>
              </a:xfrm>
              <a:custGeom>
                <a:avLst/>
                <a:gdLst/>
                <a:ahLst/>
                <a:cxnLst/>
                <a:rect l="l" t="t" r="r" b="b"/>
                <a:pathLst>
                  <a:path w="4460" h="1893" extrusionOk="0">
                    <a:moveTo>
                      <a:pt x="1539" y="105"/>
                    </a:moveTo>
                    <a:cubicBezTo>
                      <a:pt x="969" y="243"/>
                      <a:pt x="139" y="1"/>
                      <a:pt x="70" y="744"/>
                    </a:cubicBezTo>
                    <a:cubicBezTo>
                      <a:pt x="1" y="1418"/>
                      <a:pt x="813" y="1418"/>
                      <a:pt x="1332" y="1556"/>
                    </a:cubicBezTo>
                    <a:cubicBezTo>
                      <a:pt x="1764" y="1677"/>
                      <a:pt x="2213" y="1764"/>
                      <a:pt x="2645" y="1815"/>
                    </a:cubicBezTo>
                    <a:cubicBezTo>
                      <a:pt x="2898" y="1847"/>
                      <a:pt x="3179" y="1893"/>
                      <a:pt x="3440" y="1893"/>
                    </a:cubicBezTo>
                    <a:cubicBezTo>
                      <a:pt x="3890" y="1893"/>
                      <a:pt x="4279" y="1756"/>
                      <a:pt x="4356" y="1176"/>
                    </a:cubicBezTo>
                    <a:cubicBezTo>
                      <a:pt x="4459" y="346"/>
                      <a:pt x="3561" y="416"/>
                      <a:pt x="2956" y="329"/>
                    </a:cubicBezTo>
                    <a:lnTo>
                      <a:pt x="1539" y="105"/>
                    </a:ln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3021;p54">
                <a:extLst>
                  <a:ext uri="{FF2B5EF4-FFF2-40B4-BE49-F238E27FC236}">
                    <a16:creationId xmlns:a16="http://schemas.microsoft.com/office/drawing/2014/main" id="{D3BE91B8-77C2-5364-693F-9F8B5341CF12}"/>
                  </a:ext>
                </a:extLst>
              </p:cNvPr>
              <p:cNvSpPr/>
              <p:nvPr/>
            </p:nvSpPr>
            <p:spPr>
              <a:xfrm>
                <a:off x="7337634" y="3608149"/>
                <a:ext cx="74075" cy="80050"/>
              </a:xfrm>
              <a:custGeom>
                <a:avLst/>
                <a:gdLst/>
                <a:ahLst/>
                <a:cxnLst/>
                <a:rect l="l" t="t" r="r" b="b"/>
                <a:pathLst>
                  <a:path w="2963" h="3202" extrusionOk="0">
                    <a:moveTo>
                      <a:pt x="573" y="1"/>
                    </a:moveTo>
                    <a:cubicBezTo>
                      <a:pt x="233" y="1"/>
                      <a:pt x="0" y="333"/>
                      <a:pt x="59" y="704"/>
                    </a:cubicBezTo>
                    <a:cubicBezTo>
                      <a:pt x="284" y="1965"/>
                      <a:pt x="1096" y="2777"/>
                      <a:pt x="2289" y="3175"/>
                    </a:cubicBezTo>
                    <a:cubicBezTo>
                      <a:pt x="2343" y="3193"/>
                      <a:pt x="2395" y="3202"/>
                      <a:pt x="2445" y="3202"/>
                    </a:cubicBezTo>
                    <a:cubicBezTo>
                      <a:pt x="2729" y="3202"/>
                      <a:pt x="2933" y="2914"/>
                      <a:pt x="2963" y="2414"/>
                    </a:cubicBezTo>
                    <a:cubicBezTo>
                      <a:pt x="2341" y="1619"/>
                      <a:pt x="1960" y="427"/>
                      <a:pt x="751" y="30"/>
                    </a:cubicBezTo>
                    <a:cubicBezTo>
                      <a:pt x="689" y="10"/>
                      <a:pt x="630" y="1"/>
                      <a:pt x="57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3022;p54">
                <a:extLst>
                  <a:ext uri="{FF2B5EF4-FFF2-40B4-BE49-F238E27FC236}">
                    <a16:creationId xmlns:a16="http://schemas.microsoft.com/office/drawing/2014/main" id="{D8EDF257-6E24-3637-D032-3EDDD51C0156}"/>
                  </a:ext>
                </a:extLst>
              </p:cNvPr>
              <p:cNvSpPr/>
              <p:nvPr/>
            </p:nvSpPr>
            <p:spPr>
              <a:xfrm>
                <a:off x="6666034" y="2923149"/>
                <a:ext cx="66075" cy="79800"/>
              </a:xfrm>
              <a:custGeom>
                <a:avLst/>
                <a:gdLst/>
                <a:ahLst/>
                <a:cxnLst/>
                <a:rect l="l" t="t" r="r" b="b"/>
                <a:pathLst>
                  <a:path w="2643" h="3192" extrusionOk="0">
                    <a:moveTo>
                      <a:pt x="1295" y="1"/>
                    </a:moveTo>
                    <a:cubicBezTo>
                      <a:pt x="1273" y="1"/>
                      <a:pt x="1250" y="2"/>
                      <a:pt x="1226" y="4"/>
                    </a:cubicBezTo>
                    <a:cubicBezTo>
                      <a:pt x="275" y="108"/>
                      <a:pt x="51" y="954"/>
                      <a:pt x="33" y="1732"/>
                    </a:cubicBezTo>
                    <a:cubicBezTo>
                      <a:pt x="1" y="2354"/>
                      <a:pt x="200" y="3192"/>
                      <a:pt x="910" y="3192"/>
                    </a:cubicBezTo>
                    <a:cubicBezTo>
                      <a:pt x="950" y="3192"/>
                      <a:pt x="992" y="3189"/>
                      <a:pt x="1036" y="3184"/>
                    </a:cubicBezTo>
                    <a:cubicBezTo>
                      <a:pt x="2643" y="2959"/>
                      <a:pt x="1640" y="1767"/>
                      <a:pt x="1640" y="1110"/>
                    </a:cubicBezTo>
                    <a:cubicBezTo>
                      <a:pt x="1740" y="547"/>
                      <a:pt x="1792" y="1"/>
                      <a:pt x="129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3023;p54">
                <a:extLst>
                  <a:ext uri="{FF2B5EF4-FFF2-40B4-BE49-F238E27FC236}">
                    <a16:creationId xmlns:a16="http://schemas.microsoft.com/office/drawing/2014/main" id="{19D0EFE9-5ADC-A9FC-2F3A-406BB2B28EE6}"/>
                  </a:ext>
                </a:extLst>
              </p:cNvPr>
              <p:cNvSpPr/>
              <p:nvPr/>
            </p:nvSpPr>
            <p:spPr>
              <a:xfrm>
                <a:off x="4402109" y="791999"/>
                <a:ext cx="87225" cy="50150"/>
              </a:xfrm>
              <a:custGeom>
                <a:avLst/>
                <a:gdLst/>
                <a:ahLst/>
                <a:cxnLst/>
                <a:rect l="l" t="t" r="r" b="b"/>
                <a:pathLst>
                  <a:path w="3489" h="2006" extrusionOk="0">
                    <a:moveTo>
                      <a:pt x="2519" y="46"/>
                    </a:moveTo>
                    <a:cubicBezTo>
                      <a:pt x="2407" y="46"/>
                      <a:pt x="2296" y="60"/>
                      <a:pt x="2195" y="87"/>
                    </a:cubicBezTo>
                    <a:cubicBezTo>
                      <a:pt x="1435" y="312"/>
                      <a:pt x="191" y="1"/>
                      <a:pt x="87" y="1107"/>
                    </a:cubicBezTo>
                    <a:cubicBezTo>
                      <a:pt x="1" y="1798"/>
                      <a:pt x="986" y="1746"/>
                      <a:pt x="1642" y="1781"/>
                    </a:cubicBezTo>
                    <a:cubicBezTo>
                      <a:pt x="2299" y="1556"/>
                      <a:pt x="3422" y="2005"/>
                      <a:pt x="3474" y="813"/>
                    </a:cubicBezTo>
                    <a:cubicBezTo>
                      <a:pt x="3488" y="284"/>
                      <a:pt x="2986" y="46"/>
                      <a:pt x="2519" y="46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3024;p54">
                <a:extLst>
                  <a:ext uri="{FF2B5EF4-FFF2-40B4-BE49-F238E27FC236}">
                    <a16:creationId xmlns:a16="http://schemas.microsoft.com/office/drawing/2014/main" id="{98074403-DA88-6C00-2DB4-0A6ECF1B5E30}"/>
                  </a:ext>
                </a:extLst>
              </p:cNvPr>
              <p:cNvSpPr/>
              <p:nvPr/>
            </p:nvSpPr>
            <p:spPr>
              <a:xfrm>
                <a:off x="6719659" y="1008899"/>
                <a:ext cx="81075" cy="41800"/>
              </a:xfrm>
              <a:custGeom>
                <a:avLst/>
                <a:gdLst/>
                <a:ahLst/>
                <a:cxnLst/>
                <a:rect l="l" t="t" r="r" b="b"/>
                <a:pathLst>
                  <a:path w="3243" h="1672" extrusionOk="0">
                    <a:moveTo>
                      <a:pt x="1466" y="121"/>
                    </a:moveTo>
                    <a:cubicBezTo>
                      <a:pt x="1366" y="163"/>
                      <a:pt x="1241" y="173"/>
                      <a:pt x="1106" y="173"/>
                    </a:cubicBezTo>
                    <a:cubicBezTo>
                      <a:pt x="987" y="173"/>
                      <a:pt x="861" y="165"/>
                      <a:pt x="738" y="165"/>
                    </a:cubicBezTo>
                    <a:cubicBezTo>
                      <a:pt x="371" y="165"/>
                      <a:pt x="34" y="234"/>
                      <a:pt x="14" y="778"/>
                    </a:cubicBezTo>
                    <a:cubicBezTo>
                      <a:pt x="0" y="1593"/>
                      <a:pt x="628" y="1660"/>
                      <a:pt x="1232" y="1660"/>
                    </a:cubicBezTo>
                    <a:cubicBezTo>
                      <a:pt x="1352" y="1660"/>
                      <a:pt x="1472" y="1658"/>
                      <a:pt x="1585" y="1658"/>
                    </a:cubicBezTo>
                    <a:cubicBezTo>
                      <a:pt x="1627" y="1658"/>
                      <a:pt x="1668" y="1658"/>
                      <a:pt x="1708" y="1659"/>
                    </a:cubicBezTo>
                    <a:cubicBezTo>
                      <a:pt x="1826" y="1666"/>
                      <a:pt x="1954" y="1672"/>
                      <a:pt x="2085" y="1672"/>
                    </a:cubicBezTo>
                    <a:cubicBezTo>
                      <a:pt x="2644" y="1672"/>
                      <a:pt x="3242" y="1563"/>
                      <a:pt x="3228" y="933"/>
                    </a:cubicBezTo>
                    <a:cubicBezTo>
                      <a:pt x="3194" y="0"/>
                      <a:pt x="2209" y="207"/>
                      <a:pt x="1466" y="12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3025;p54">
                <a:extLst>
                  <a:ext uri="{FF2B5EF4-FFF2-40B4-BE49-F238E27FC236}">
                    <a16:creationId xmlns:a16="http://schemas.microsoft.com/office/drawing/2014/main" id="{7411D746-CF75-CFE7-4596-D629D2A0A5A6}"/>
                  </a:ext>
                </a:extLst>
              </p:cNvPr>
              <p:cNvSpPr/>
              <p:nvPr/>
            </p:nvSpPr>
            <p:spPr>
              <a:xfrm>
                <a:off x="5164359" y="839424"/>
                <a:ext cx="81550" cy="46975"/>
              </a:xfrm>
              <a:custGeom>
                <a:avLst/>
                <a:gdLst/>
                <a:ahLst/>
                <a:cxnLst/>
                <a:rect l="l" t="t" r="r" b="b"/>
                <a:pathLst>
                  <a:path w="3262" h="1879" extrusionOk="0">
                    <a:moveTo>
                      <a:pt x="1625" y="1"/>
                    </a:moveTo>
                    <a:cubicBezTo>
                      <a:pt x="803" y="1"/>
                      <a:pt x="279" y="461"/>
                      <a:pt x="99" y="1249"/>
                    </a:cubicBezTo>
                    <a:cubicBezTo>
                      <a:pt x="0" y="1616"/>
                      <a:pt x="339" y="1879"/>
                      <a:pt x="645" y="1879"/>
                    </a:cubicBezTo>
                    <a:cubicBezTo>
                      <a:pt x="714" y="1879"/>
                      <a:pt x="781" y="1865"/>
                      <a:pt x="842" y="1837"/>
                    </a:cubicBezTo>
                    <a:cubicBezTo>
                      <a:pt x="1620" y="1474"/>
                      <a:pt x="2829" y="1750"/>
                      <a:pt x="3106" y="800"/>
                    </a:cubicBezTo>
                    <a:cubicBezTo>
                      <a:pt x="3261" y="229"/>
                      <a:pt x="2363" y="22"/>
                      <a:pt x="1758" y="5"/>
                    </a:cubicBezTo>
                    <a:cubicBezTo>
                      <a:pt x="1713" y="2"/>
                      <a:pt x="1668" y="1"/>
                      <a:pt x="162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3026;p54">
                <a:extLst>
                  <a:ext uri="{FF2B5EF4-FFF2-40B4-BE49-F238E27FC236}">
                    <a16:creationId xmlns:a16="http://schemas.microsoft.com/office/drawing/2014/main" id="{3B66A781-645A-2AF0-3136-A62B3202E150}"/>
                  </a:ext>
                </a:extLst>
              </p:cNvPr>
              <p:cNvSpPr/>
              <p:nvPr/>
            </p:nvSpPr>
            <p:spPr>
              <a:xfrm>
                <a:off x="6504959" y="3107274"/>
                <a:ext cx="77800" cy="40225"/>
              </a:xfrm>
              <a:custGeom>
                <a:avLst/>
                <a:gdLst/>
                <a:ahLst/>
                <a:cxnLst/>
                <a:rect l="l" t="t" r="r" b="b"/>
                <a:pathLst>
                  <a:path w="3112" h="1609" extrusionOk="0">
                    <a:moveTo>
                      <a:pt x="843" y="80"/>
                    </a:moveTo>
                    <a:cubicBezTo>
                      <a:pt x="352" y="80"/>
                      <a:pt x="1" y="466"/>
                      <a:pt x="65" y="882"/>
                    </a:cubicBezTo>
                    <a:cubicBezTo>
                      <a:pt x="161" y="1545"/>
                      <a:pt x="602" y="1578"/>
                      <a:pt x="1054" y="1578"/>
                    </a:cubicBezTo>
                    <a:cubicBezTo>
                      <a:pt x="1103" y="1578"/>
                      <a:pt x="1152" y="1577"/>
                      <a:pt x="1201" y="1577"/>
                    </a:cubicBezTo>
                    <a:cubicBezTo>
                      <a:pt x="1347" y="1577"/>
                      <a:pt x="1491" y="1581"/>
                      <a:pt x="1620" y="1608"/>
                    </a:cubicBezTo>
                    <a:cubicBezTo>
                      <a:pt x="1746" y="1549"/>
                      <a:pt x="1903" y="1535"/>
                      <a:pt x="2065" y="1535"/>
                    </a:cubicBezTo>
                    <a:cubicBezTo>
                      <a:pt x="2212" y="1535"/>
                      <a:pt x="2363" y="1547"/>
                      <a:pt x="2502" y="1547"/>
                    </a:cubicBezTo>
                    <a:cubicBezTo>
                      <a:pt x="2845" y="1547"/>
                      <a:pt x="3112" y="1478"/>
                      <a:pt x="3037" y="1003"/>
                    </a:cubicBezTo>
                    <a:cubicBezTo>
                      <a:pt x="2882" y="1"/>
                      <a:pt x="1741" y="191"/>
                      <a:pt x="963" y="87"/>
                    </a:cubicBezTo>
                    <a:cubicBezTo>
                      <a:pt x="923" y="82"/>
                      <a:pt x="882" y="80"/>
                      <a:pt x="843" y="8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3027;p54">
                <a:extLst>
                  <a:ext uri="{FF2B5EF4-FFF2-40B4-BE49-F238E27FC236}">
                    <a16:creationId xmlns:a16="http://schemas.microsoft.com/office/drawing/2014/main" id="{507C4251-FC4D-13F8-8A63-7810494DBD8A}"/>
                  </a:ext>
                </a:extLst>
              </p:cNvPr>
              <p:cNvSpPr/>
              <p:nvPr/>
            </p:nvSpPr>
            <p:spPr>
              <a:xfrm>
                <a:off x="4508834" y="801499"/>
                <a:ext cx="62025" cy="39775"/>
              </a:xfrm>
              <a:custGeom>
                <a:avLst/>
                <a:gdLst/>
                <a:ahLst/>
                <a:cxnLst/>
                <a:rect l="l" t="t" r="r" b="b"/>
                <a:pathLst>
                  <a:path w="2481" h="1591" extrusionOk="0">
                    <a:moveTo>
                      <a:pt x="1811" y="155"/>
                    </a:moveTo>
                    <a:cubicBezTo>
                      <a:pt x="1713" y="155"/>
                      <a:pt x="1613" y="168"/>
                      <a:pt x="1521" y="191"/>
                    </a:cubicBezTo>
                    <a:cubicBezTo>
                      <a:pt x="985" y="312"/>
                      <a:pt x="121" y="1"/>
                      <a:pt x="52" y="917"/>
                    </a:cubicBezTo>
                    <a:cubicBezTo>
                      <a:pt x="0" y="1487"/>
                      <a:pt x="536" y="1574"/>
                      <a:pt x="1054" y="1591"/>
                    </a:cubicBezTo>
                    <a:cubicBezTo>
                      <a:pt x="1573" y="1418"/>
                      <a:pt x="2385" y="1556"/>
                      <a:pt x="2454" y="727"/>
                    </a:cubicBezTo>
                    <a:cubicBezTo>
                      <a:pt x="2481" y="311"/>
                      <a:pt x="2153" y="155"/>
                      <a:pt x="1811" y="155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3028;p54">
                <a:extLst>
                  <a:ext uri="{FF2B5EF4-FFF2-40B4-BE49-F238E27FC236}">
                    <a16:creationId xmlns:a16="http://schemas.microsoft.com/office/drawing/2014/main" id="{34D2756D-CF6C-300E-2A05-12E46835D76B}"/>
                  </a:ext>
                </a:extLst>
              </p:cNvPr>
              <p:cNvSpPr/>
              <p:nvPr/>
            </p:nvSpPr>
            <p:spPr>
              <a:xfrm>
                <a:off x="2224634" y="809299"/>
                <a:ext cx="520200" cy="95050"/>
              </a:xfrm>
              <a:custGeom>
                <a:avLst/>
                <a:gdLst/>
                <a:ahLst/>
                <a:cxnLst/>
                <a:rect l="l" t="t" r="r" b="b"/>
                <a:pathLst>
                  <a:path w="20808" h="3802" extrusionOk="0">
                    <a:moveTo>
                      <a:pt x="20756" y="0"/>
                    </a:moveTo>
                    <a:lnTo>
                      <a:pt x="20738" y="17"/>
                    </a:lnTo>
                    <a:lnTo>
                      <a:pt x="20773" y="17"/>
                    </a:lnTo>
                    <a:lnTo>
                      <a:pt x="20808" y="0"/>
                    </a:lnTo>
                    <a:close/>
                    <a:moveTo>
                      <a:pt x="1" y="3785"/>
                    </a:moveTo>
                    <a:lnTo>
                      <a:pt x="1" y="3802"/>
                    </a:lnTo>
                    <a:lnTo>
                      <a:pt x="18" y="3802"/>
                    </a:lnTo>
                    <a:lnTo>
                      <a:pt x="18" y="3785"/>
                    </a:ln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3029;p54">
                <a:extLst>
                  <a:ext uri="{FF2B5EF4-FFF2-40B4-BE49-F238E27FC236}">
                    <a16:creationId xmlns:a16="http://schemas.microsoft.com/office/drawing/2014/main" id="{F2A4C830-88B3-72C8-C884-42054C2C6CFC}"/>
                  </a:ext>
                </a:extLst>
              </p:cNvPr>
              <p:cNvSpPr/>
              <p:nvPr/>
            </p:nvSpPr>
            <p:spPr>
              <a:xfrm>
                <a:off x="357359" y="754049"/>
                <a:ext cx="3232550" cy="3802300"/>
              </a:xfrm>
              <a:custGeom>
                <a:avLst/>
                <a:gdLst/>
                <a:ahLst/>
                <a:cxnLst/>
                <a:rect l="l" t="t" r="r" b="b"/>
                <a:pathLst>
                  <a:path w="129302" h="152092" extrusionOk="0">
                    <a:moveTo>
                      <a:pt x="97270" y="1644"/>
                    </a:moveTo>
                    <a:cubicBezTo>
                      <a:pt x="97347" y="1644"/>
                      <a:pt x="97424" y="1648"/>
                      <a:pt x="97503" y="1657"/>
                    </a:cubicBezTo>
                    <a:cubicBezTo>
                      <a:pt x="97555" y="1674"/>
                      <a:pt x="97607" y="1692"/>
                      <a:pt x="97642" y="1709"/>
                    </a:cubicBezTo>
                    <a:lnTo>
                      <a:pt x="95601" y="2170"/>
                    </a:lnTo>
                    <a:lnTo>
                      <a:pt x="95601" y="2170"/>
                    </a:lnTo>
                    <a:cubicBezTo>
                      <a:pt x="96129" y="1917"/>
                      <a:pt x="96661" y="1644"/>
                      <a:pt x="97270" y="1644"/>
                    </a:cubicBezTo>
                    <a:close/>
                    <a:moveTo>
                      <a:pt x="95473" y="2210"/>
                    </a:moveTo>
                    <a:lnTo>
                      <a:pt x="95447" y="2227"/>
                    </a:lnTo>
                    <a:lnTo>
                      <a:pt x="95429" y="2227"/>
                    </a:lnTo>
                    <a:lnTo>
                      <a:pt x="95464" y="2210"/>
                    </a:lnTo>
                    <a:close/>
                    <a:moveTo>
                      <a:pt x="68358" y="8951"/>
                    </a:moveTo>
                    <a:cubicBezTo>
                      <a:pt x="68553" y="8951"/>
                      <a:pt x="68761" y="9049"/>
                      <a:pt x="68989" y="9313"/>
                    </a:cubicBezTo>
                    <a:cubicBezTo>
                      <a:pt x="69208" y="9280"/>
                      <a:pt x="69420" y="9268"/>
                      <a:pt x="69634" y="9268"/>
                    </a:cubicBezTo>
                    <a:cubicBezTo>
                      <a:pt x="69758" y="9268"/>
                      <a:pt x="69882" y="9272"/>
                      <a:pt x="70008" y="9278"/>
                    </a:cubicBezTo>
                    <a:cubicBezTo>
                      <a:pt x="70061" y="9286"/>
                      <a:pt x="70117" y="9289"/>
                      <a:pt x="70177" y="9289"/>
                    </a:cubicBezTo>
                    <a:cubicBezTo>
                      <a:pt x="70522" y="9289"/>
                      <a:pt x="70965" y="9176"/>
                      <a:pt x="71318" y="9176"/>
                    </a:cubicBezTo>
                    <a:cubicBezTo>
                      <a:pt x="71841" y="9176"/>
                      <a:pt x="72167" y="9425"/>
                      <a:pt x="71685" y="10661"/>
                    </a:cubicBezTo>
                    <a:cubicBezTo>
                      <a:pt x="71581" y="10937"/>
                      <a:pt x="71823" y="11265"/>
                      <a:pt x="72151" y="11386"/>
                    </a:cubicBezTo>
                    <a:cubicBezTo>
                      <a:pt x="72428" y="11438"/>
                      <a:pt x="72722" y="11490"/>
                      <a:pt x="72998" y="11507"/>
                    </a:cubicBezTo>
                    <a:cubicBezTo>
                      <a:pt x="72652" y="11922"/>
                      <a:pt x="72359" y="12406"/>
                      <a:pt x="71927" y="12717"/>
                    </a:cubicBezTo>
                    <a:cubicBezTo>
                      <a:pt x="71831" y="12786"/>
                      <a:pt x="71741" y="12813"/>
                      <a:pt x="71654" y="12813"/>
                    </a:cubicBezTo>
                    <a:cubicBezTo>
                      <a:pt x="71349" y="12813"/>
                      <a:pt x="71090" y="12473"/>
                      <a:pt x="70821" y="12406"/>
                    </a:cubicBezTo>
                    <a:cubicBezTo>
                      <a:pt x="69127" y="11939"/>
                      <a:pt x="69334" y="10488"/>
                      <a:pt x="68989" y="9313"/>
                    </a:cubicBezTo>
                    <a:lnTo>
                      <a:pt x="67330" y="9520"/>
                    </a:lnTo>
                    <a:cubicBezTo>
                      <a:pt x="67668" y="9295"/>
                      <a:pt x="67992" y="8951"/>
                      <a:pt x="68358" y="8951"/>
                    </a:cubicBezTo>
                    <a:close/>
                    <a:moveTo>
                      <a:pt x="51546" y="12467"/>
                    </a:moveTo>
                    <a:cubicBezTo>
                      <a:pt x="51593" y="12467"/>
                      <a:pt x="51647" y="12470"/>
                      <a:pt x="51707" y="12475"/>
                    </a:cubicBezTo>
                    <a:cubicBezTo>
                      <a:pt x="51897" y="12648"/>
                      <a:pt x="52157" y="12890"/>
                      <a:pt x="52433" y="13115"/>
                    </a:cubicBezTo>
                    <a:cubicBezTo>
                      <a:pt x="52260" y="13270"/>
                      <a:pt x="52053" y="13374"/>
                      <a:pt x="51845" y="13460"/>
                    </a:cubicBezTo>
                    <a:cubicBezTo>
                      <a:pt x="51802" y="13467"/>
                      <a:pt x="51764" y="13470"/>
                      <a:pt x="51729" y="13470"/>
                    </a:cubicBezTo>
                    <a:cubicBezTo>
                      <a:pt x="51300" y="13470"/>
                      <a:pt x="51439" y="13007"/>
                      <a:pt x="51327" y="12752"/>
                    </a:cubicBezTo>
                    <a:cubicBezTo>
                      <a:pt x="51225" y="12548"/>
                      <a:pt x="51295" y="12467"/>
                      <a:pt x="51546" y="12467"/>
                    </a:cubicBezTo>
                    <a:close/>
                    <a:moveTo>
                      <a:pt x="55481" y="12549"/>
                    </a:moveTo>
                    <a:cubicBezTo>
                      <a:pt x="55526" y="12549"/>
                      <a:pt x="55570" y="12553"/>
                      <a:pt x="55613" y="12562"/>
                    </a:cubicBezTo>
                    <a:lnTo>
                      <a:pt x="54576" y="13789"/>
                    </a:lnTo>
                    <a:lnTo>
                      <a:pt x="53954" y="13184"/>
                    </a:lnTo>
                    <a:cubicBezTo>
                      <a:pt x="54420" y="12976"/>
                      <a:pt x="54870" y="12752"/>
                      <a:pt x="55336" y="12562"/>
                    </a:cubicBezTo>
                    <a:cubicBezTo>
                      <a:pt x="55388" y="12553"/>
                      <a:pt x="55436" y="12549"/>
                      <a:pt x="55481" y="12549"/>
                    </a:cubicBezTo>
                    <a:close/>
                    <a:moveTo>
                      <a:pt x="116966" y="0"/>
                    </a:moveTo>
                    <a:cubicBezTo>
                      <a:pt x="112339" y="0"/>
                      <a:pt x="107712" y="747"/>
                      <a:pt x="103085" y="1035"/>
                    </a:cubicBezTo>
                    <a:cubicBezTo>
                      <a:pt x="101910" y="1104"/>
                      <a:pt x="100735" y="983"/>
                      <a:pt x="99542" y="1260"/>
                    </a:cubicBezTo>
                    <a:cubicBezTo>
                      <a:pt x="99533" y="1262"/>
                      <a:pt x="99523" y="1263"/>
                      <a:pt x="99512" y="1263"/>
                    </a:cubicBezTo>
                    <a:cubicBezTo>
                      <a:pt x="99194" y="1263"/>
                      <a:pt x="98389" y="307"/>
                      <a:pt x="97503" y="240"/>
                    </a:cubicBezTo>
                    <a:cubicBezTo>
                      <a:pt x="96554" y="172"/>
                      <a:pt x="95607" y="143"/>
                      <a:pt x="94661" y="143"/>
                    </a:cubicBezTo>
                    <a:cubicBezTo>
                      <a:pt x="91541" y="143"/>
                      <a:pt x="88432" y="459"/>
                      <a:pt x="85303" y="724"/>
                    </a:cubicBezTo>
                    <a:cubicBezTo>
                      <a:pt x="83379" y="875"/>
                      <a:pt x="81549" y="1637"/>
                      <a:pt x="79578" y="1637"/>
                    </a:cubicBezTo>
                    <a:cubicBezTo>
                      <a:pt x="79300" y="1637"/>
                      <a:pt x="79020" y="1622"/>
                      <a:pt x="78736" y="1588"/>
                    </a:cubicBezTo>
                    <a:cubicBezTo>
                      <a:pt x="78573" y="1568"/>
                      <a:pt x="78403" y="1557"/>
                      <a:pt x="78229" y="1557"/>
                    </a:cubicBezTo>
                    <a:cubicBezTo>
                      <a:pt x="77349" y="1557"/>
                      <a:pt x="76386" y="1840"/>
                      <a:pt x="75953" y="2677"/>
                    </a:cubicBezTo>
                    <a:cubicBezTo>
                      <a:pt x="75538" y="3489"/>
                      <a:pt x="76333" y="4163"/>
                      <a:pt x="76956" y="4750"/>
                    </a:cubicBezTo>
                    <a:cubicBezTo>
                      <a:pt x="77215" y="4992"/>
                      <a:pt x="77232" y="5511"/>
                      <a:pt x="77370" y="5891"/>
                    </a:cubicBezTo>
                    <a:cubicBezTo>
                      <a:pt x="77348" y="5890"/>
                      <a:pt x="77325" y="5889"/>
                      <a:pt x="77301" y="5889"/>
                    </a:cubicBezTo>
                    <a:cubicBezTo>
                      <a:pt x="77154" y="5889"/>
                      <a:pt x="76988" y="5912"/>
                      <a:pt x="76844" y="5912"/>
                    </a:cubicBezTo>
                    <a:cubicBezTo>
                      <a:pt x="76726" y="5912"/>
                      <a:pt x="76623" y="5896"/>
                      <a:pt x="76558" y="5839"/>
                    </a:cubicBezTo>
                    <a:cubicBezTo>
                      <a:pt x="76285" y="5586"/>
                      <a:pt x="76034" y="5489"/>
                      <a:pt x="75796" y="5489"/>
                    </a:cubicBezTo>
                    <a:cubicBezTo>
                      <a:pt x="75417" y="5489"/>
                      <a:pt x="75070" y="5733"/>
                      <a:pt x="74709" y="5977"/>
                    </a:cubicBezTo>
                    <a:lnTo>
                      <a:pt x="74709" y="5995"/>
                    </a:lnTo>
                    <a:lnTo>
                      <a:pt x="74692" y="5995"/>
                    </a:lnTo>
                    <a:cubicBezTo>
                      <a:pt x="74415" y="6358"/>
                      <a:pt x="73707" y="6479"/>
                      <a:pt x="73897" y="7066"/>
                    </a:cubicBezTo>
                    <a:cubicBezTo>
                      <a:pt x="74104" y="7654"/>
                      <a:pt x="74761" y="7671"/>
                      <a:pt x="75331" y="7723"/>
                    </a:cubicBezTo>
                    <a:lnTo>
                      <a:pt x="75625" y="7723"/>
                    </a:lnTo>
                    <a:lnTo>
                      <a:pt x="77146" y="7982"/>
                    </a:lnTo>
                    <a:cubicBezTo>
                      <a:pt x="76904" y="8068"/>
                      <a:pt x="76662" y="8120"/>
                      <a:pt x="76403" y="8120"/>
                    </a:cubicBezTo>
                    <a:cubicBezTo>
                      <a:pt x="76178" y="8103"/>
                      <a:pt x="75970" y="7930"/>
                      <a:pt x="75729" y="7861"/>
                    </a:cubicBezTo>
                    <a:cubicBezTo>
                      <a:pt x="75594" y="7823"/>
                      <a:pt x="75464" y="7807"/>
                      <a:pt x="75337" y="7807"/>
                    </a:cubicBezTo>
                    <a:cubicBezTo>
                      <a:pt x="74777" y="7807"/>
                      <a:pt x="74273" y="8116"/>
                      <a:pt x="73724" y="8172"/>
                    </a:cubicBezTo>
                    <a:cubicBezTo>
                      <a:pt x="73717" y="8173"/>
                      <a:pt x="73710" y="8174"/>
                      <a:pt x="73702" y="8174"/>
                    </a:cubicBezTo>
                    <a:cubicBezTo>
                      <a:pt x="73450" y="8174"/>
                      <a:pt x="72913" y="7613"/>
                      <a:pt x="72946" y="7394"/>
                    </a:cubicBezTo>
                    <a:cubicBezTo>
                      <a:pt x="73102" y="6479"/>
                      <a:pt x="73810" y="6098"/>
                      <a:pt x="74674" y="5995"/>
                    </a:cubicBezTo>
                    <a:lnTo>
                      <a:pt x="74674" y="5977"/>
                    </a:lnTo>
                    <a:cubicBezTo>
                      <a:pt x="74726" y="5545"/>
                      <a:pt x="74830" y="5113"/>
                      <a:pt x="74951" y="4681"/>
                    </a:cubicBezTo>
                    <a:cubicBezTo>
                      <a:pt x="75072" y="4370"/>
                      <a:pt x="75435" y="4076"/>
                      <a:pt x="75124" y="3748"/>
                    </a:cubicBezTo>
                    <a:cubicBezTo>
                      <a:pt x="74832" y="3467"/>
                      <a:pt x="74483" y="3396"/>
                      <a:pt x="74119" y="3396"/>
                    </a:cubicBezTo>
                    <a:cubicBezTo>
                      <a:pt x="73856" y="3396"/>
                      <a:pt x="73587" y="3433"/>
                      <a:pt x="73326" y="3454"/>
                    </a:cubicBezTo>
                    <a:cubicBezTo>
                      <a:pt x="72946" y="3506"/>
                      <a:pt x="72756" y="3748"/>
                      <a:pt x="72704" y="4180"/>
                    </a:cubicBezTo>
                    <a:cubicBezTo>
                      <a:pt x="72601" y="5252"/>
                      <a:pt x="72134" y="6098"/>
                      <a:pt x="70959" y="6340"/>
                    </a:cubicBezTo>
                    <a:cubicBezTo>
                      <a:pt x="70855" y="6427"/>
                      <a:pt x="70769" y="6513"/>
                      <a:pt x="70665" y="6617"/>
                    </a:cubicBezTo>
                    <a:cubicBezTo>
                      <a:pt x="70786" y="6859"/>
                      <a:pt x="70924" y="7083"/>
                      <a:pt x="71097" y="7291"/>
                    </a:cubicBezTo>
                    <a:cubicBezTo>
                      <a:pt x="71304" y="7412"/>
                      <a:pt x="71546" y="7515"/>
                      <a:pt x="71788" y="7567"/>
                    </a:cubicBezTo>
                    <a:cubicBezTo>
                      <a:pt x="71650" y="7550"/>
                      <a:pt x="71512" y="7541"/>
                      <a:pt x="71374" y="7541"/>
                    </a:cubicBezTo>
                    <a:cubicBezTo>
                      <a:pt x="71235" y="7541"/>
                      <a:pt x="71097" y="7550"/>
                      <a:pt x="70959" y="7567"/>
                    </a:cubicBezTo>
                    <a:cubicBezTo>
                      <a:pt x="70569" y="7671"/>
                      <a:pt x="70173" y="7708"/>
                      <a:pt x="69775" y="7708"/>
                    </a:cubicBezTo>
                    <a:cubicBezTo>
                      <a:pt x="68812" y="7708"/>
                      <a:pt x="67832" y="7494"/>
                      <a:pt x="66868" y="7494"/>
                    </a:cubicBezTo>
                    <a:cubicBezTo>
                      <a:pt x="66108" y="7494"/>
                      <a:pt x="65357" y="7627"/>
                      <a:pt x="64634" y="8103"/>
                    </a:cubicBezTo>
                    <a:cubicBezTo>
                      <a:pt x="64271" y="8345"/>
                      <a:pt x="63580" y="8379"/>
                      <a:pt x="63666" y="8863"/>
                    </a:cubicBezTo>
                    <a:cubicBezTo>
                      <a:pt x="63752" y="9382"/>
                      <a:pt x="64167" y="9900"/>
                      <a:pt x="64547" y="10315"/>
                    </a:cubicBezTo>
                    <a:cubicBezTo>
                      <a:pt x="64666" y="10447"/>
                      <a:pt x="64798" y="10498"/>
                      <a:pt x="64939" y="10498"/>
                    </a:cubicBezTo>
                    <a:cubicBezTo>
                      <a:pt x="65148" y="10498"/>
                      <a:pt x="65375" y="10387"/>
                      <a:pt x="65602" y="10263"/>
                    </a:cubicBezTo>
                    <a:cubicBezTo>
                      <a:pt x="66124" y="9977"/>
                      <a:pt x="66711" y="9789"/>
                      <a:pt x="67269" y="9556"/>
                    </a:cubicBezTo>
                    <a:lnTo>
                      <a:pt x="67269" y="9556"/>
                    </a:lnTo>
                    <a:cubicBezTo>
                      <a:pt x="66173" y="11022"/>
                      <a:pt x="64072" y="10911"/>
                      <a:pt x="62975" y="11974"/>
                    </a:cubicBezTo>
                    <a:cubicBezTo>
                      <a:pt x="62086" y="12850"/>
                      <a:pt x="61268" y="13162"/>
                      <a:pt x="60357" y="13162"/>
                    </a:cubicBezTo>
                    <a:cubicBezTo>
                      <a:pt x="59993" y="13162"/>
                      <a:pt x="59613" y="13112"/>
                      <a:pt x="59207" y="13028"/>
                    </a:cubicBezTo>
                    <a:cubicBezTo>
                      <a:pt x="58430" y="12873"/>
                      <a:pt x="57687" y="12510"/>
                      <a:pt x="56926" y="12233"/>
                    </a:cubicBezTo>
                    <a:cubicBezTo>
                      <a:pt x="57173" y="12050"/>
                      <a:pt x="57402" y="11981"/>
                      <a:pt x="57619" y="11981"/>
                    </a:cubicBezTo>
                    <a:cubicBezTo>
                      <a:pt x="58162" y="11981"/>
                      <a:pt x="58632" y="12416"/>
                      <a:pt x="59138" y="12613"/>
                    </a:cubicBezTo>
                    <a:cubicBezTo>
                      <a:pt x="59332" y="12687"/>
                      <a:pt x="59512" y="12718"/>
                      <a:pt x="59680" y="12718"/>
                    </a:cubicBezTo>
                    <a:cubicBezTo>
                      <a:pt x="60502" y="12718"/>
                      <a:pt x="61062" y="11967"/>
                      <a:pt x="61765" y="11680"/>
                    </a:cubicBezTo>
                    <a:cubicBezTo>
                      <a:pt x="62404" y="11421"/>
                      <a:pt x="61903" y="10851"/>
                      <a:pt x="61661" y="10384"/>
                    </a:cubicBezTo>
                    <a:cubicBezTo>
                      <a:pt x="61454" y="9987"/>
                      <a:pt x="61921" y="9745"/>
                      <a:pt x="62249" y="9537"/>
                    </a:cubicBezTo>
                    <a:cubicBezTo>
                      <a:pt x="62664" y="9295"/>
                      <a:pt x="63441" y="9226"/>
                      <a:pt x="63182" y="8518"/>
                    </a:cubicBezTo>
                    <a:cubicBezTo>
                      <a:pt x="63018" y="8098"/>
                      <a:pt x="62703" y="8030"/>
                      <a:pt x="62354" y="8030"/>
                    </a:cubicBezTo>
                    <a:cubicBezTo>
                      <a:pt x="62187" y="8030"/>
                      <a:pt x="62013" y="8045"/>
                      <a:pt x="61845" y="8045"/>
                    </a:cubicBezTo>
                    <a:cubicBezTo>
                      <a:pt x="61771" y="8045"/>
                      <a:pt x="61698" y="8042"/>
                      <a:pt x="61627" y="8034"/>
                    </a:cubicBezTo>
                    <a:cubicBezTo>
                      <a:pt x="61564" y="8027"/>
                      <a:pt x="61502" y="8024"/>
                      <a:pt x="61440" y="8024"/>
                    </a:cubicBezTo>
                    <a:cubicBezTo>
                      <a:pt x="60620" y="8024"/>
                      <a:pt x="59973" y="8583"/>
                      <a:pt x="59080" y="8583"/>
                    </a:cubicBezTo>
                    <a:cubicBezTo>
                      <a:pt x="59004" y="8583"/>
                      <a:pt x="58925" y="8579"/>
                      <a:pt x="58844" y="8570"/>
                    </a:cubicBezTo>
                    <a:cubicBezTo>
                      <a:pt x="57410" y="8414"/>
                      <a:pt x="56391" y="7671"/>
                      <a:pt x="55181" y="7187"/>
                    </a:cubicBezTo>
                    <a:cubicBezTo>
                      <a:pt x="54440" y="6892"/>
                      <a:pt x="53723" y="6767"/>
                      <a:pt x="53025" y="6767"/>
                    </a:cubicBezTo>
                    <a:cubicBezTo>
                      <a:pt x="51022" y="6767"/>
                      <a:pt x="49177" y="7799"/>
                      <a:pt x="47370" y="8812"/>
                    </a:cubicBezTo>
                    <a:cubicBezTo>
                      <a:pt x="46903" y="9071"/>
                      <a:pt x="46765" y="9434"/>
                      <a:pt x="46972" y="9969"/>
                    </a:cubicBezTo>
                    <a:cubicBezTo>
                      <a:pt x="47155" y="10426"/>
                      <a:pt x="47351" y="10748"/>
                      <a:pt x="47819" y="10748"/>
                    </a:cubicBezTo>
                    <a:cubicBezTo>
                      <a:pt x="47883" y="10748"/>
                      <a:pt x="47952" y="10742"/>
                      <a:pt x="48026" y="10730"/>
                    </a:cubicBezTo>
                    <a:lnTo>
                      <a:pt x="50498" y="10280"/>
                    </a:lnTo>
                    <a:cubicBezTo>
                      <a:pt x="50618" y="10263"/>
                      <a:pt x="50739" y="10229"/>
                      <a:pt x="50878" y="10194"/>
                    </a:cubicBezTo>
                    <a:lnTo>
                      <a:pt x="50878" y="10194"/>
                    </a:lnTo>
                    <a:cubicBezTo>
                      <a:pt x="50878" y="10298"/>
                      <a:pt x="50860" y="10401"/>
                      <a:pt x="50860" y="10505"/>
                    </a:cubicBezTo>
                    <a:cubicBezTo>
                      <a:pt x="50614" y="11663"/>
                      <a:pt x="50148" y="12321"/>
                      <a:pt x="49280" y="12321"/>
                    </a:cubicBezTo>
                    <a:cubicBezTo>
                      <a:pt x="48931" y="12321"/>
                      <a:pt x="48517" y="12214"/>
                      <a:pt x="48026" y="11991"/>
                    </a:cubicBezTo>
                    <a:cubicBezTo>
                      <a:pt x="46374" y="11254"/>
                      <a:pt x="44693" y="10979"/>
                      <a:pt x="42955" y="10979"/>
                    </a:cubicBezTo>
                    <a:cubicBezTo>
                      <a:pt x="42002" y="10979"/>
                      <a:pt x="41033" y="11062"/>
                      <a:pt x="40042" y="11196"/>
                    </a:cubicBezTo>
                    <a:cubicBezTo>
                      <a:pt x="38536" y="11404"/>
                      <a:pt x="37062" y="12285"/>
                      <a:pt x="35569" y="12285"/>
                    </a:cubicBezTo>
                    <a:cubicBezTo>
                      <a:pt x="35195" y="12285"/>
                      <a:pt x="34820" y="12230"/>
                      <a:pt x="34443" y="12095"/>
                    </a:cubicBezTo>
                    <a:cubicBezTo>
                      <a:pt x="32698" y="11490"/>
                      <a:pt x="30900" y="11110"/>
                      <a:pt x="29068" y="10920"/>
                    </a:cubicBezTo>
                    <a:cubicBezTo>
                      <a:pt x="27080" y="10698"/>
                      <a:pt x="25171" y="10202"/>
                      <a:pt x="23146" y="10202"/>
                    </a:cubicBezTo>
                    <a:cubicBezTo>
                      <a:pt x="22337" y="10202"/>
                      <a:pt x="21510" y="10281"/>
                      <a:pt x="20652" y="10488"/>
                    </a:cubicBezTo>
                    <a:cubicBezTo>
                      <a:pt x="18383" y="11055"/>
                      <a:pt x="16215" y="12269"/>
                      <a:pt x="13793" y="12269"/>
                    </a:cubicBezTo>
                    <a:cubicBezTo>
                      <a:pt x="13559" y="12269"/>
                      <a:pt x="13322" y="12258"/>
                      <a:pt x="13083" y="12233"/>
                    </a:cubicBezTo>
                    <a:cubicBezTo>
                      <a:pt x="13049" y="12230"/>
                      <a:pt x="13015" y="12229"/>
                      <a:pt x="12982" y="12229"/>
                    </a:cubicBezTo>
                    <a:cubicBezTo>
                      <a:pt x="12473" y="12229"/>
                      <a:pt x="12176" y="12605"/>
                      <a:pt x="12323" y="13287"/>
                    </a:cubicBezTo>
                    <a:cubicBezTo>
                      <a:pt x="12498" y="14071"/>
                      <a:pt x="12325" y="14707"/>
                      <a:pt x="11687" y="14707"/>
                    </a:cubicBezTo>
                    <a:cubicBezTo>
                      <a:pt x="11510" y="14707"/>
                      <a:pt x="11296" y="14658"/>
                      <a:pt x="11044" y="14549"/>
                    </a:cubicBezTo>
                    <a:cubicBezTo>
                      <a:pt x="10655" y="14378"/>
                      <a:pt x="10292" y="14308"/>
                      <a:pt x="9947" y="14308"/>
                    </a:cubicBezTo>
                    <a:cubicBezTo>
                      <a:pt x="9034" y="14308"/>
                      <a:pt x="8242" y="14801"/>
                      <a:pt x="7415" y="15240"/>
                    </a:cubicBezTo>
                    <a:cubicBezTo>
                      <a:pt x="6965" y="15482"/>
                      <a:pt x="6672" y="15914"/>
                      <a:pt x="6879" y="16467"/>
                    </a:cubicBezTo>
                    <a:cubicBezTo>
                      <a:pt x="7027" y="16886"/>
                      <a:pt x="7334" y="16988"/>
                      <a:pt x="7700" y="16988"/>
                    </a:cubicBezTo>
                    <a:cubicBezTo>
                      <a:pt x="7802" y="16988"/>
                      <a:pt x="7910" y="16980"/>
                      <a:pt x="8020" y="16968"/>
                    </a:cubicBezTo>
                    <a:cubicBezTo>
                      <a:pt x="8305" y="16929"/>
                      <a:pt x="8590" y="16910"/>
                      <a:pt x="8875" y="16910"/>
                    </a:cubicBezTo>
                    <a:cubicBezTo>
                      <a:pt x="8970" y="16910"/>
                      <a:pt x="9065" y="16912"/>
                      <a:pt x="9160" y="16917"/>
                    </a:cubicBezTo>
                    <a:cubicBezTo>
                      <a:pt x="9186" y="16919"/>
                      <a:pt x="9214" y="16920"/>
                      <a:pt x="9242" y="16920"/>
                    </a:cubicBezTo>
                    <a:cubicBezTo>
                      <a:pt x="9458" y="16920"/>
                      <a:pt x="9735" y="16862"/>
                      <a:pt x="9947" y="16862"/>
                    </a:cubicBezTo>
                    <a:cubicBezTo>
                      <a:pt x="10131" y="16862"/>
                      <a:pt x="10266" y="16906"/>
                      <a:pt x="10266" y="17072"/>
                    </a:cubicBezTo>
                    <a:cubicBezTo>
                      <a:pt x="10266" y="17498"/>
                      <a:pt x="9728" y="17637"/>
                      <a:pt x="9291" y="17637"/>
                    </a:cubicBezTo>
                    <a:cubicBezTo>
                      <a:pt x="9214" y="17637"/>
                      <a:pt x="9141" y="17633"/>
                      <a:pt x="9074" y="17625"/>
                    </a:cubicBezTo>
                    <a:cubicBezTo>
                      <a:pt x="8873" y="17604"/>
                      <a:pt x="8677" y="17594"/>
                      <a:pt x="8484" y="17594"/>
                    </a:cubicBezTo>
                    <a:cubicBezTo>
                      <a:pt x="6314" y="17594"/>
                      <a:pt x="4587" y="18859"/>
                      <a:pt x="2714" y="19716"/>
                    </a:cubicBezTo>
                    <a:cubicBezTo>
                      <a:pt x="1193" y="20407"/>
                      <a:pt x="2351" y="21548"/>
                      <a:pt x="2282" y="22429"/>
                    </a:cubicBezTo>
                    <a:cubicBezTo>
                      <a:pt x="2264" y="22814"/>
                      <a:pt x="2455" y="22907"/>
                      <a:pt x="2706" y="22907"/>
                    </a:cubicBezTo>
                    <a:cubicBezTo>
                      <a:pt x="2939" y="22907"/>
                      <a:pt x="3223" y="22827"/>
                      <a:pt x="3440" y="22827"/>
                    </a:cubicBezTo>
                    <a:cubicBezTo>
                      <a:pt x="3665" y="22827"/>
                      <a:pt x="3872" y="22982"/>
                      <a:pt x="4079" y="23069"/>
                    </a:cubicBezTo>
                    <a:cubicBezTo>
                      <a:pt x="3924" y="23242"/>
                      <a:pt x="3751" y="23380"/>
                      <a:pt x="3544" y="23501"/>
                    </a:cubicBezTo>
                    <a:cubicBezTo>
                      <a:pt x="2610" y="23881"/>
                      <a:pt x="1643" y="24192"/>
                      <a:pt x="709" y="24589"/>
                    </a:cubicBezTo>
                    <a:cubicBezTo>
                      <a:pt x="329" y="24745"/>
                      <a:pt x="1" y="25142"/>
                      <a:pt x="226" y="25609"/>
                    </a:cubicBezTo>
                    <a:cubicBezTo>
                      <a:pt x="325" y="25816"/>
                      <a:pt x="462" y="25880"/>
                      <a:pt x="615" y="25880"/>
                    </a:cubicBezTo>
                    <a:cubicBezTo>
                      <a:pt x="807" y="25880"/>
                      <a:pt x="1026" y="25778"/>
                      <a:pt x="1228" y="25730"/>
                    </a:cubicBezTo>
                    <a:cubicBezTo>
                      <a:pt x="2248" y="25454"/>
                      <a:pt x="3354" y="25350"/>
                      <a:pt x="4252" y="24866"/>
                    </a:cubicBezTo>
                    <a:cubicBezTo>
                      <a:pt x="4601" y="24679"/>
                      <a:pt x="4965" y="24620"/>
                      <a:pt x="5336" y="24620"/>
                    </a:cubicBezTo>
                    <a:cubicBezTo>
                      <a:pt x="5952" y="24620"/>
                      <a:pt x="6585" y="24782"/>
                      <a:pt x="7191" y="24782"/>
                    </a:cubicBezTo>
                    <a:cubicBezTo>
                      <a:pt x="7702" y="24782"/>
                      <a:pt x="8195" y="24667"/>
                      <a:pt x="8642" y="24244"/>
                    </a:cubicBezTo>
                    <a:cubicBezTo>
                      <a:pt x="9143" y="23760"/>
                      <a:pt x="9627" y="23276"/>
                      <a:pt x="10128" y="22809"/>
                    </a:cubicBezTo>
                    <a:cubicBezTo>
                      <a:pt x="10518" y="22438"/>
                      <a:pt x="10935" y="22335"/>
                      <a:pt x="11366" y="22335"/>
                    </a:cubicBezTo>
                    <a:cubicBezTo>
                      <a:pt x="11904" y="22335"/>
                      <a:pt x="12465" y="22495"/>
                      <a:pt x="13026" y="22495"/>
                    </a:cubicBezTo>
                    <a:cubicBezTo>
                      <a:pt x="13270" y="22495"/>
                      <a:pt x="13515" y="22465"/>
                      <a:pt x="13757" y="22377"/>
                    </a:cubicBezTo>
                    <a:cubicBezTo>
                      <a:pt x="14876" y="21972"/>
                      <a:pt x="15968" y="21278"/>
                      <a:pt x="17215" y="21278"/>
                    </a:cubicBezTo>
                    <a:cubicBezTo>
                      <a:pt x="17721" y="21278"/>
                      <a:pt x="18252" y="21392"/>
                      <a:pt x="18820" y="21686"/>
                    </a:cubicBezTo>
                    <a:cubicBezTo>
                      <a:pt x="20272" y="22429"/>
                      <a:pt x="22242" y="22343"/>
                      <a:pt x="21966" y="24780"/>
                    </a:cubicBezTo>
                    <a:cubicBezTo>
                      <a:pt x="21914" y="25212"/>
                      <a:pt x="22104" y="25868"/>
                      <a:pt x="22415" y="26127"/>
                    </a:cubicBezTo>
                    <a:cubicBezTo>
                      <a:pt x="23746" y="27251"/>
                      <a:pt x="23659" y="29411"/>
                      <a:pt x="23210" y="29981"/>
                    </a:cubicBezTo>
                    <a:cubicBezTo>
                      <a:pt x="22052" y="31485"/>
                      <a:pt x="22484" y="32573"/>
                      <a:pt x="22985" y="33973"/>
                    </a:cubicBezTo>
                    <a:cubicBezTo>
                      <a:pt x="23124" y="34405"/>
                      <a:pt x="22795" y="35045"/>
                      <a:pt x="22553" y="35529"/>
                    </a:cubicBezTo>
                    <a:cubicBezTo>
                      <a:pt x="21447" y="37844"/>
                      <a:pt x="19356" y="39469"/>
                      <a:pt x="18233" y="41802"/>
                    </a:cubicBezTo>
                    <a:cubicBezTo>
                      <a:pt x="17455" y="43409"/>
                      <a:pt x="17058" y="48783"/>
                      <a:pt x="18354" y="49734"/>
                    </a:cubicBezTo>
                    <a:cubicBezTo>
                      <a:pt x="20220" y="51116"/>
                      <a:pt x="19927" y="52862"/>
                      <a:pt x="20238" y="54659"/>
                    </a:cubicBezTo>
                    <a:cubicBezTo>
                      <a:pt x="20428" y="55748"/>
                      <a:pt x="20410" y="57528"/>
                      <a:pt x="20687" y="57752"/>
                    </a:cubicBezTo>
                    <a:cubicBezTo>
                      <a:pt x="22380" y="59083"/>
                      <a:pt x="22242" y="61364"/>
                      <a:pt x="23625" y="62764"/>
                    </a:cubicBezTo>
                    <a:cubicBezTo>
                      <a:pt x="23915" y="63066"/>
                      <a:pt x="24197" y="63258"/>
                      <a:pt x="24508" y="63258"/>
                    </a:cubicBezTo>
                    <a:cubicBezTo>
                      <a:pt x="24660" y="63258"/>
                      <a:pt x="24820" y="63212"/>
                      <a:pt x="24990" y="63110"/>
                    </a:cubicBezTo>
                    <a:cubicBezTo>
                      <a:pt x="25508" y="62816"/>
                      <a:pt x="25526" y="62246"/>
                      <a:pt x="25197" y="61831"/>
                    </a:cubicBezTo>
                    <a:cubicBezTo>
                      <a:pt x="23607" y="59671"/>
                      <a:pt x="23746" y="56888"/>
                      <a:pt x="22536" y="54590"/>
                    </a:cubicBezTo>
                    <a:cubicBezTo>
                      <a:pt x="22415" y="54348"/>
                      <a:pt x="22605" y="53933"/>
                      <a:pt x="22692" y="53605"/>
                    </a:cubicBezTo>
                    <a:cubicBezTo>
                      <a:pt x="22704" y="53568"/>
                      <a:pt x="22878" y="53539"/>
                      <a:pt x="22981" y="53539"/>
                    </a:cubicBezTo>
                    <a:cubicBezTo>
                      <a:pt x="23021" y="53539"/>
                      <a:pt x="23050" y="53543"/>
                      <a:pt x="23054" y="53553"/>
                    </a:cubicBezTo>
                    <a:cubicBezTo>
                      <a:pt x="23175" y="53812"/>
                      <a:pt x="23366" y="54106"/>
                      <a:pt x="23366" y="54400"/>
                    </a:cubicBezTo>
                    <a:cubicBezTo>
                      <a:pt x="23383" y="56819"/>
                      <a:pt x="24973" y="58617"/>
                      <a:pt x="26027" y="60569"/>
                    </a:cubicBezTo>
                    <a:cubicBezTo>
                      <a:pt x="26977" y="62297"/>
                      <a:pt x="28654" y="63663"/>
                      <a:pt x="27720" y="65978"/>
                    </a:cubicBezTo>
                    <a:cubicBezTo>
                      <a:pt x="27530" y="66445"/>
                      <a:pt x="27928" y="66791"/>
                      <a:pt x="28273" y="67136"/>
                    </a:cubicBezTo>
                    <a:cubicBezTo>
                      <a:pt x="29138" y="68000"/>
                      <a:pt x="30226" y="68536"/>
                      <a:pt x="31246" y="69193"/>
                    </a:cubicBezTo>
                    <a:cubicBezTo>
                      <a:pt x="32910" y="70222"/>
                      <a:pt x="34447" y="71516"/>
                      <a:pt x="36422" y="71516"/>
                    </a:cubicBezTo>
                    <a:cubicBezTo>
                      <a:pt x="36867" y="71516"/>
                      <a:pt x="37334" y="71451"/>
                      <a:pt x="37830" y="71301"/>
                    </a:cubicBezTo>
                    <a:cubicBezTo>
                      <a:pt x="37930" y="71272"/>
                      <a:pt x="38022" y="71258"/>
                      <a:pt x="38107" y="71258"/>
                    </a:cubicBezTo>
                    <a:cubicBezTo>
                      <a:pt x="38527" y="71258"/>
                      <a:pt x="38793" y="71582"/>
                      <a:pt x="39023" y="71941"/>
                    </a:cubicBezTo>
                    <a:cubicBezTo>
                      <a:pt x="39748" y="73098"/>
                      <a:pt x="40768" y="73721"/>
                      <a:pt x="42116" y="74032"/>
                    </a:cubicBezTo>
                    <a:cubicBezTo>
                      <a:pt x="43585" y="74360"/>
                      <a:pt x="45296" y="74775"/>
                      <a:pt x="45745" y="76399"/>
                    </a:cubicBezTo>
                    <a:cubicBezTo>
                      <a:pt x="46194" y="78110"/>
                      <a:pt x="47439" y="79112"/>
                      <a:pt x="48648" y="79907"/>
                    </a:cubicBezTo>
                    <a:cubicBezTo>
                      <a:pt x="49237" y="80296"/>
                      <a:pt x="50039" y="81326"/>
                      <a:pt x="50895" y="81326"/>
                    </a:cubicBezTo>
                    <a:cubicBezTo>
                      <a:pt x="51372" y="81326"/>
                      <a:pt x="51865" y="81007"/>
                      <a:pt x="52347" y="80080"/>
                    </a:cubicBezTo>
                    <a:cubicBezTo>
                      <a:pt x="52462" y="79850"/>
                      <a:pt x="52631" y="79714"/>
                      <a:pt x="52813" y="79714"/>
                    </a:cubicBezTo>
                    <a:cubicBezTo>
                      <a:pt x="53013" y="79714"/>
                      <a:pt x="53228" y="79880"/>
                      <a:pt x="53401" y="80270"/>
                    </a:cubicBezTo>
                    <a:cubicBezTo>
                      <a:pt x="54593" y="83156"/>
                      <a:pt x="53919" y="85697"/>
                      <a:pt x="51621" y="87943"/>
                    </a:cubicBezTo>
                    <a:cubicBezTo>
                      <a:pt x="50498" y="89049"/>
                      <a:pt x="49806" y="90604"/>
                      <a:pt x="50774" y="92194"/>
                    </a:cubicBezTo>
                    <a:cubicBezTo>
                      <a:pt x="51085" y="92730"/>
                      <a:pt x="51068" y="92886"/>
                      <a:pt x="50688" y="93283"/>
                    </a:cubicBezTo>
                    <a:cubicBezTo>
                      <a:pt x="49685" y="94337"/>
                      <a:pt x="49703" y="95875"/>
                      <a:pt x="50567" y="96636"/>
                    </a:cubicBezTo>
                    <a:cubicBezTo>
                      <a:pt x="52208" y="98087"/>
                      <a:pt x="52986" y="99971"/>
                      <a:pt x="53971" y="101803"/>
                    </a:cubicBezTo>
                    <a:cubicBezTo>
                      <a:pt x="55440" y="104516"/>
                      <a:pt x="56771" y="107281"/>
                      <a:pt x="59933" y="108629"/>
                    </a:cubicBezTo>
                    <a:cubicBezTo>
                      <a:pt x="61661" y="109372"/>
                      <a:pt x="62629" y="111014"/>
                      <a:pt x="62664" y="113122"/>
                    </a:cubicBezTo>
                    <a:cubicBezTo>
                      <a:pt x="62716" y="116319"/>
                      <a:pt x="62871" y="119516"/>
                      <a:pt x="63096" y="122713"/>
                    </a:cubicBezTo>
                    <a:cubicBezTo>
                      <a:pt x="63251" y="125115"/>
                      <a:pt x="64426" y="127431"/>
                      <a:pt x="63631" y="129920"/>
                    </a:cubicBezTo>
                    <a:cubicBezTo>
                      <a:pt x="63303" y="130922"/>
                      <a:pt x="63459" y="131907"/>
                      <a:pt x="63839" y="132875"/>
                    </a:cubicBezTo>
                    <a:cubicBezTo>
                      <a:pt x="64323" y="134067"/>
                      <a:pt x="64461" y="135363"/>
                      <a:pt x="64288" y="136642"/>
                    </a:cubicBezTo>
                    <a:cubicBezTo>
                      <a:pt x="64184" y="137593"/>
                      <a:pt x="64582" y="138664"/>
                      <a:pt x="65653" y="139148"/>
                    </a:cubicBezTo>
                    <a:cubicBezTo>
                      <a:pt x="65680" y="139159"/>
                      <a:pt x="65711" y="139163"/>
                      <a:pt x="65743" y="139163"/>
                    </a:cubicBezTo>
                    <a:cubicBezTo>
                      <a:pt x="65886" y="139163"/>
                      <a:pt x="66069" y="139076"/>
                      <a:pt x="66205" y="139076"/>
                    </a:cubicBezTo>
                    <a:cubicBezTo>
                      <a:pt x="66332" y="139076"/>
                      <a:pt x="66419" y="139151"/>
                      <a:pt x="66397" y="139442"/>
                    </a:cubicBezTo>
                    <a:cubicBezTo>
                      <a:pt x="66362" y="139995"/>
                      <a:pt x="67071" y="140565"/>
                      <a:pt x="66293" y="141135"/>
                    </a:cubicBezTo>
                    <a:cubicBezTo>
                      <a:pt x="65895" y="141412"/>
                      <a:pt x="65360" y="142259"/>
                      <a:pt x="65774" y="142414"/>
                    </a:cubicBezTo>
                    <a:cubicBezTo>
                      <a:pt x="66898" y="142846"/>
                      <a:pt x="66500" y="143797"/>
                      <a:pt x="66777" y="144488"/>
                    </a:cubicBezTo>
                    <a:cubicBezTo>
                      <a:pt x="67468" y="146164"/>
                      <a:pt x="68505" y="147668"/>
                      <a:pt x="69801" y="148929"/>
                    </a:cubicBezTo>
                    <a:cubicBezTo>
                      <a:pt x="71823" y="150906"/>
                      <a:pt x="74091" y="152091"/>
                      <a:pt x="76808" y="152091"/>
                    </a:cubicBezTo>
                    <a:cubicBezTo>
                      <a:pt x="77226" y="152091"/>
                      <a:pt x="77656" y="152063"/>
                      <a:pt x="78096" y="152005"/>
                    </a:cubicBezTo>
                    <a:cubicBezTo>
                      <a:pt x="78355" y="151953"/>
                      <a:pt x="78580" y="151781"/>
                      <a:pt x="78718" y="151556"/>
                    </a:cubicBezTo>
                    <a:cubicBezTo>
                      <a:pt x="78874" y="151262"/>
                      <a:pt x="78615" y="151038"/>
                      <a:pt x="78355" y="150882"/>
                    </a:cubicBezTo>
                    <a:cubicBezTo>
                      <a:pt x="77595" y="150415"/>
                      <a:pt x="76835" y="149914"/>
                      <a:pt x="76040" y="149482"/>
                    </a:cubicBezTo>
                    <a:cubicBezTo>
                      <a:pt x="73914" y="148342"/>
                      <a:pt x="73551" y="146648"/>
                      <a:pt x="74899" y="144695"/>
                    </a:cubicBezTo>
                    <a:cubicBezTo>
                      <a:pt x="75608" y="143658"/>
                      <a:pt x="75694" y="142570"/>
                      <a:pt x="74173" y="142017"/>
                    </a:cubicBezTo>
                    <a:cubicBezTo>
                      <a:pt x="73707" y="141861"/>
                      <a:pt x="72929" y="141550"/>
                      <a:pt x="73551" y="140997"/>
                    </a:cubicBezTo>
                    <a:cubicBezTo>
                      <a:pt x="74260" y="140340"/>
                      <a:pt x="74260" y="139597"/>
                      <a:pt x="74415" y="138837"/>
                    </a:cubicBezTo>
                    <a:cubicBezTo>
                      <a:pt x="74605" y="137783"/>
                      <a:pt x="73534" y="136193"/>
                      <a:pt x="75677" y="135985"/>
                    </a:cubicBezTo>
                    <a:cubicBezTo>
                      <a:pt x="75746" y="135985"/>
                      <a:pt x="75850" y="135588"/>
                      <a:pt x="75798" y="135432"/>
                    </a:cubicBezTo>
                    <a:cubicBezTo>
                      <a:pt x="75444" y="134260"/>
                      <a:pt x="75867" y="133923"/>
                      <a:pt x="76900" y="133923"/>
                    </a:cubicBezTo>
                    <a:cubicBezTo>
                      <a:pt x="76978" y="133923"/>
                      <a:pt x="77060" y="133925"/>
                      <a:pt x="77146" y="133929"/>
                    </a:cubicBezTo>
                    <a:cubicBezTo>
                      <a:pt x="77188" y="133931"/>
                      <a:pt x="77231" y="133932"/>
                      <a:pt x="77272" y="133932"/>
                    </a:cubicBezTo>
                    <a:cubicBezTo>
                      <a:pt x="78202" y="133932"/>
                      <a:pt x="78980" y="133388"/>
                      <a:pt x="79427" y="132512"/>
                    </a:cubicBezTo>
                    <a:cubicBezTo>
                      <a:pt x="79859" y="131648"/>
                      <a:pt x="79738" y="130836"/>
                      <a:pt x="79047" y="130110"/>
                    </a:cubicBezTo>
                    <a:cubicBezTo>
                      <a:pt x="78857" y="129902"/>
                      <a:pt x="78822" y="129557"/>
                      <a:pt x="78701" y="129280"/>
                    </a:cubicBezTo>
                    <a:lnTo>
                      <a:pt x="78701" y="129280"/>
                    </a:lnTo>
                    <a:cubicBezTo>
                      <a:pt x="78977" y="129298"/>
                      <a:pt x="79237" y="129332"/>
                      <a:pt x="79513" y="129384"/>
                    </a:cubicBezTo>
                    <a:cubicBezTo>
                      <a:pt x="79669" y="129427"/>
                      <a:pt x="79830" y="129448"/>
                      <a:pt x="79991" y="129448"/>
                    </a:cubicBezTo>
                    <a:cubicBezTo>
                      <a:pt x="80347" y="129448"/>
                      <a:pt x="80702" y="129344"/>
                      <a:pt x="80999" y="129142"/>
                    </a:cubicBezTo>
                    <a:cubicBezTo>
                      <a:pt x="82900" y="128001"/>
                      <a:pt x="83350" y="125841"/>
                      <a:pt x="84473" y="124148"/>
                    </a:cubicBezTo>
                    <a:cubicBezTo>
                      <a:pt x="85216" y="123024"/>
                      <a:pt x="86149" y="121815"/>
                      <a:pt x="85544" y="120225"/>
                    </a:cubicBezTo>
                    <a:cubicBezTo>
                      <a:pt x="85026" y="118808"/>
                      <a:pt x="85959" y="118186"/>
                      <a:pt x="86927" y="117356"/>
                    </a:cubicBezTo>
                    <a:cubicBezTo>
                      <a:pt x="88258" y="116233"/>
                      <a:pt x="90314" y="116371"/>
                      <a:pt x="91230" y="115213"/>
                    </a:cubicBezTo>
                    <a:cubicBezTo>
                      <a:pt x="93096" y="112846"/>
                      <a:pt x="93788" y="109908"/>
                      <a:pt x="93874" y="106866"/>
                    </a:cubicBezTo>
                    <a:cubicBezTo>
                      <a:pt x="93909" y="105743"/>
                      <a:pt x="93563" y="104637"/>
                      <a:pt x="94635" y="103635"/>
                    </a:cubicBezTo>
                    <a:cubicBezTo>
                      <a:pt x="95637" y="102650"/>
                      <a:pt x="96432" y="101492"/>
                      <a:pt x="97002" y="100213"/>
                    </a:cubicBezTo>
                    <a:cubicBezTo>
                      <a:pt x="98350" y="97189"/>
                      <a:pt x="97555" y="95668"/>
                      <a:pt x="93770" y="93404"/>
                    </a:cubicBezTo>
                    <a:cubicBezTo>
                      <a:pt x="92864" y="92866"/>
                      <a:pt x="92012" y="92178"/>
                      <a:pt x="90923" y="92178"/>
                    </a:cubicBezTo>
                    <a:cubicBezTo>
                      <a:pt x="90787" y="92178"/>
                      <a:pt x="90648" y="92189"/>
                      <a:pt x="90504" y="92212"/>
                    </a:cubicBezTo>
                    <a:cubicBezTo>
                      <a:pt x="90375" y="92232"/>
                      <a:pt x="90250" y="92241"/>
                      <a:pt x="90128" y="92241"/>
                    </a:cubicBezTo>
                    <a:cubicBezTo>
                      <a:pt x="89316" y="92241"/>
                      <a:pt x="88640" y="91827"/>
                      <a:pt x="87964" y="91451"/>
                    </a:cubicBezTo>
                    <a:cubicBezTo>
                      <a:pt x="86720" y="90760"/>
                      <a:pt x="85423" y="90190"/>
                      <a:pt x="84076" y="89740"/>
                    </a:cubicBezTo>
                    <a:cubicBezTo>
                      <a:pt x="83419" y="89533"/>
                      <a:pt x="82365" y="89412"/>
                      <a:pt x="82226" y="88306"/>
                    </a:cubicBezTo>
                    <a:cubicBezTo>
                      <a:pt x="81898" y="85511"/>
                      <a:pt x="80349" y="82231"/>
                      <a:pt x="77208" y="82231"/>
                    </a:cubicBezTo>
                    <a:cubicBezTo>
                      <a:pt x="77047" y="82231"/>
                      <a:pt x="76883" y="82240"/>
                      <a:pt x="76714" y="82258"/>
                    </a:cubicBezTo>
                    <a:cubicBezTo>
                      <a:pt x="76610" y="82274"/>
                      <a:pt x="76507" y="82282"/>
                      <a:pt x="76405" y="82282"/>
                    </a:cubicBezTo>
                    <a:cubicBezTo>
                      <a:pt x="75873" y="82282"/>
                      <a:pt x="75365" y="82061"/>
                      <a:pt x="75003" y="81670"/>
                    </a:cubicBezTo>
                    <a:cubicBezTo>
                      <a:pt x="73810" y="80478"/>
                      <a:pt x="72722" y="79147"/>
                      <a:pt x="71356" y="78179"/>
                    </a:cubicBezTo>
                    <a:cubicBezTo>
                      <a:pt x="70652" y="77672"/>
                      <a:pt x="69937" y="76844"/>
                      <a:pt x="68958" y="76844"/>
                    </a:cubicBezTo>
                    <a:cubicBezTo>
                      <a:pt x="68735" y="76844"/>
                      <a:pt x="68499" y="76887"/>
                      <a:pt x="68246" y="76987"/>
                    </a:cubicBezTo>
                    <a:cubicBezTo>
                      <a:pt x="68013" y="77081"/>
                      <a:pt x="67785" y="77113"/>
                      <a:pt x="67562" y="77113"/>
                    </a:cubicBezTo>
                    <a:cubicBezTo>
                      <a:pt x="67089" y="77113"/>
                      <a:pt x="66635" y="76969"/>
                      <a:pt x="66189" y="76969"/>
                    </a:cubicBezTo>
                    <a:cubicBezTo>
                      <a:pt x="64783" y="76969"/>
                      <a:pt x="63941" y="75706"/>
                      <a:pt x="62605" y="75706"/>
                    </a:cubicBezTo>
                    <a:cubicBezTo>
                      <a:pt x="62579" y="75706"/>
                      <a:pt x="62552" y="75707"/>
                      <a:pt x="62525" y="75708"/>
                    </a:cubicBezTo>
                    <a:cubicBezTo>
                      <a:pt x="62280" y="75708"/>
                      <a:pt x="61828" y="76012"/>
                      <a:pt x="61511" y="76012"/>
                    </a:cubicBezTo>
                    <a:cubicBezTo>
                      <a:pt x="61248" y="76012"/>
                      <a:pt x="61077" y="75802"/>
                      <a:pt x="61195" y="75034"/>
                    </a:cubicBezTo>
                    <a:cubicBezTo>
                      <a:pt x="61232" y="74788"/>
                      <a:pt x="60883" y="74612"/>
                      <a:pt x="60617" y="74612"/>
                    </a:cubicBezTo>
                    <a:cubicBezTo>
                      <a:pt x="60509" y="74612"/>
                      <a:pt x="60415" y="74641"/>
                      <a:pt x="60365" y="74706"/>
                    </a:cubicBezTo>
                    <a:cubicBezTo>
                      <a:pt x="59225" y="76088"/>
                      <a:pt x="57099" y="76071"/>
                      <a:pt x="56166" y="77747"/>
                    </a:cubicBezTo>
                    <a:cubicBezTo>
                      <a:pt x="55842" y="78325"/>
                      <a:pt x="55457" y="78771"/>
                      <a:pt x="54917" y="78771"/>
                    </a:cubicBezTo>
                    <a:cubicBezTo>
                      <a:pt x="54649" y="78771"/>
                      <a:pt x="54343" y="78661"/>
                      <a:pt x="53988" y="78404"/>
                    </a:cubicBezTo>
                    <a:cubicBezTo>
                      <a:pt x="53637" y="78125"/>
                      <a:pt x="53206" y="77982"/>
                      <a:pt x="52772" y="77982"/>
                    </a:cubicBezTo>
                    <a:cubicBezTo>
                      <a:pt x="52480" y="77982"/>
                      <a:pt x="52186" y="78047"/>
                      <a:pt x="51915" y="78179"/>
                    </a:cubicBezTo>
                    <a:cubicBezTo>
                      <a:pt x="51373" y="78410"/>
                      <a:pt x="50918" y="78527"/>
                      <a:pt x="50541" y="78527"/>
                    </a:cubicBezTo>
                    <a:cubicBezTo>
                      <a:pt x="49618" y="78527"/>
                      <a:pt x="49166" y="77825"/>
                      <a:pt x="49080" y="76365"/>
                    </a:cubicBezTo>
                    <a:cubicBezTo>
                      <a:pt x="49046" y="75397"/>
                      <a:pt x="49184" y="74446"/>
                      <a:pt x="49478" y="73530"/>
                    </a:cubicBezTo>
                    <a:cubicBezTo>
                      <a:pt x="50012" y="71861"/>
                      <a:pt x="49095" y="70692"/>
                      <a:pt x="47366" y="70692"/>
                    </a:cubicBezTo>
                    <a:cubicBezTo>
                      <a:pt x="47305" y="70692"/>
                      <a:pt x="47243" y="70693"/>
                      <a:pt x="47179" y="70696"/>
                    </a:cubicBezTo>
                    <a:cubicBezTo>
                      <a:pt x="46730" y="70714"/>
                      <a:pt x="46281" y="70765"/>
                      <a:pt x="45814" y="70783"/>
                    </a:cubicBezTo>
                    <a:cubicBezTo>
                      <a:pt x="45755" y="70784"/>
                      <a:pt x="45699" y="70786"/>
                      <a:pt x="45645" y="70786"/>
                    </a:cubicBezTo>
                    <a:cubicBezTo>
                      <a:pt x="45148" y="70786"/>
                      <a:pt x="44886" y="70683"/>
                      <a:pt x="45088" y="69919"/>
                    </a:cubicBezTo>
                    <a:cubicBezTo>
                      <a:pt x="45469" y="68484"/>
                      <a:pt x="46143" y="67240"/>
                      <a:pt x="46886" y="65996"/>
                    </a:cubicBezTo>
                    <a:cubicBezTo>
                      <a:pt x="47214" y="65443"/>
                      <a:pt x="47231" y="64993"/>
                      <a:pt x="46747" y="64613"/>
                    </a:cubicBezTo>
                    <a:cubicBezTo>
                      <a:pt x="46406" y="64334"/>
                      <a:pt x="45929" y="64209"/>
                      <a:pt x="45417" y="64209"/>
                    </a:cubicBezTo>
                    <a:cubicBezTo>
                      <a:pt x="44221" y="64209"/>
                      <a:pt x="42833" y="64889"/>
                      <a:pt x="42531" y="65857"/>
                    </a:cubicBezTo>
                    <a:cubicBezTo>
                      <a:pt x="42161" y="67044"/>
                      <a:pt x="40793" y="67929"/>
                      <a:pt x="39553" y="67929"/>
                    </a:cubicBezTo>
                    <a:cubicBezTo>
                      <a:pt x="39113" y="67929"/>
                      <a:pt x="38689" y="67817"/>
                      <a:pt x="38331" y="67568"/>
                    </a:cubicBezTo>
                    <a:cubicBezTo>
                      <a:pt x="36966" y="66601"/>
                      <a:pt x="35998" y="64872"/>
                      <a:pt x="36517" y="63455"/>
                    </a:cubicBezTo>
                    <a:cubicBezTo>
                      <a:pt x="37571" y="60569"/>
                      <a:pt x="37986" y="56802"/>
                      <a:pt x="41822" y="56093"/>
                    </a:cubicBezTo>
                    <a:cubicBezTo>
                      <a:pt x="44259" y="55627"/>
                      <a:pt x="46696" y="55299"/>
                      <a:pt x="49167" y="55126"/>
                    </a:cubicBezTo>
                    <a:cubicBezTo>
                      <a:pt x="49252" y="55120"/>
                      <a:pt x="49338" y="55117"/>
                      <a:pt x="49425" y="55117"/>
                    </a:cubicBezTo>
                    <a:cubicBezTo>
                      <a:pt x="50819" y="55117"/>
                      <a:pt x="52364" y="55920"/>
                      <a:pt x="51811" y="58133"/>
                    </a:cubicBezTo>
                    <a:cubicBezTo>
                      <a:pt x="51707" y="58582"/>
                      <a:pt x="52087" y="59204"/>
                      <a:pt x="52329" y="59688"/>
                    </a:cubicBezTo>
                    <a:cubicBezTo>
                      <a:pt x="52602" y="60250"/>
                      <a:pt x="52992" y="60846"/>
                      <a:pt x="53666" y="60846"/>
                    </a:cubicBezTo>
                    <a:cubicBezTo>
                      <a:pt x="53675" y="60846"/>
                      <a:pt x="53685" y="60846"/>
                      <a:pt x="53695" y="60846"/>
                    </a:cubicBezTo>
                    <a:cubicBezTo>
                      <a:pt x="54455" y="60811"/>
                      <a:pt x="54628" y="60085"/>
                      <a:pt x="54852" y="59498"/>
                    </a:cubicBezTo>
                    <a:cubicBezTo>
                      <a:pt x="55146" y="58703"/>
                      <a:pt x="55146" y="57822"/>
                      <a:pt x="54887" y="57027"/>
                    </a:cubicBezTo>
                    <a:cubicBezTo>
                      <a:pt x="54127" y="54642"/>
                      <a:pt x="54922" y="53017"/>
                      <a:pt x="57116" y="51894"/>
                    </a:cubicBezTo>
                    <a:cubicBezTo>
                      <a:pt x="58291" y="51307"/>
                      <a:pt x="59328" y="50442"/>
                      <a:pt x="60469" y="49786"/>
                    </a:cubicBezTo>
                    <a:cubicBezTo>
                      <a:pt x="62128" y="48818"/>
                      <a:pt x="61575" y="46641"/>
                      <a:pt x="63096" y="45448"/>
                    </a:cubicBezTo>
                    <a:cubicBezTo>
                      <a:pt x="64720" y="44169"/>
                      <a:pt x="65757" y="42113"/>
                      <a:pt x="68194" y="42061"/>
                    </a:cubicBezTo>
                    <a:cubicBezTo>
                      <a:pt x="68574" y="42044"/>
                      <a:pt x="69006" y="41888"/>
                      <a:pt x="69075" y="41456"/>
                    </a:cubicBezTo>
                    <a:cubicBezTo>
                      <a:pt x="69369" y="39711"/>
                      <a:pt x="70924" y="39417"/>
                      <a:pt x="72151" y="38760"/>
                    </a:cubicBezTo>
                    <a:cubicBezTo>
                      <a:pt x="72321" y="38667"/>
                      <a:pt x="72565" y="38512"/>
                      <a:pt x="72753" y="38512"/>
                    </a:cubicBezTo>
                    <a:cubicBezTo>
                      <a:pt x="72950" y="38512"/>
                      <a:pt x="73086" y="38680"/>
                      <a:pt x="73015" y="39261"/>
                    </a:cubicBezTo>
                    <a:cubicBezTo>
                      <a:pt x="72956" y="39796"/>
                      <a:pt x="73330" y="40078"/>
                      <a:pt x="73743" y="40078"/>
                    </a:cubicBezTo>
                    <a:cubicBezTo>
                      <a:pt x="73931" y="40078"/>
                      <a:pt x="74127" y="40020"/>
                      <a:pt x="74294" y="39901"/>
                    </a:cubicBezTo>
                    <a:cubicBezTo>
                      <a:pt x="75746" y="38898"/>
                      <a:pt x="77457" y="38501"/>
                      <a:pt x="78995" y="37723"/>
                    </a:cubicBezTo>
                    <a:cubicBezTo>
                      <a:pt x="79738" y="37326"/>
                      <a:pt x="80291" y="36773"/>
                      <a:pt x="79790" y="35995"/>
                    </a:cubicBezTo>
                    <a:cubicBezTo>
                      <a:pt x="79597" y="35708"/>
                      <a:pt x="79414" y="35603"/>
                      <a:pt x="79239" y="35603"/>
                    </a:cubicBezTo>
                    <a:cubicBezTo>
                      <a:pt x="78865" y="35603"/>
                      <a:pt x="78524" y="36083"/>
                      <a:pt x="78183" y="36306"/>
                    </a:cubicBezTo>
                    <a:cubicBezTo>
                      <a:pt x="77820" y="36545"/>
                      <a:pt x="77447" y="36741"/>
                      <a:pt x="77083" y="36741"/>
                    </a:cubicBezTo>
                    <a:cubicBezTo>
                      <a:pt x="76789" y="36741"/>
                      <a:pt x="76501" y="36612"/>
                      <a:pt x="76230" y="36272"/>
                    </a:cubicBezTo>
                    <a:cubicBezTo>
                      <a:pt x="75677" y="35563"/>
                      <a:pt x="76126" y="35148"/>
                      <a:pt x="76731" y="34751"/>
                    </a:cubicBezTo>
                    <a:cubicBezTo>
                      <a:pt x="77318" y="34371"/>
                      <a:pt x="77284" y="33818"/>
                      <a:pt x="77025" y="33196"/>
                    </a:cubicBezTo>
                    <a:cubicBezTo>
                      <a:pt x="76921" y="32919"/>
                      <a:pt x="76161" y="33023"/>
                      <a:pt x="76593" y="32643"/>
                    </a:cubicBezTo>
                    <a:cubicBezTo>
                      <a:pt x="76708" y="32536"/>
                      <a:pt x="76805" y="32492"/>
                      <a:pt x="76888" y="32492"/>
                    </a:cubicBezTo>
                    <a:cubicBezTo>
                      <a:pt x="77143" y="32492"/>
                      <a:pt x="77279" y="32892"/>
                      <a:pt x="77474" y="33126"/>
                    </a:cubicBezTo>
                    <a:cubicBezTo>
                      <a:pt x="77830" y="33563"/>
                      <a:pt x="78559" y="33892"/>
                      <a:pt x="79019" y="33892"/>
                    </a:cubicBezTo>
                    <a:cubicBezTo>
                      <a:pt x="79251" y="33892"/>
                      <a:pt x="79415" y="33808"/>
                      <a:pt x="79427" y="33610"/>
                    </a:cubicBezTo>
                    <a:cubicBezTo>
                      <a:pt x="79485" y="32639"/>
                      <a:pt x="79866" y="32465"/>
                      <a:pt x="80317" y="32465"/>
                    </a:cubicBezTo>
                    <a:cubicBezTo>
                      <a:pt x="80569" y="32465"/>
                      <a:pt x="80843" y="32519"/>
                      <a:pt x="81095" y="32519"/>
                    </a:cubicBezTo>
                    <a:cubicBezTo>
                      <a:pt x="81194" y="32519"/>
                      <a:pt x="81290" y="32511"/>
                      <a:pt x="81380" y="32487"/>
                    </a:cubicBezTo>
                    <a:cubicBezTo>
                      <a:pt x="81894" y="32340"/>
                      <a:pt x="82271" y="31830"/>
                      <a:pt x="82830" y="31830"/>
                    </a:cubicBezTo>
                    <a:cubicBezTo>
                      <a:pt x="82928" y="31830"/>
                      <a:pt x="83031" y="31846"/>
                      <a:pt x="83142" y="31882"/>
                    </a:cubicBezTo>
                    <a:cubicBezTo>
                      <a:pt x="82658" y="32470"/>
                      <a:pt x="82192" y="33075"/>
                      <a:pt x="81708" y="33679"/>
                    </a:cubicBezTo>
                    <a:cubicBezTo>
                      <a:pt x="81604" y="33766"/>
                      <a:pt x="81483" y="33835"/>
                      <a:pt x="81362" y="33904"/>
                    </a:cubicBezTo>
                    <a:cubicBezTo>
                      <a:pt x="81034" y="34129"/>
                      <a:pt x="80775" y="34423"/>
                      <a:pt x="80878" y="34872"/>
                    </a:cubicBezTo>
                    <a:cubicBezTo>
                      <a:pt x="80999" y="35304"/>
                      <a:pt x="81380" y="35252"/>
                      <a:pt x="81673" y="35425"/>
                    </a:cubicBezTo>
                    <a:cubicBezTo>
                      <a:pt x="81973" y="35596"/>
                      <a:pt x="82292" y="35648"/>
                      <a:pt x="82615" y="35648"/>
                    </a:cubicBezTo>
                    <a:cubicBezTo>
                      <a:pt x="83130" y="35648"/>
                      <a:pt x="83658" y="35514"/>
                      <a:pt x="84141" y="35514"/>
                    </a:cubicBezTo>
                    <a:cubicBezTo>
                      <a:pt x="84489" y="35514"/>
                      <a:pt x="84814" y="35584"/>
                      <a:pt x="85095" y="35822"/>
                    </a:cubicBezTo>
                    <a:cubicBezTo>
                      <a:pt x="85535" y="36187"/>
                      <a:pt x="85875" y="36332"/>
                      <a:pt x="86134" y="36332"/>
                    </a:cubicBezTo>
                    <a:cubicBezTo>
                      <a:pt x="86710" y="36332"/>
                      <a:pt x="86887" y="35618"/>
                      <a:pt x="86875" y="35010"/>
                    </a:cubicBezTo>
                    <a:cubicBezTo>
                      <a:pt x="86858" y="34215"/>
                      <a:pt x="87601" y="32729"/>
                      <a:pt x="85665" y="32625"/>
                    </a:cubicBezTo>
                    <a:cubicBezTo>
                      <a:pt x="84991" y="32591"/>
                      <a:pt x="85130" y="31986"/>
                      <a:pt x="85596" y="31485"/>
                    </a:cubicBezTo>
                    <a:cubicBezTo>
                      <a:pt x="87186" y="29791"/>
                      <a:pt x="86650" y="27527"/>
                      <a:pt x="84508" y="26767"/>
                    </a:cubicBezTo>
                    <a:cubicBezTo>
                      <a:pt x="84006" y="26594"/>
                      <a:pt x="83557" y="26214"/>
                      <a:pt x="83661" y="25834"/>
                    </a:cubicBezTo>
                    <a:cubicBezTo>
                      <a:pt x="83972" y="24503"/>
                      <a:pt x="83039" y="23432"/>
                      <a:pt x="83090" y="22170"/>
                    </a:cubicBezTo>
                    <a:cubicBezTo>
                      <a:pt x="83108" y="21773"/>
                      <a:pt x="83073" y="21375"/>
                      <a:pt x="82624" y="21220"/>
                    </a:cubicBezTo>
                    <a:cubicBezTo>
                      <a:pt x="82529" y="21188"/>
                      <a:pt x="82437" y="21174"/>
                      <a:pt x="82348" y="21174"/>
                    </a:cubicBezTo>
                    <a:cubicBezTo>
                      <a:pt x="82049" y="21174"/>
                      <a:pt x="81787" y="21339"/>
                      <a:pt x="81587" y="21565"/>
                    </a:cubicBezTo>
                    <a:cubicBezTo>
                      <a:pt x="81086" y="22135"/>
                      <a:pt x="80464" y="22602"/>
                      <a:pt x="79755" y="22913"/>
                    </a:cubicBezTo>
                    <a:cubicBezTo>
                      <a:pt x="79583" y="22995"/>
                      <a:pt x="79411" y="23071"/>
                      <a:pt x="79247" y="23071"/>
                    </a:cubicBezTo>
                    <a:cubicBezTo>
                      <a:pt x="79097" y="23071"/>
                      <a:pt x="78954" y="23008"/>
                      <a:pt x="78822" y="22827"/>
                    </a:cubicBezTo>
                    <a:cubicBezTo>
                      <a:pt x="78563" y="22498"/>
                      <a:pt x="78753" y="22274"/>
                      <a:pt x="78960" y="22015"/>
                    </a:cubicBezTo>
                    <a:cubicBezTo>
                      <a:pt x="79496" y="21254"/>
                      <a:pt x="79254" y="20736"/>
                      <a:pt x="78459" y="20338"/>
                    </a:cubicBezTo>
                    <a:cubicBezTo>
                      <a:pt x="78131" y="20165"/>
                      <a:pt x="77837" y="19941"/>
                      <a:pt x="77578" y="19664"/>
                    </a:cubicBezTo>
                    <a:cubicBezTo>
                      <a:pt x="77168" y="19146"/>
                      <a:pt x="76356" y="18913"/>
                      <a:pt x="75491" y="18913"/>
                    </a:cubicBezTo>
                    <a:cubicBezTo>
                      <a:pt x="74278" y="18913"/>
                      <a:pt x="72961" y="19371"/>
                      <a:pt x="72497" y="20148"/>
                    </a:cubicBezTo>
                    <a:cubicBezTo>
                      <a:pt x="72065" y="20874"/>
                      <a:pt x="71788" y="21824"/>
                      <a:pt x="70803" y="22170"/>
                    </a:cubicBezTo>
                    <a:cubicBezTo>
                      <a:pt x="70354" y="22326"/>
                      <a:pt x="70043" y="22792"/>
                      <a:pt x="70337" y="23276"/>
                    </a:cubicBezTo>
                    <a:cubicBezTo>
                      <a:pt x="71356" y="25004"/>
                      <a:pt x="70043" y="25488"/>
                      <a:pt x="68902" y="26024"/>
                    </a:cubicBezTo>
                    <a:cubicBezTo>
                      <a:pt x="67693" y="26577"/>
                      <a:pt x="66241" y="26801"/>
                      <a:pt x="66345" y="28685"/>
                    </a:cubicBezTo>
                    <a:cubicBezTo>
                      <a:pt x="66379" y="29117"/>
                      <a:pt x="65895" y="29601"/>
                      <a:pt x="65584" y="30016"/>
                    </a:cubicBezTo>
                    <a:cubicBezTo>
                      <a:pt x="65442" y="30197"/>
                      <a:pt x="65232" y="30465"/>
                      <a:pt x="64983" y="30465"/>
                    </a:cubicBezTo>
                    <a:cubicBezTo>
                      <a:pt x="64899" y="30465"/>
                      <a:pt x="64811" y="30435"/>
                      <a:pt x="64720" y="30361"/>
                    </a:cubicBezTo>
                    <a:cubicBezTo>
                      <a:pt x="64409" y="30120"/>
                      <a:pt x="64288" y="29705"/>
                      <a:pt x="64409" y="29342"/>
                    </a:cubicBezTo>
                    <a:cubicBezTo>
                      <a:pt x="64893" y="27596"/>
                      <a:pt x="65083" y="25989"/>
                      <a:pt x="62508" y="25903"/>
                    </a:cubicBezTo>
                    <a:cubicBezTo>
                      <a:pt x="62249" y="25903"/>
                      <a:pt x="61938" y="25644"/>
                      <a:pt x="61748" y="25436"/>
                    </a:cubicBezTo>
                    <a:cubicBezTo>
                      <a:pt x="61084" y="24759"/>
                      <a:pt x="60400" y="24243"/>
                      <a:pt x="59552" y="24243"/>
                    </a:cubicBezTo>
                    <a:cubicBezTo>
                      <a:pt x="59252" y="24243"/>
                      <a:pt x="58932" y="24307"/>
                      <a:pt x="58585" y="24451"/>
                    </a:cubicBezTo>
                    <a:cubicBezTo>
                      <a:pt x="58566" y="24457"/>
                      <a:pt x="58545" y="24459"/>
                      <a:pt x="58523" y="24459"/>
                    </a:cubicBezTo>
                    <a:cubicBezTo>
                      <a:pt x="58409" y="24459"/>
                      <a:pt x="58269" y="24394"/>
                      <a:pt x="58153" y="24365"/>
                    </a:cubicBezTo>
                    <a:cubicBezTo>
                      <a:pt x="58758" y="23501"/>
                      <a:pt x="57687" y="22429"/>
                      <a:pt x="58827" y="21462"/>
                    </a:cubicBezTo>
                    <a:cubicBezTo>
                      <a:pt x="61800" y="18990"/>
                      <a:pt x="65757" y="18558"/>
                      <a:pt x="68781" y="16294"/>
                    </a:cubicBezTo>
                    <a:lnTo>
                      <a:pt x="69455" y="15828"/>
                    </a:lnTo>
                    <a:cubicBezTo>
                      <a:pt x="70337" y="15586"/>
                      <a:pt x="71218" y="15206"/>
                      <a:pt x="72117" y="15119"/>
                    </a:cubicBezTo>
                    <a:cubicBezTo>
                      <a:pt x="74346" y="14912"/>
                      <a:pt x="75331" y="13910"/>
                      <a:pt x="75262" y="11767"/>
                    </a:cubicBezTo>
                    <a:cubicBezTo>
                      <a:pt x="75262" y="11596"/>
                      <a:pt x="75299" y="11543"/>
                      <a:pt x="75353" y="11543"/>
                    </a:cubicBezTo>
                    <a:cubicBezTo>
                      <a:pt x="75441" y="11543"/>
                      <a:pt x="75574" y="11687"/>
                      <a:pt x="75659" y="11698"/>
                    </a:cubicBezTo>
                    <a:cubicBezTo>
                      <a:pt x="76835" y="11749"/>
                      <a:pt x="77733" y="12683"/>
                      <a:pt x="78943" y="12752"/>
                    </a:cubicBezTo>
                    <a:cubicBezTo>
                      <a:pt x="79461" y="12769"/>
                      <a:pt x="79945" y="13391"/>
                      <a:pt x="80412" y="13789"/>
                    </a:cubicBezTo>
                    <a:cubicBezTo>
                      <a:pt x="80395" y="13944"/>
                      <a:pt x="80325" y="14082"/>
                      <a:pt x="80204" y="14203"/>
                    </a:cubicBezTo>
                    <a:cubicBezTo>
                      <a:pt x="79099" y="14649"/>
                      <a:pt x="78211" y="15599"/>
                      <a:pt x="76924" y="15599"/>
                    </a:cubicBezTo>
                    <a:cubicBezTo>
                      <a:pt x="76763" y="15599"/>
                      <a:pt x="76595" y="15584"/>
                      <a:pt x="76420" y="15551"/>
                    </a:cubicBezTo>
                    <a:cubicBezTo>
                      <a:pt x="76325" y="15534"/>
                      <a:pt x="76229" y="15525"/>
                      <a:pt x="76135" y="15525"/>
                    </a:cubicBezTo>
                    <a:cubicBezTo>
                      <a:pt x="75478" y="15525"/>
                      <a:pt x="74895" y="15947"/>
                      <a:pt x="74985" y="16778"/>
                    </a:cubicBezTo>
                    <a:cubicBezTo>
                      <a:pt x="75041" y="17437"/>
                      <a:pt x="75422" y="17620"/>
                      <a:pt x="75866" y="17620"/>
                    </a:cubicBezTo>
                    <a:cubicBezTo>
                      <a:pt x="76109" y="17620"/>
                      <a:pt x="76372" y="17565"/>
                      <a:pt x="76610" y="17504"/>
                    </a:cubicBezTo>
                    <a:cubicBezTo>
                      <a:pt x="76822" y="17451"/>
                      <a:pt x="77015" y="17425"/>
                      <a:pt x="77193" y="17425"/>
                    </a:cubicBezTo>
                    <a:cubicBezTo>
                      <a:pt x="77828" y="17425"/>
                      <a:pt x="78286" y="17750"/>
                      <a:pt x="78839" y="18316"/>
                    </a:cubicBezTo>
                    <a:cubicBezTo>
                      <a:pt x="79617" y="19094"/>
                      <a:pt x="80723" y="19612"/>
                      <a:pt x="81794" y="19993"/>
                    </a:cubicBezTo>
                    <a:cubicBezTo>
                      <a:pt x="81906" y="20034"/>
                      <a:pt x="82005" y="20053"/>
                      <a:pt x="82094" y="20053"/>
                    </a:cubicBezTo>
                    <a:cubicBezTo>
                      <a:pt x="82595" y="20053"/>
                      <a:pt x="82747" y="19445"/>
                      <a:pt x="82762" y="18887"/>
                    </a:cubicBezTo>
                    <a:cubicBezTo>
                      <a:pt x="82805" y="18878"/>
                      <a:pt x="82849" y="18874"/>
                      <a:pt x="82892" y="18874"/>
                    </a:cubicBezTo>
                    <a:cubicBezTo>
                      <a:pt x="82935" y="18874"/>
                      <a:pt x="82978" y="18878"/>
                      <a:pt x="83021" y="18887"/>
                    </a:cubicBezTo>
                    <a:cubicBezTo>
                      <a:pt x="83375" y="18985"/>
                      <a:pt x="83662" y="19030"/>
                      <a:pt x="83892" y="19030"/>
                    </a:cubicBezTo>
                    <a:cubicBezTo>
                      <a:pt x="85038" y="19030"/>
                      <a:pt x="84816" y="17932"/>
                      <a:pt x="84629" y="16882"/>
                    </a:cubicBezTo>
                    <a:cubicBezTo>
                      <a:pt x="84577" y="16588"/>
                      <a:pt x="84404" y="16122"/>
                      <a:pt x="84525" y="16018"/>
                    </a:cubicBezTo>
                    <a:cubicBezTo>
                      <a:pt x="84606" y="15948"/>
                      <a:pt x="84680" y="15920"/>
                      <a:pt x="84749" y="15920"/>
                    </a:cubicBezTo>
                    <a:cubicBezTo>
                      <a:pt x="84985" y="15920"/>
                      <a:pt x="85161" y="16252"/>
                      <a:pt x="85389" y="16346"/>
                    </a:cubicBezTo>
                    <a:cubicBezTo>
                      <a:pt x="85637" y="16436"/>
                      <a:pt x="85876" y="16474"/>
                      <a:pt x="86110" y="16474"/>
                    </a:cubicBezTo>
                    <a:cubicBezTo>
                      <a:pt x="86771" y="16474"/>
                      <a:pt x="87381" y="16174"/>
                      <a:pt x="87981" y="15931"/>
                    </a:cubicBezTo>
                    <a:cubicBezTo>
                      <a:pt x="88344" y="15793"/>
                      <a:pt x="88500" y="15275"/>
                      <a:pt x="88258" y="15033"/>
                    </a:cubicBezTo>
                    <a:cubicBezTo>
                      <a:pt x="87065" y="13754"/>
                      <a:pt x="85976" y="12406"/>
                      <a:pt x="84819" y="11110"/>
                    </a:cubicBezTo>
                    <a:cubicBezTo>
                      <a:pt x="84162" y="10350"/>
                      <a:pt x="83160" y="9779"/>
                      <a:pt x="82537" y="8915"/>
                    </a:cubicBezTo>
                    <a:cubicBezTo>
                      <a:pt x="82209" y="8379"/>
                      <a:pt x="81639" y="8034"/>
                      <a:pt x="81017" y="7999"/>
                    </a:cubicBezTo>
                    <a:cubicBezTo>
                      <a:pt x="80983" y="7995"/>
                      <a:pt x="80950" y="7994"/>
                      <a:pt x="80916" y="7994"/>
                    </a:cubicBezTo>
                    <a:cubicBezTo>
                      <a:pt x="80688" y="7994"/>
                      <a:pt x="80453" y="8074"/>
                      <a:pt x="80228" y="8074"/>
                    </a:cubicBezTo>
                    <a:cubicBezTo>
                      <a:pt x="80056" y="8074"/>
                      <a:pt x="79890" y="8027"/>
                      <a:pt x="79738" y="7861"/>
                    </a:cubicBezTo>
                    <a:cubicBezTo>
                      <a:pt x="80170" y="7757"/>
                      <a:pt x="80602" y="7654"/>
                      <a:pt x="81017" y="7585"/>
                    </a:cubicBezTo>
                    <a:cubicBezTo>
                      <a:pt x="81518" y="7481"/>
                      <a:pt x="82192" y="7567"/>
                      <a:pt x="82226" y="6859"/>
                    </a:cubicBezTo>
                    <a:cubicBezTo>
                      <a:pt x="82278" y="6202"/>
                      <a:pt x="81673" y="6167"/>
                      <a:pt x="81207" y="6046"/>
                    </a:cubicBezTo>
                    <a:cubicBezTo>
                      <a:pt x="81086" y="6012"/>
                      <a:pt x="80948" y="5960"/>
                      <a:pt x="80844" y="5891"/>
                    </a:cubicBezTo>
                    <a:cubicBezTo>
                      <a:pt x="80958" y="5878"/>
                      <a:pt x="81101" y="5837"/>
                      <a:pt x="81223" y="5837"/>
                    </a:cubicBezTo>
                    <a:cubicBezTo>
                      <a:pt x="81267" y="5837"/>
                      <a:pt x="81309" y="5843"/>
                      <a:pt x="81345" y="5856"/>
                    </a:cubicBezTo>
                    <a:cubicBezTo>
                      <a:pt x="81816" y="6065"/>
                      <a:pt x="82272" y="6151"/>
                      <a:pt x="82714" y="6151"/>
                    </a:cubicBezTo>
                    <a:cubicBezTo>
                      <a:pt x="83993" y="6151"/>
                      <a:pt x="85157" y="5437"/>
                      <a:pt x="86236" y="4923"/>
                    </a:cubicBezTo>
                    <a:cubicBezTo>
                      <a:pt x="89182" y="3528"/>
                      <a:pt x="92334" y="3094"/>
                      <a:pt x="95401" y="2235"/>
                    </a:cubicBezTo>
                    <a:lnTo>
                      <a:pt x="95401" y="2235"/>
                    </a:lnTo>
                    <a:cubicBezTo>
                      <a:pt x="93986" y="3267"/>
                      <a:pt x="92263" y="3834"/>
                      <a:pt x="90504" y="3834"/>
                    </a:cubicBezTo>
                    <a:cubicBezTo>
                      <a:pt x="90401" y="3834"/>
                      <a:pt x="90295" y="3831"/>
                      <a:pt x="90191" y="3831"/>
                    </a:cubicBezTo>
                    <a:cubicBezTo>
                      <a:pt x="89827" y="3831"/>
                      <a:pt x="89479" y="3873"/>
                      <a:pt x="89277" y="4249"/>
                    </a:cubicBezTo>
                    <a:cubicBezTo>
                      <a:pt x="89018" y="4802"/>
                      <a:pt x="89467" y="5113"/>
                      <a:pt x="89744" y="5528"/>
                    </a:cubicBezTo>
                    <a:cubicBezTo>
                      <a:pt x="90251" y="6307"/>
                      <a:pt x="90887" y="6586"/>
                      <a:pt x="91608" y="6586"/>
                    </a:cubicBezTo>
                    <a:cubicBezTo>
                      <a:pt x="91943" y="6586"/>
                      <a:pt x="92297" y="6525"/>
                      <a:pt x="92664" y="6427"/>
                    </a:cubicBezTo>
                    <a:cubicBezTo>
                      <a:pt x="93037" y="6322"/>
                      <a:pt x="93404" y="6272"/>
                      <a:pt x="93755" y="6272"/>
                    </a:cubicBezTo>
                    <a:cubicBezTo>
                      <a:pt x="95314" y="6272"/>
                      <a:pt x="96561" y="7243"/>
                      <a:pt x="96518" y="8639"/>
                    </a:cubicBezTo>
                    <a:cubicBezTo>
                      <a:pt x="96501" y="9123"/>
                      <a:pt x="96000" y="9710"/>
                      <a:pt x="96155" y="10073"/>
                    </a:cubicBezTo>
                    <a:cubicBezTo>
                      <a:pt x="96656" y="11300"/>
                      <a:pt x="95758" y="12302"/>
                      <a:pt x="95378" y="13045"/>
                    </a:cubicBezTo>
                    <a:cubicBezTo>
                      <a:pt x="94393" y="15016"/>
                      <a:pt x="93649" y="16709"/>
                      <a:pt x="95412" y="18541"/>
                    </a:cubicBezTo>
                    <a:cubicBezTo>
                      <a:pt x="95602" y="18714"/>
                      <a:pt x="95723" y="18938"/>
                      <a:pt x="95758" y="19180"/>
                    </a:cubicBezTo>
                    <a:cubicBezTo>
                      <a:pt x="95810" y="21358"/>
                      <a:pt x="97901" y="20788"/>
                      <a:pt x="99007" y="21479"/>
                    </a:cubicBezTo>
                    <a:cubicBezTo>
                      <a:pt x="99192" y="21597"/>
                      <a:pt x="99367" y="21648"/>
                      <a:pt x="99531" y="21648"/>
                    </a:cubicBezTo>
                    <a:cubicBezTo>
                      <a:pt x="100207" y="21648"/>
                      <a:pt x="100708" y="20784"/>
                      <a:pt x="101098" y="20200"/>
                    </a:cubicBezTo>
                    <a:cubicBezTo>
                      <a:pt x="102256" y="18472"/>
                      <a:pt x="104088" y="17055"/>
                      <a:pt x="105729" y="16536"/>
                    </a:cubicBezTo>
                    <a:cubicBezTo>
                      <a:pt x="109220" y="15396"/>
                      <a:pt x="112486" y="13547"/>
                      <a:pt x="116254" y="13115"/>
                    </a:cubicBezTo>
                    <a:cubicBezTo>
                      <a:pt x="117965" y="12907"/>
                      <a:pt x="119935" y="12320"/>
                      <a:pt x="120021" y="9883"/>
                    </a:cubicBezTo>
                    <a:cubicBezTo>
                      <a:pt x="120021" y="9693"/>
                      <a:pt x="120349" y="9485"/>
                      <a:pt x="120557" y="9330"/>
                    </a:cubicBezTo>
                    <a:cubicBezTo>
                      <a:pt x="121663" y="8552"/>
                      <a:pt x="123132" y="8034"/>
                      <a:pt x="122631" y="6202"/>
                    </a:cubicBezTo>
                    <a:cubicBezTo>
                      <a:pt x="122594" y="6055"/>
                      <a:pt x="122626" y="6020"/>
                      <a:pt x="122682" y="6020"/>
                    </a:cubicBezTo>
                    <a:cubicBezTo>
                      <a:pt x="122731" y="6020"/>
                      <a:pt x="122799" y="6046"/>
                      <a:pt x="122855" y="6046"/>
                    </a:cubicBezTo>
                    <a:cubicBezTo>
                      <a:pt x="122928" y="6051"/>
                      <a:pt x="122998" y="6053"/>
                      <a:pt x="123064" y="6053"/>
                    </a:cubicBezTo>
                    <a:cubicBezTo>
                      <a:pt x="124269" y="6053"/>
                      <a:pt x="124381" y="5321"/>
                      <a:pt x="123840" y="4387"/>
                    </a:cubicBezTo>
                    <a:cubicBezTo>
                      <a:pt x="123581" y="3921"/>
                      <a:pt x="123875" y="3955"/>
                      <a:pt x="124048" y="3817"/>
                    </a:cubicBezTo>
                    <a:cubicBezTo>
                      <a:pt x="125240" y="2867"/>
                      <a:pt x="126640" y="2728"/>
                      <a:pt x="128092" y="2659"/>
                    </a:cubicBezTo>
                    <a:cubicBezTo>
                      <a:pt x="128575" y="2625"/>
                      <a:pt x="129180" y="2521"/>
                      <a:pt x="129249" y="1934"/>
                    </a:cubicBezTo>
                    <a:cubicBezTo>
                      <a:pt x="129301" y="1363"/>
                      <a:pt x="128714" y="1242"/>
                      <a:pt x="128299" y="1190"/>
                    </a:cubicBezTo>
                    <a:cubicBezTo>
                      <a:pt x="125707" y="948"/>
                      <a:pt x="123132" y="430"/>
                      <a:pt x="120557" y="171"/>
                    </a:cubicBezTo>
                    <a:cubicBezTo>
                      <a:pt x="119360" y="50"/>
                      <a:pt x="118163" y="0"/>
                      <a:pt x="116966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3030;p54">
                <a:extLst>
                  <a:ext uri="{FF2B5EF4-FFF2-40B4-BE49-F238E27FC236}">
                    <a16:creationId xmlns:a16="http://schemas.microsoft.com/office/drawing/2014/main" id="{BF59CA1E-F474-7AF6-44CD-5E8401827BE9}"/>
                  </a:ext>
                </a:extLst>
              </p:cNvPr>
              <p:cNvSpPr/>
              <p:nvPr/>
            </p:nvSpPr>
            <p:spPr>
              <a:xfrm>
                <a:off x="1705334" y="855924"/>
                <a:ext cx="283000" cy="91675"/>
              </a:xfrm>
              <a:custGeom>
                <a:avLst/>
                <a:gdLst/>
                <a:ahLst/>
                <a:cxnLst/>
                <a:rect l="l" t="t" r="r" b="b"/>
                <a:pathLst>
                  <a:path w="11320" h="3667" extrusionOk="0">
                    <a:moveTo>
                      <a:pt x="6214" y="0"/>
                    </a:moveTo>
                    <a:cubicBezTo>
                      <a:pt x="5926" y="0"/>
                      <a:pt x="5584" y="48"/>
                      <a:pt x="5219" y="71"/>
                    </a:cubicBezTo>
                    <a:cubicBezTo>
                      <a:pt x="5082" y="56"/>
                      <a:pt x="4943" y="49"/>
                      <a:pt x="4804" y="49"/>
                    </a:cubicBezTo>
                    <a:cubicBezTo>
                      <a:pt x="3493" y="49"/>
                      <a:pt x="2115" y="667"/>
                      <a:pt x="709" y="1073"/>
                    </a:cubicBezTo>
                    <a:cubicBezTo>
                      <a:pt x="432" y="1177"/>
                      <a:pt x="208" y="1401"/>
                      <a:pt x="69" y="1678"/>
                    </a:cubicBezTo>
                    <a:cubicBezTo>
                      <a:pt x="0" y="1781"/>
                      <a:pt x="242" y="2213"/>
                      <a:pt x="363" y="2231"/>
                    </a:cubicBezTo>
                    <a:cubicBezTo>
                      <a:pt x="2163" y="2438"/>
                      <a:pt x="3786" y="3667"/>
                      <a:pt x="5640" y="3667"/>
                    </a:cubicBezTo>
                    <a:cubicBezTo>
                      <a:pt x="6100" y="3667"/>
                      <a:pt x="6574" y="3591"/>
                      <a:pt x="7068" y="3406"/>
                    </a:cubicBezTo>
                    <a:cubicBezTo>
                      <a:pt x="7396" y="3281"/>
                      <a:pt x="7767" y="3236"/>
                      <a:pt x="8142" y="3236"/>
                    </a:cubicBezTo>
                    <a:cubicBezTo>
                      <a:pt x="8439" y="3236"/>
                      <a:pt x="8738" y="3264"/>
                      <a:pt x="9021" y="3302"/>
                    </a:cubicBezTo>
                    <a:cubicBezTo>
                      <a:pt x="9277" y="3340"/>
                      <a:pt x="9523" y="3370"/>
                      <a:pt x="9759" y="3370"/>
                    </a:cubicBezTo>
                    <a:cubicBezTo>
                      <a:pt x="10271" y="3370"/>
                      <a:pt x="10728" y="3229"/>
                      <a:pt x="11095" y="2732"/>
                    </a:cubicBezTo>
                    <a:cubicBezTo>
                      <a:pt x="11320" y="2473"/>
                      <a:pt x="11268" y="2075"/>
                      <a:pt x="10991" y="1885"/>
                    </a:cubicBezTo>
                    <a:cubicBezTo>
                      <a:pt x="10479" y="1524"/>
                      <a:pt x="10006" y="1077"/>
                      <a:pt x="9430" y="1077"/>
                    </a:cubicBezTo>
                    <a:cubicBezTo>
                      <a:pt x="9151" y="1077"/>
                      <a:pt x="8847" y="1182"/>
                      <a:pt x="8503" y="1453"/>
                    </a:cubicBezTo>
                    <a:cubicBezTo>
                      <a:pt x="8280" y="1626"/>
                      <a:pt x="7919" y="1737"/>
                      <a:pt x="7612" y="1737"/>
                    </a:cubicBezTo>
                    <a:cubicBezTo>
                      <a:pt x="7277" y="1737"/>
                      <a:pt x="7006" y="1605"/>
                      <a:pt x="7051" y="1280"/>
                    </a:cubicBezTo>
                    <a:cubicBezTo>
                      <a:pt x="7179" y="207"/>
                      <a:pt x="6812" y="0"/>
                      <a:pt x="6214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3031;p54">
                <a:extLst>
                  <a:ext uri="{FF2B5EF4-FFF2-40B4-BE49-F238E27FC236}">
                    <a16:creationId xmlns:a16="http://schemas.microsoft.com/office/drawing/2014/main" id="{0C28F7EF-C455-F420-321E-C56628E31548}"/>
                  </a:ext>
                </a:extLst>
              </p:cNvPr>
              <p:cNvSpPr/>
              <p:nvPr/>
            </p:nvSpPr>
            <p:spPr>
              <a:xfrm>
                <a:off x="3268434" y="1124174"/>
                <a:ext cx="213450" cy="95575"/>
              </a:xfrm>
              <a:custGeom>
                <a:avLst/>
                <a:gdLst/>
                <a:ahLst/>
                <a:cxnLst/>
                <a:rect l="l" t="t" r="r" b="b"/>
                <a:pathLst>
                  <a:path w="8538" h="3823" extrusionOk="0">
                    <a:moveTo>
                      <a:pt x="6155" y="1"/>
                    </a:moveTo>
                    <a:cubicBezTo>
                      <a:pt x="6054" y="1"/>
                      <a:pt x="5950" y="7"/>
                      <a:pt x="5842" y="20"/>
                    </a:cubicBezTo>
                    <a:cubicBezTo>
                      <a:pt x="4846" y="139"/>
                      <a:pt x="3874" y="469"/>
                      <a:pt x="2859" y="469"/>
                    </a:cubicBezTo>
                    <a:cubicBezTo>
                      <a:pt x="2396" y="469"/>
                      <a:pt x="1923" y="400"/>
                      <a:pt x="1435" y="211"/>
                    </a:cubicBezTo>
                    <a:cubicBezTo>
                      <a:pt x="1292" y="150"/>
                      <a:pt x="1133" y="113"/>
                      <a:pt x="974" y="113"/>
                    </a:cubicBezTo>
                    <a:cubicBezTo>
                      <a:pt x="501" y="113"/>
                      <a:pt x="35" y="441"/>
                      <a:pt x="35" y="1438"/>
                    </a:cubicBezTo>
                    <a:cubicBezTo>
                      <a:pt x="1" y="3771"/>
                      <a:pt x="1573" y="3580"/>
                      <a:pt x="3025" y="3822"/>
                    </a:cubicBezTo>
                    <a:cubicBezTo>
                      <a:pt x="4338" y="3753"/>
                      <a:pt x="5617" y="3408"/>
                      <a:pt x="6792" y="2837"/>
                    </a:cubicBezTo>
                    <a:cubicBezTo>
                      <a:pt x="7415" y="2526"/>
                      <a:pt x="8538" y="2474"/>
                      <a:pt x="8192" y="1541"/>
                    </a:cubicBezTo>
                    <a:cubicBezTo>
                      <a:pt x="7892" y="720"/>
                      <a:pt x="7218" y="1"/>
                      <a:pt x="6155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3032;p54">
                <a:extLst>
                  <a:ext uri="{FF2B5EF4-FFF2-40B4-BE49-F238E27FC236}">
                    <a16:creationId xmlns:a16="http://schemas.microsoft.com/office/drawing/2014/main" id="{F40B9FE4-5253-6413-2443-43B496BF3D72}"/>
                  </a:ext>
                </a:extLst>
              </p:cNvPr>
              <p:cNvSpPr/>
              <p:nvPr/>
            </p:nvSpPr>
            <p:spPr>
              <a:xfrm>
                <a:off x="1577009" y="2313799"/>
                <a:ext cx="263575" cy="113100"/>
              </a:xfrm>
              <a:custGeom>
                <a:avLst/>
                <a:gdLst/>
                <a:ahLst/>
                <a:cxnLst/>
                <a:rect l="l" t="t" r="r" b="b"/>
                <a:pathLst>
                  <a:path w="10543" h="4524" extrusionOk="0">
                    <a:moveTo>
                      <a:pt x="3451" y="1"/>
                    </a:moveTo>
                    <a:cubicBezTo>
                      <a:pt x="2445" y="1"/>
                      <a:pt x="1486" y="228"/>
                      <a:pt x="761" y="702"/>
                    </a:cubicBezTo>
                    <a:cubicBezTo>
                      <a:pt x="398" y="927"/>
                      <a:pt x="1" y="1186"/>
                      <a:pt x="243" y="1687"/>
                    </a:cubicBezTo>
                    <a:cubicBezTo>
                      <a:pt x="390" y="1972"/>
                      <a:pt x="609" y="2083"/>
                      <a:pt x="855" y="2083"/>
                    </a:cubicBezTo>
                    <a:cubicBezTo>
                      <a:pt x="1012" y="2083"/>
                      <a:pt x="1180" y="2038"/>
                      <a:pt x="1349" y="1964"/>
                    </a:cubicBezTo>
                    <a:cubicBezTo>
                      <a:pt x="1677" y="1828"/>
                      <a:pt x="1990" y="1776"/>
                      <a:pt x="2298" y="1776"/>
                    </a:cubicBezTo>
                    <a:cubicBezTo>
                      <a:pt x="2932" y="1776"/>
                      <a:pt x="3543" y="1997"/>
                      <a:pt x="4217" y="2171"/>
                    </a:cubicBezTo>
                    <a:cubicBezTo>
                      <a:pt x="5708" y="2540"/>
                      <a:pt x="6405" y="4523"/>
                      <a:pt x="7868" y="4523"/>
                    </a:cubicBezTo>
                    <a:cubicBezTo>
                      <a:pt x="8118" y="4523"/>
                      <a:pt x="8391" y="4465"/>
                      <a:pt x="8693" y="4332"/>
                    </a:cubicBezTo>
                    <a:cubicBezTo>
                      <a:pt x="8824" y="4337"/>
                      <a:pt x="8947" y="4340"/>
                      <a:pt x="9062" y="4340"/>
                    </a:cubicBezTo>
                    <a:cubicBezTo>
                      <a:pt x="10032" y="4340"/>
                      <a:pt x="10475" y="4144"/>
                      <a:pt x="10491" y="3727"/>
                    </a:cubicBezTo>
                    <a:cubicBezTo>
                      <a:pt x="10542" y="2897"/>
                      <a:pt x="9817" y="2724"/>
                      <a:pt x="9264" y="2517"/>
                    </a:cubicBezTo>
                    <a:cubicBezTo>
                      <a:pt x="8711" y="2292"/>
                      <a:pt x="8209" y="1964"/>
                      <a:pt x="7777" y="1567"/>
                    </a:cubicBezTo>
                    <a:cubicBezTo>
                      <a:pt x="6685" y="547"/>
                      <a:pt x="5011" y="1"/>
                      <a:pt x="345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3033;p54">
                <a:extLst>
                  <a:ext uri="{FF2B5EF4-FFF2-40B4-BE49-F238E27FC236}">
                    <a16:creationId xmlns:a16="http://schemas.microsoft.com/office/drawing/2014/main" id="{5FB23013-22E7-41A3-0307-3BEC89360F80}"/>
                  </a:ext>
                </a:extLst>
              </p:cNvPr>
              <p:cNvSpPr/>
              <p:nvPr/>
            </p:nvSpPr>
            <p:spPr>
              <a:xfrm>
                <a:off x="2004734" y="825149"/>
                <a:ext cx="162025" cy="112025"/>
              </a:xfrm>
              <a:custGeom>
                <a:avLst/>
                <a:gdLst/>
                <a:ahLst/>
                <a:cxnLst/>
                <a:rect l="l" t="t" r="r" b="b"/>
                <a:pathLst>
                  <a:path w="6481" h="4481" extrusionOk="0">
                    <a:moveTo>
                      <a:pt x="4294" y="0"/>
                    </a:moveTo>
                    <a:cubicBezTo>
                      <a:pt x="4062" y="0"/>
                      <a:pt x="3818" y="44"/>
                      <a:pt x="3560" y="144"/>
                    </a:cubicBezTo>
                    <a:cubicBezTo>
                      <a:pt x="3094" y="317"/>
                      <a:pt x="2593" y="541"/>
                      <a:pt x="2886" y="1198"/>
                    </a:cubicBezTo>
                    <a:cubicBezTo>
                      <a:pt x="3042" y="1509"/>
                      <a:pt x="3232" y="1820"/>
                      <a:pt x="3457" y="2114"/>
                    </a:cubicBezTo>
                    <a:cubicBezTo>
                      <a:pt x="3147" y="2260"/>
                      <a:pt x="2851" y="2348"/>
                      <a:pt x="2545" y="2348"/>
                    </a:cubicBezTo>
                    <a:cubicBezTo>
                      <a:pt x="2270" y="2348"/>
                      <a:pt x="1987" y="2277"/>
                      <a:pt x="1677" y="2114"/>
                    </a:cubicBezTo>
                    <a:cubicBezTo>
                      <a:pt x="1531" y="2037"/>
                      <a:pt x="1393" y="2002"/>
                      <a:pt x="1262" y="2002"/>
                    </a:cubicBezTo>
                    <a:cubicBezTo>
                      <a:pt x="867" y="2002"/>
                      <a:pt x="545" y="2320"/>
                      <a:pt x="311" y="2736"/>
                    </a:cubicBezTo>
                    <a:cubicBezTo>
                      <a:pt x="0" y="3289"/>
                      <a:pt x="467" y="3479"/>
                      <a:pt x="813" y="3807"/>
                    </a:cubicBezTo>
                    <a:cubicBezTo>
                      <a:pt x="1327" y="4309"/>
                      <a:pt x="1837" y="4480"/>
                      <a:pt x="2344" y="4480"/>
                    </a:cubicBezTo>
                    <a:cubicBezTo>
                      <a:pt x="3164" y="4480"/>
                      <a:pt x="3976" y="4032"/>
                      <a:pt x="4787" y="3807"/>
                    </a:cubicBezTo>
                    <a:lnTo>
                      <a:pt x="5081" y="3514"/>
                    </a:lnTo>
                    <a:cubicBezTo>
                      <a:pt x="5237" y="2788"/>
                      <a:pt x="5098" y="1924"/>
                      <a:pt x="6204" y="1734"/>
                    </a:cubicBezTo>
                    <a:cubicBezTo>
                      <a:pt x="6464" y="1699"/>
                      <a:pt x="6481" y="1129"/>
                      <a:pt x="6222" y="921"/>
                    </a:cubicBezTo>
                    <a:cubicBezTo>
                      <a:pt x="5644" y="436"/>
                      <a:pt x="5027" y="0"/>
                      <a:pt x="4294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3034;p54">
                <a:extLst>
                  <a:ext uri="{FF2B5EF4-FFF2-40B4-BE49-F238E27FC236}">
                    <a16:creationId xmlns:a16="http://schemas.microsoft.com/office/drawing/2014/main" id="{C78E65CC-770A-5942-6BAA-B4DE171466DC}"/>
                  </a:ext>
                </a:extLst>
              </p:cNvPr>
              <p:cNvSpPr/>
              <p:nvPr/>
            </p:nvSpPr>
            <p:spPr>
              <a:xfrm>
                <a:off x="1812909" y="2408249"/>
                <a:ext cx="165050" cy="73950"/>
              </a:xfrm>
              <a:custGeom>
                <a:avLst/>
                <a:gdLst/>
                <a:ahLst/>
                <a:cxnLst/>
                <a:rect l="l" t="t" r="r" b="b"/>
                <a:pathLst>
                  <a:path w="6602" h="2958" extrusionOk="0">
                    <a:moveTo>
                      <a:pt x="2842" y="0"/>
                    </a:moveTo>
                    <a:cubicBezTo>
                      <a:pt x="2588" y="0"/>
                      <a:pt x="2332" y="28"/>
                      <a:pt x="2074" y="87"/>
                    </a:cubicBezTo>
                    <a:cubicBezTo>
                      <a:pt x="1452" y="225"/>
                      <a:pt x="1055" y="1331"/>
                      <a:pt x="225" y="1694"/>
                    </a:cubicBezTo>
                    <a:cubicBezTo>
                      <a:pt x="0" y="1798"/>
                      <a:pt x="277" y="2247"/>
                      <a:pt x="536" y="2454"/>
                    </a:cubicBezTo>
                    <a:cubicBezTo>
                      <a:pt x="957" y="2789"/>
                      <a:pt x="2162" y="2958"/>
                      <a:pt x="3373" y="2958"/>
                    </a:cubicBezTo>
                    <a:cubicBezTo>
                      <a:pt x="4599" y="2958"/>
                      <a:pt x="5830" y="2785"/>
                      <a:pt x="6256" y="2437"/>
                    </a:cubicBezTo>
                    <a:cubicBezTo>
                      <a:pt x="6395" y="2282"/>
                      <a:pt x="6515" y="2109"/>
                      <a:pt x="6602" y="1919"/>
                    </a:cubicBezTo>
                    <a:cubicBezTo>
                      <a:pt x="6481" y="1711"/>
                      <a:pt x="6429" y="1469"/>
                      <a:pt x="6291" y="1366"/>
                    </a:cubicBezTo>
                    <a:cubicBezTo>
                      <a:pt x="5231" y="636"/>
                      <a:pt x="4065" y="0"/>
                      <a:pt x="284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3035;p54">
                <a:extLst>
                  <a:ext uri="{FF2B5EF4-FFF2-40B4-BE49-F238E27FC236}">
                    <a16:creationId xmlns:a16="http://schemas.microsoft.com/office/drawing/2014/main" id="{423DE0AC-2E64-D0C0-FAFE-9C6C64797D29}"/>
                  </a:ext>
                </a:extLst>
              </p:cNvPr>
              <p:cNvSpPr/>
              <p:nvPr/>
            </p:nvSpPr>
            <p:spPr>
              <a:xfrm>
                <a:off x="2046209" y="1149724"/>
                <a:ext cx="129625" cy="64525"/>
              </a:xfrm>
              <a:custGeom>
                <a:avLst/>
                <a:gdLst/>
                <a:ahLst/>
                <a:cxnLst/>
                <a:rect l="l" t="t" r="r" b="b"/>
                <a:pathLst>
                  <a:path w="5185" h="2581" extrusionOk="0">
                    <a:moveTo>
                      <a:pt x="1901" y="1"/>
                    </a:moveTo>
                    <a:lnTo>
                      <a:pt x="1227" y="467"/>
                    </a:lnTo>
                    <a:cubicBezTo>
                      <a:pt x="934" y="1020"/>
                      <a:pt x="0" y="1383"/>
                      <a:pt x="415" y="2144"/>
                    </a:cubicBezTo>
                    <a:cubicBezTo>
                      <a:pt x="602" y="2475"/>
                      <a:pt x="838" y="2581"/>
                      <a:pt x="1096" y="2581"/>
                    </a:cubicBezTo>
                    <a:cubicBezTo>
                      <a:pt x="1482" y="2581"/>
                      <a:pt x="1915" y="2344"/>
                      <a:pt x="2299" y="2282"/>
                    </a:cubicBezTo>
                    <a:cubicBezTo>
                      <a:pt x="2552" y="2236"/>
                      <a:pt x="2806" y="2213"/>
                      <a:pt x="3064" y="2213"/>
                    </a:cubicBezTo>
                    <a:cubicBezTo>
                      <a:pt x="3194" y="2213"/>
                      <a:pt x="3324" y="2219"/>
                      <a:pt x="3457" y="2230"/>
                    </a:cubicBezTo>
                    <a:cubicBezTo>
                      <a:pt x="3730" y="2245"/>
                      <a:pt x="4039" y="2324"/>
                      <a:pt x="4314" y="2324"/>
                    </a:cubicBezTo>
                    <a:cubicBezTo>
                      <a:pt x="4665" y="2324"/>
                      <a:pt x="4959" y="2195"/>
                      <a:pt x="5047" y="1643"/>
                    </a:cubicBezTo>
                    <a:cubicBezTo>
                      <a:pt x="5185" y="744"/>
                      <a:pt x="4563" y="277"/>
                      <a:pt x="3768" y="122"/>
                    </a:cubicBezTo>
                    <a:cubicBezTo>
                      <a:pt x="3146" y="35"/>
                      <a:pt x="2523" y="1"/>
                      <a:pt x="1901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3036;p54">
                <a:extLst>
                  <a:ext uri="{FF2B5EF4-FFF2-40B4-BE49-F238E27FC236}">
                    <a16:creationId xmlns:a16="http://schemas.microsoft.com/office/drawing/2014/main" id="{CE2747C4-9698-6F33-684A-E2BDF4EA76AC}"/>
                  </a:ext>
                </a:extLst>
              </p:cNvPr>
              <p:cNvSpPr/>
              <p:nvPr/>
            </p:nvSpPr>
            <p:spPr>
              <a:xfrm>
                <a:off x="1911834" y="835349"/>
                <a:ext cx="94250" cy="44825"/>
              </a:xfrm>
              <a:custGeom>
                <a:avLst/>
                <a:gdLst/>
                <a:ahLst/>
                <a:cxnLst/>
                <a:rect l="l" t="t" r="r" b="b"/>
                <a:pathLst>
                  <a:path w="3770" h="1793" extrusionOk="0">
                    <a:moveTo>
                      <a:pt x="2929" y="0"/>
                    </a:moveTo>
                    <a:cubicBezTo>
                      <a:pt x="2800" y="0"/>
                      <a:pt x="2676" y="17"/>
                      <a:pt x="2576" y="47"/>
                    </a:cubicBezTo>
                    <a:cubicBezTo>
                      <a:pt x="2412" y="93"/>
                      <a:pt x="2229" y="105"/>
                      <a:pt x="2039" y="105"/>
                    </a:cubicBezTo>
                    <a:cubicBezTo>
                      <a:pt x="1817" y="105"/>
                      <a:pt x="1584" y="88"/>
                      <a:pt x="1360" y="88"/>
                    </a:cubicBezTo>
                    <a:cubicBezTo>
                      <a:pt x="763" y="88"/>
                      <a:pt x="227" y="208"/>
                      <a:pt x="105" y="1084"/>
                    </a:cubicBezTo>
                    <a:cubicBezTo>
                      <a:pt x="1" y="1792"/>
                      <a:pt x="865" y="1688"/>
                      <a:pt x="1504" y="1740"/>
                    </a:cubicBezTo>
                    <a:cubicBezTo>
                      <a:pt x="2265" y="1568"/>
                      <a:pt x="3405" y="1792"/>
                      <a:pt x="3665" y="652"/>
                    </a:cubicBezTo>
                    <a:cubicBezTo>
                      <a:pt x="3769" y="167"/>
                      <a:pt x="3329" y="0"/>
                      <a:pt x="2929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3037;p54">
                <a:extLst>
                  <a:ext uri="{FF2B5EF4-FFF2-40B4-BE49-F238E27FC236}">
                    <a16:creationId xmlns:a16="http://schemas.microsoft.com/office/drawing/2014/main" id="{C7AF63DA-3F8E-8E9F-0C60-5B2A4DB49731}"/>
                  </a:ext>
                </a:extLst>
              </p:cNvPr>
              <p:cNvSpPr/>
              <p:nvPr/>
            </p:nvSpPr>
            <p:spPr>
              <a:xfrm>
                <a:off x="1994359" y="2444074"/>
                <a:ext cx="59225" cy="44325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1773" extrusionOk="0">
                    <a:moveTo>
                      <a:pt x="922" y="1"/>
                    </a:moveTo>
                    <a:cubicBezTo>
                      <a:pt x="435" y="1"/>
                      <a:pt x="1" y="156"/>
                      <a:pt x="1" y="762"/>
                    </a:cubicBezTo>
                    <a:cubicBezTo>
                      <a:pt x="1" y="1414"/>
                      <a:pt x="337" y="1773"/>
                      <a:pt x="982" y="1773"/>
                    </a:cubicBezTo>
                    <a:cubicBezTo>
                      <a:pt x="1038" y="1773"/>
                      <a:pt x="1097" y="1770"/>
                      <a:pt x="1158" y="1765"/>
                    </a:cubicBezTo>
                    <a:cubicBezTo>
                      <a:pt x="1711" y="1730"/>
                      <a:pt x="2368" y="1678"/>
                      <a:pt x="2299" y="901"/>
                    </a:cubicBezTo>
                    <a:cubicBezTo>
                      <a:pt x="2264" y="175"/>
                      <a:pt x="1642" y="2"/>
                      <a:pt x="1003" y="2"/>
                    </a:cubicBezTo>
                    <a:cubicBezTo>
                      <a:pt x="976" y="1"/>
                      <a:pt x="949" y="1"/>
                      <a:pt x="922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3038;p54">
                <a:extLst>
                  <a:ext uri="{FF2B5EF4-FFF2-40B4-BE49-F238E27FC236}">
                    <a16:creationId xmlns:a16="http://schemas.microsoft.com/office/drawing/2014/main" id="{E40E1FB1-FB3D-57B4-F80D-458C22568F99}"/>
                  </a:ext>
                </a:extLst>
              </p:cNvPr>
              <p:cNvSpPr/>
              <p:nvPr/>
            </p:nvSpPr>
            <p:spPr>
              <a:xfrm>
                <a:off x="2388809" y="4434924"/>
                <a:ext cx="62675" cy="39225"/>
              </a:xfrm>
              <a:custGeom>
                <a:avLst/>
                <a:gdLst/>
                <a:ahLst/>
                <a:cxnLst/>
                <a:rect l="l" t="t" r="r" b="b"/>
                <a:pathLst>
                  <a:path w="2507" h="1569" extrusionOk="0">
                    <a:moveTo>
                      <a:pt x="1176" y="52"/>
                    </a:moveTo>
                    <a:cubicBezTo>
                      <a:pt x="675" y="87"/>
                      <a:pt x="1" y="1"/>
                      <a:pt x="1" y="813"/>
                    </a:cubicBezTo>
                    <a:cubicBezTo>
                      <a:pt x="1" y="1241"/>
                      <a:pt x="341" y="1568"/>
                      <a:pt x="742" y="1568"/>
                    </a:cubicBezTo>
                    <a:cubicBezTo>
                      <a:pt x="811" y="1568"/>
                      <a:pt x="881" y="1559"/>
                      <a:pt x="951" y="1539"/>
                    </a:cubicBezTo>
                    <a:cubicBezTo>
                      <a:pt x="1077" y="1515"/>
                      <a:pt x="1221" y="1513"/>
                      <a:pt x="1369" y="1513"/>
                    </a:cubicBezTo>
                    <a:cubicBezTo>
                      <a:pt x="1403" y="1513"/>
                      <a:pt x="1437" y="1513"/>
                      <a:pt x="1471" y="1513"/>
                    </a:cubicBezTo>
                    <a:cubicBezTo>
                      <a:pt x="1947" y="1513"/>
                      <a:pt x="2434" y="1491"/>
                      <a:pt x="2472" y="830"/>
                    </a:cubicBezTo>
                    <a:cubicBezTo>
                      <a:pt x="2506" y="52"/>
                      <a:pt x="1781" y="87"/>
                      <a:pt x="1176" y="52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3039;p54">
                <a:extLst>
                  <a:ext uri="{FF2B5EF4-FFF2-40B4-BE49-F238E27FC236}">
                    <a16:creationId xmlns:a16="http://schemas.microsoft.com/office/drawing/2014/main" id="{505581CE-0D6E-2164-99CA-CF7D346EA95B}"/>
                  </a:ext>
                </a:extLst>
              </p:cNvPr>
              <p:cNvSpPr/>
              <p:nvPr/>
            </p:nvSpPr>
            <p:spPr>
              <a:xfrm>
                <a:off x="1728234" y="2450149"/>
                <a:ext cx="56175" cy="38275"/>
              </a:xfrm>
              <a:custGeom>
                <a:avLst/>
                <a:gdLst/>
                <a:ahLst/>
                <a:cxnLst/>
                <a:rect l="l" t="t" r="r" b="b"/>
                <a:pathLst>
                  <a:path w="2247" h="1531" extrusionOk="0">
                    <a:moveTo>
                      <a:pt x="1003" y="1"/>
                    </a:moveTo>
                    <a:cubicBezTo>
                      <a:pt x="536" y="35"/>
                      <a:pt x="0" y="1"/>
                      <a:pt x="17" y="554"/>
                    </a:cubicBezTo>
                    <a:cubicBezTo>
                      <a:pt x="17" y="1297"/>
                      <a:pt x="640" y="1452"/>
                      <a:pt x="1262" y="1522"/>
                    </a:cubicBezTo>
                    <a:cubicBezTo>
                      <a:pt x="1319" y="1528"/>
                      <a:pt x="1377" y="1531"/>
                      <a:pt x="1434" y="1531"/>
                    </a:cubicBezTo>
                    <a:cubicBezTo>
                      <a:pt x="1857" y="1531"/>
                      <a:pt x="2247" y="1352"/>
                      <a:pt x="2247" y="865"/>
                    </a:cubicBezTo>
                    <a:cubicBezTo>
                      <a:pt x="2247" y="18"/>
                      <a:pt x="1504" y="139"/>
                      <a:pt x="100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3040;p54">
                <a:extLst>
                  <a:ext uri="{FF2B5EF4-FFF2-40B4-BE49-F238E27FC236}">
                    <a16:creationId xmlns:a16="http://schemas.microsoft.com/office/drawing/2014/main" id="{DF690522-A1D8-3DC8-1CE5-33E196C43A7C}"/>
                  </a:ext>
                </a:extLst>
              </p:cNvPr>
              <p:cNvSpPr/>
              <p:nvPr/>
            </p:nvSpPr>
            <p:spPr>
              <a:xfrm>
                <a:off x="7169484" y="3189049"/>
                <a:ext cx="47375" cy="53550"/>
              </a:xfrm>
              <a:custGeom>
                <a:avLst/>
                <a:gdLst/>
                <a:ahLst/>
                <a:cxnLst/>
                <a:rect l="l" t="t" r="r" b="b"/>
                <a:pathLst>
                  <a:path w="1895" h="2142" extrusionOk="0">
                    <a:moveTo>
                      <a:pt x="416" y="1"/>
                    </a:moveTo>
                    <a:cubicBezTo>
                      <a:pt x="93" y="1"/>
                      <a:pt x="0" y="338"/>
                      <a:pt x="63" y="618"/>
                    </a:cubicBezTo>
                    <a:cubicBezTo>
                      <a:pt x="201" y="1292"/>
                      <a:pt x="339" y="2035"/>
                      <a:pt x="1203" y="2139"/>
                    </a:cubicBezTo>
                    <a:cubicBezTo>
                      <a:pt x="1224" y="2141"/>
                      <a:pt x="1245" y="2142"/>
                      <a:pt x="1265" y="2142"/>
                    </a:cubicBezTo>
                    <a:cubicBezTo>
                      <a:pt x="1645" y="2142"/>
                      <a:pt x="1895" y="1835"/>
                      <a:pt x="1895" y="1327"/>
                    </a:cubicBezTo>
                    <a:cubicBezTo>
                      <a:pt x="1670" y="705"/>
                      <a:pt x="1273" y="169"/>
                      <a:pt x="529" y="13"/>
                    </a:cubicBezTo>
                    <a:cubicBezTo>
                      <a:pt x="489" y="5"/>
                      <a:pt x="451" y="1"/>
                      <a:pt x="41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3041;p54">
                <a:extLst>
                  <a:ext uri="{FF2B5EF4-FFF2-40B4-BE49-F238E27FC236}">
                    <a16:creationId xmlns:a16="http://schemas.microsoft.com/office/drawing/2014/main" id="{384AD476-3B26-BA41-26FA-7DA722D4E23A}"/>
                  </a:ext>
                </a:extLst>
              </p:cNvPr>
              <p:cNvSpPr/>
              <p:nvPr/>
            </p:nvSpPr>
            <p:spPr>
              <a:xfrm>
                <a:off x="4415509" y="1055199"/>
                <a:ext cx="54900" cy="37900"/>
              </a:xfrm>
              <a:custGeom>
                <a:avLst/>
                <a:gdLst/>
                <a:ahLst/>
                <a:cxnLst/>
                <a:rect l="l" t="t" r="r" b="b"/>
                <a:pathLst>
                  <a:path w="2196" h="1516" extrusionOk="0">
                    <a:moveTo>
                      <a:pt x="1013" y="0"/>
                    </a:moveTo>
                    <a:cubicBezTo>
                      <a:pt x="676" y="0"/>
                      <a:pt x="369" y="181"/>
                      <a:pt x="190" y="464"/>
                    </a:cubicBezTo>
                    <a:cubicBezTo>
                      <a:pt x="0" y="706"/>
                      <a:pt x="35" y="1034"/>
                      <a:pt x="259" y="1224"/>
                    </a:cubicBezTo>
                    <a:cubicBezTo>
                      <a:pt x="466" y="1444"/>
                      <a:pt x="678" y="1515"/>
                      <a:pt x="892" y="1515"/>
                    </a:cubicBezTo>
                    <a:cubicBezTo>
                      <a:pt x="1233" y="1515"/>
                      <a:pt x="1579" y="1336"/>
                      <a:pt x="1919" y="1293"/>
                    </a:cubicBezTo>
                    <a:cubicBezTo>
                      <a:pt x="2195" y="567"/>
                      <a:pt x="1901" y="153"/>
                      <a:pt x="1175" y="14"/>
                    </a:cubicBezTo>
                    <a:cubicBezTo>
                      <a:pt x="1121" y="5"/>
                      <a:pt x="1066" y="0"/>
                      <a:pt x="1013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3042;p54">
                <a:extLst>
                  <a:ext uri="{FF2B5EF4-FFF2-40B4-BE49-F238E27FC236}">
                    <a16:creationId xmlns:a16="http://schemas.microsoft.com/office/drawing/2014/main" id="{D6624B4B-1A40-2007-AB3F-F4038FFF5076}"/>
                  </a:ext>
                </a:extLst>
              </p:cNvPr>
              <p:cNvSpPr/>
              <p:nvPr/>
            </p:nvSpPr>
            <p:spPr>
              <a:xfrm>
                <a:off x="6447384" y="3119674"/>
                <a:ext cx="50125" cy="37325"/>
              </a:xfrm>
              <a:custGeom>
                <a:avLst/>
                <a:gdLst/>
                <a:ahLst/>
                <a:cxnLst/>
                <a:rect l="l" t="t" r="r" b="b"/>
                <a:pathLst>
                  <a:path w="2005" h="1493" extrusionOk="0">
                    <a:moveTo>
                      <a:pt x="754" y="1"/>
                    </a:moveTo>
                    <a:cubicBezTo>
                      <a:pt x="409" y="1"/>
                      <a:pt x="93" y="129"/>
                      <a:pt x="52" y="542"/>
                    </a:cubicBezTo>
                    <a:cubicBezTo>
                      <a:pt x="0" y="1198"/>
                      <a:pt x="536" y="1371"/>
                      <a:pt x="1106" y="1492"/>
                    </a:cubicBezTo>
                    <a:cubicBezTo>
                      <a:pt x="1504" y="1475"/>
                      <a:pt x="1988" y="1440"/>
                      <a:pt x="1988" y="905"/>
                    </a:cubicBezTo>
                    <a:cubicBezTo>
                      <a:pt x="2005" y="317"/>
                      <a:pt x="1504" y="110"/>
                      <a:pt x="1020" y="23"/>
                    </a:cubicBezTo>
                    <a:cubicBezTo>
                      <a:pt x="932" y="9"/>
                      <a:pt x="842" y="1"/>
                      <a:pt x="75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3043;p54">
                <a:extLst>
                  <a:ext uri="{FF2B5EF4-FFF2-40B4-BE49-F238E27FC236}">
                    <a16:creationId xmlns:a16="http://schemas.microsoft.com/office/drawing/2014/main" id="{173F25E3-E826-1E6E-A9A8-9FD6124BFC42}"/>
                  </a:ext>
                </a:extLst>
              </p:cNvPr>
              <p:cNvSpPr/>
              <p:nvPr/>
            </p:nvSpPr>
            <p:spPr>
              <a:xfrm>
                <a:off x="6804234" y="1695549"/>
                <a:ext cx="46075" cy="42200"/>
              </a:xfrm>
              <a:custGeom>
                <a:avLst/>
                <a:gdLst/>
                <a:ahLst/>
                <a:cxnLst/>
                <a:rect l="l" t="t" r="r" b="b"/>
                <a:pathLst>
                  <a:path w="1843" h="1688" extrusionOk="0">
                    <a:moveTo>
                      <a:pt x="1376" y="1"/>
                    </a:moveTo>
                    <a:cubicBezTo>
                      <a:pt x="1345" y="1"/>
                      <a:pt x="1312" y="4"/>
                      <a:pt x="1280" y="11"/>
                    </a:cubicBezTo>
                    <a:cubicBezTo>
                      <a:pt x="675" y="29"/>
                      <a:pt x="156" y="478"/>
                      <a:pt x="70" y="1083"/>
                    </a:cubicBezTo>
                    <a:cubicBezTo>
                      <a:pt x="1" y="1446"/>
                      <a:pt x="208" y="1670"/>
                      <a:pt x="675" y="1688"/>
                    </a:cubicBezTo>
                    <a:cubicBezTo>
                      <a:pt x="1193" y="1480"/>
                      <a:pt x="1643" y="1135"/>
                      <a:pt x="1781" y="513"/>
                    </a:cubicBezTo>
                    <a:cubicBezTo>
                      <a:pt x="1843" y="250"/>
                      <a:pt x="1642" y="1"/>
                      <a:pt x="1376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3044;p54">
                <a:extLst>
                  <a:ext uri="{FF2B5EF4-FFF2-40B4-BE49-F238E27FC236}">
                    <a16:creationId xmlns:a16="http://schemas.microsoft.com/office/drawing/2014/main" id="{CFBF5478-36E0-2405-53C3-781154533F87}"/>
                  </a:ext>
                </a:extLst>
              </p:cNvPr>
              <p:cNvSpPr/>
              <p:nvPr/>
            </p:nvSpPr>
            <p:spPr>
              <a:xfrm>
                <a:off x="3674984" y="1760199"/>
                <a:ext cx="53600" cy="126175"/>
              </a:xfrm>
              <a:custGeom>
                <a:avLst/>
                <a:gdLst/>
                <a:ahLst/>
                <a:cxnLst/>
                <a:rect l="l" t="t" r="r" b="b"/>
                <a:pathLst>
                  <a:path w="2144" h="5047" extrusionOk="0">
                    <a:moveTo>
                      <a:pt x="1297" y="0"/>
                    </a:moveTo>
                    <a:cubicBezTo>
                      <a:pt x="778" y="0"/>
                      <a:pt x="260" y="363"/>
                      <a:pt x="364" y="795"/>
                    </a:cubicBezTo>
                    <a:cubicBezTo>
                      <a:pt x="640" y="1850"/>
                      <a:pt x="122" y="2731"/>
                      <a:pt x="1" y="3491"/>
                    </a:cubicBezTo>
                    <a:cubicBezTo>
                      <a:pt x="70" y="4338"/>
                      <a:pt x="1" y="5047"/>
                      <a:pt x="951" y="5047"/>
                    </a:cubicBezTo>
                    <a:cubicBezTo>
                      <a:pt x="1781" y="5047"/>
                      <a:pt x="1971" y="4476"/>
                      <a:pt x="2040" y="3785"/>
                    </a:cubicBezTo>
                    <a:cubicBezTo>
                      <a:pt x="2144" y="2748"/>
                      <a:pt x="1642" y="1746"/>
                      <a:pt x="1936" y="692"/>
                    </a:cubicBezTo>
                    <a:cubicBezTo>
                      <a:pt x="2023" y="381"/>
                      <a:pt x="1712" y="0"/>
                      <a:pt x="1297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3045;p54">
                <a:extLst>
                  <a:ext uri="{FF2B5EF4-FFF2-40B4-BE49-F238E27FC236}">
                    <a16:creationId xmlns:a16="http://schemas.microsoft.com/office/drawing/2014/main" id="{ABFDED1A-5525-4815-FF01-395ABD77711D}"/>
                  </a:ext>
                </a:extLst>
              </p:cNvPr>
              <p:cNvSpPr/>
              <p:nvPr/>
            </p:nvSpPr>
            <p:spPr>
              <a:xfrm>
                <a:off x="4034009" y="1966274"/>
                <a:ext cx="93775" cy="45400"/>
              </a:xfrm>
              <a:custGeom>
                <a:avLst/>
                <a:gdLst/>
                <a:ahLst/>
                <a:cxnLst/>
                <a:rect l="l" t="t" r="r" b="b"/>
                <a:pathLst>
                  <a:path w="3751" h="1816" extrusionOk="0">
                    <a:moveTo>
                      <a:pt x="1383" y="1"/>
                    </a:moveTo>
                    <a:cubicBezTo>
                      <a:pt x="778" y="87"/>
                      <a:pt x="1" y="18"/>
                      <a:pt x="122" y="640"/>
                    </a:cubicBezTo>
                    <a:cubicBezTo>
                      <a:pt x="329" y="1625"/>
                      <a:pt x="1297" y="1815"/>
                      <a:pt x="2195" y="1815"/>
                    </a:cubicBezTo>
                    <a:cubicBezTo>
                      <a:pt x="2835" y="1815"/>
                      <a:pt x="3751" y="1712"/>
                      <a:pt x="3613" y="951"/>
                    </a:cubicBezTo>
                    <a:cubicBezTo>
                      <a:pt x="3466" y="240"/>
                      <a:pt x="2970" y="188"/>
                      <a:pt x="2455" y="188"/>
                    </a:cubicBezTo>
                    <a:cubicBezTo>
                      <a:pt x="2366" y="188"/>
                      <a:pt x="2276" y="189"/>
                      <a:pt x="2187" y="189"/>
                    </a:cubicBezTo>
                    <a:cubicBezTo>
                      <a:pt x="1880" y="189"/>
                      <a:pt x="1588" y="170"/>
                      <a:pt x="1383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3046;p54">
                <a:extLst>
                  <a:ext uri="{FF2B5EF4-FFF2-40B4-BE49-F238E27FC236}">
                    <a16:creationId xmlns:a16="http://schemas.microsoft.com/office/drawing/2014/main" id="{377E8389-E401-37D7-E775-0073145ABE25}"/>
                  </a:ext>
                </a:extLst>
              </p:cNvPr>
              <p:cNvSpPr/>
              <p:nvPr/>
            </p:nvSpPr>
            <p:spPr>
              <a:xfrm>
                <a:off x="4249609" y="1978674"/>
                <a:ext cx="50575" cy="37600"/>
              </a:xfrm>
              <a:custGeom>
                <a:avLst/>
                <a:gdLst/>
                <a:ahLst/>
                <a:cxnLst/>
                <a:rect l="l" t="t" r="r" b="b"/>
                <a:pathLst>
                  <a:path w="2023" h="1504" extrusionOk="0">
                    <a:moveTo>
                      <a:pt x="1294" y="1"/>
                    </a:moveTo>
                    <a:cubicBezTo>
                      <a:pt x="1249" y="1"/>
                      <a:pt x="1204" y="3"/>
                      <a:pt x="1158" y="6"/>
                    </a:cubicBezTo>
                    <a:cubicBezTo>
                      <a:pt x="691" y="144"/>
                      <a:pt x="0" y="109"/>
                      <a:pt x="17" y="904"/>
                    </a:cubicBezTo>
                    <a:cubicBezTo>
                      <a:pt x="17" y="1352"/>
                      <a:pt x="364" y="1503"/>
                      <a:pt x="748" y="1503"/>
                    </a:cubicBezTo>
                    <a:cubicBezTo>
                      <a:pt x="809" y="1503"/>
                      <a:pt x="872" y="1499"/>
                      <a:pt x="933" y="1492"/>
                    </a:cubicBezTo>
                    <a:cubicBezTo>
                      <a:pt x="1486" y="1440"/>
                      <a:pt x="2022" y="1233"/>
                      <a:pt x="2022" y="593"/>
                    </a:cubicBezTo>
                    <a:cubicBezTo>
                      <a:pt x="2022" y="156"/>
                      <a:pt x="1711" y="1"/>
                      <a:pt x="1294" y="1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3047;p54">
                <a:extLst>
                  <a:ext uri="{FF2B5EF4-FFF2-40B4-BE49-F238E27FC236}">
                    <a16:creationId xmlns:a16="http://schemas.microsoft.com/office/drawing/2014/main" id="{58E641C1-4B1B-ACF8-D931-CB4E8D696A3A}"/>
                  </a:ext>
                </a:extLst>
              </p:cNvPr>
              <p:cNvSpPr/>
              <p:nvPr/>
            </p:nvSpPr>
            <p:spPr>
              <a:xfrm>
                <a:off x="3539784" y="1843124"/>
                <a:ext cx="44925" cy="38175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1527" extrusionOk="0">
                    <a:moveTo>
                      <a:pt x="812" y="0"/>
                    </a:moveTo>
                    <a:cubicBezTo>
                      <a:pt x="383" y="0"/>
                      <a:pt x="1" y="211"/>
                      <a:pt x="34" y="710"/>
                    </a:cubicBezTo>
                    <a:cubicBezTo>
                      <a:pt x="34" y="1164"/>
                      <a:pt x="400" y="1527"/>
                      <a:pt x="845" y="1527"/>
                    </a:cubicBezTo>
                    <a:cubicBezTo>
                      <a:pt x="874" y="1527"/>
                      <a:pt x="903" y="1525"/>
                      <a:pt x="933" y="1522"/>
                    </a:cubicBezTo>
                    <a:cubicBezTo>
                      <a:pt x="1382" y="1522"/>
                      <a:pt x="1745" y="1315"/>
                      <a:pt x="1797" y="796"/>
                    </a:cubicBezTo>
                    <a:cubicBezTo>
                      <a:pt x="1745" y="226"/>
                      <a:pt x="1330" y="19"/>
                      <a:pt x="864" y="1"/>
                    </a:cubicBezTo>
                    <a:cubicBezTo>
                      <a:pt x="847" y="1"/>
                      <a:pt x="829" y="0"/>
                      <a:pt x="812" y="0"/>
                    </a:cubicBezTo>
                    <a:close/>
                  </a:path>
                </a:pathLst>
              </a:custGeom>
              <a:grpFill/>
              <a:ln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" name="Google Shape;689;p39">
              <a:extLst>
                <a:ext uri="{FF2B5EF4-FFF2-40B4-BE49-F238E27FC236}">
                  <a16:creationId xmlns:a16="http://schemas.microsoft.com/office/drawing/2014/main" id="{FA86C63B-0F10-3552-28C4-4EB5208EE584}"/>
                </a:ext>
              </a:extLst>
            </p:cNvPr>
            <p:cNvSpPr/>
            <p:nvPr/>
          </p:nvSpPr>
          <p:spPr>
            <a:xfrm>
              <a:off x="4117687" y="4822604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691;p39">
              <a:extLst>
                <a:ext uri="{FF2B5EF4-FFF2-40B4-BE49-F238E27FC236}">
                  <a16:creationId xmlns:a16="http://schemas.microsoft.com/office/drawing/2014/main" id="{6B3E7331-C093-14AE-2CF3-88F3B8CCB2E6}"/>
                </a:ext>
              </a:extLst>
            </p:cNvPr>
            <p:cNvSpPr/>
            <p:nvPr/>
          </p:nvSpPr>
          <p:spPr>
            <a:xfrm>
              <a:off x="9632858" y="418648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691;p39">
              <a:extLst>
                <a:ext uri="{FF2B5EF4-FFF2-40B4-BE49-F238E27FC236}">
                  <a16:creationId xmlns:a16="http://schemas.microsoft.com/office/drawing/2014/main" id="{31DC8968-B8B8-C2AE-14F8-78EB502CFA4D}"/>
                </a:ext>
              </a:extLst>
            </p:cNvPr>
            <p:cNvSpPr/>
            <p:nvPr/>
          </p:nvSpPr>
          <p:spPr>
            <a:xfrm>
              <a:off x="2927432" y="126219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691;p39">
              <a:extLst>
                <a:ext uri="{FF2B5EF4-FFF2-40B4-BE49-F238E27FC236}">
                  <a16:creationId xmlns:a16="http://schemas.microsoft.com/office/drawing/2014/main" id="{C54290C2-077E-F8A4-C469-34490C20E114}"/>
                </a:ext>
              </a:extLst>
            </p:cNvPr>
            <p:cNvSpPr/>
            <p:nvPr/>
          </p:nvSpPr>
          <p:spPr>
            <a:xfrm>
              <a:off x="2429940" y="165707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691;p39">
              <a:extLst>
                <a:ext uri="{FF2B5EF4-FFF2-40B4-BE49-F238E27FC236}">
                  <a16:creationId xmlns:a16="http://schemas.microsoft.com/office/drawing/2014/main" id="{6DBE9C27-4E97-1D11-6FF0-E4A4D5E05726}"/>
                </a:ext>
              </a:extLst>
            </p:cNvPr>
            <p:cNvSpPr/>
            <p:nvPr/>
          </p:nvSpPr>
          <p:spPr>
            <a:xfrm>
              <a:off x="2707760" y="1847991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691;p39">
              <a:extLst>
                <a:ext uri="{FF2B5EF4-FFF2-40B4-BE49-F238E27FC236}">
                  <a16:creationId xmlns:a16="http://schemas.microsoft.com/office/drawing/2014/main" id="{32A775E2-95E9-6D53-1A58-A491C23A3DCB}"/>
                </a:ext>
              </a:extLst>
            </p:cNvPr>
            <p:cNvSpPr/>
            <p:nvPr/>
          </p:nvSpPr>
          <p:spPr>
            <a:xfrm>
              <a:off x="3530031" y="1417158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691;p39">
              <a:extLst>
                <a:ext uri="{FF2B5EF4-FFF2-40B4-BE49-F238E27FC236}">
                  <a16:creationId xmlns:a16="http://schemas.microsoft.com/office/drawing/2014/main" id="{172F0E11-E0E2-685B-AD18-A4074E26497B}"/>
                </a:ext>
              </a:extLst>
            </p:cNvPr>
            <p:cNvSpPr/>
            <p:nvPr/>
          </p:nvSpPr>
          <p:spPr>
            <a:xfrm>
              <a:off x="5747837" y="183686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691;p39">
              <a:extLst>
                <a:ext uri="{FF2B5EF4-FFF2-40B4-BE49-F238E27FC236}">
                  <a16:creationId xmlns:a16="http://schemas.microsoft.com/office/drawing/2014/main" id="{08789C09-1942-F2CD-43C1-2FB1F7362683}"/>
                </a:ext>
              </a:extLst>
            </p:cNvPr>
            <p:cNvSpPr/>
            <p:nvPr/>
          </p:nvSpPr>
          <p:spPr>
            <a:xfrm>
              <a:off x="5915490" y="1130572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691;p39">
              <a:extLst>
                <a:ext uri="{FF2B5EF4-FFF2-40B4-BE49-F238E27FC236}">
                  <a16:creationId xmlns:a16="http://schemas.microsoft.com/office/drawing/2014/main" id="{50CBF3F8-AA4A-818C-FB6C-D1E2BBC77B31}"/>
                </a:ext>
              </a:extLst>
            </p:cNvPr>
            <p:cNvSpPr/>
            <p:nvPr/>
          </p:nvSpPr>
          <p:spPr>
            <a:xfrm>
              <a:off x="7364908" y="2039125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691;p39">
              <a:extLst>
                <a:ext uri="{FF2B5EF4-FFF2-40B4-BE49-F238E27FC236}">
                  <a16:creationId xmlns:a16="http://schemas.microsoft.com/office/drawing/2014/main" id="{921F5F34-332C-A0D8-4FD6-DF5A1AC336D7}"/>
                </a:ext>
              </a:extLst>
            </p:cNvPr>
            <p:cNvSpPr/>
            <p:nvPr/>
          </p:nvSpPr>
          <p:spPr>
            <a:xfrm>
              <a:off x="7613838" y="2355173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691;p39">
              <a:extLst>
                <a:ext uri="{FF2B5EF4-FFF2-40B4-BE49-F238E27FC236}">
                  <a16:creationId xmlns:a16="http://schemas.microsoft.com/office/drawing/2014/main" id="{30B71B2A-C554-979B-751A-B27D5C3B1C18}"/>
                </a:ext>
              </a:extLst>
            </p:cNvPr>
            <p:cNvSpPr/>
            <p:nvPr/>
          </p:nvSpPr>
          <p:spPr>
            <a:xfrm>
              <a:off x="10714419" y="4008890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691;p39">
              <a:extLst>
                <a:ext uri="{FF2B5EF4-FFF2-40B4-BE49-F238E27FC236}">
                  <a16:creationId xmlns:a16="http://schemas.microsoft.com/office/drawing/2014/main" id="{6FE54E2A-08F2-FAA4-57D4-7DCF4266E0F6}"/>
                </a:ext>
              </a:extLst>
            </p:cNvPr>
            <p:cNvSpPr/>
            <p:nvPr/>
          </p:nvSpPr>
          <p:spPr>
            <a:xfrm>
              <a:off x="10582283" y="4356534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691;p39">
              <a:extLst>
                <a:ext uri="{FF2B5EF4-FFF2-40B4-BE49-F238E27FC236}">
                  <a16:creationId xmlns:a16="http://schemas.microsoft.com/office/drawing/2014/main" id="{DD100F36-ECAE-37BA-1F53-F63551661AAA}"/>
                </a:ext>
              </a:extLst>
            </p:cNvPr>
            <p:cNvSpPr/>
            <p:nvPr/>
          </p:nvSpPr>
          <p:spPr>
            <a:xfrm>
              <a:off x="10236067" y="4175635"/>
              <a:ext cx="434004" cy="499452"/>
            </a:xfrm>
            <a:prstGeom prst="star4">
              <a:avLst>
                <a:gd name="adj" fmla="val 12500"/>
              </a:avLst>
            </a:prstGeom>
            <a:solidFill>
              <a:srgbClr val="E84C1E"/>
            </a:solidFill>
            <a:ln>
              <a:solidFill>
                <a:schemeClr val="tx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735FD0AB-ADE1-99D2-C75F-12173AAEED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27" r="7027"/>
          <a:stretch>
            <a:fillRect/>
          </a:stretch>
        </p:blipFill>
        <p:spPr>
          <a:xfrm rot="17899546">
            <a:off x="7445751" y="-478132"/>
            <a:ext cx="4814659" cy="4814607"/>
          </a:xfrm>
          <a:prstGeom prst="ellipse">
            <a:avLst/>
          </a:prstGeom>
        </p:spPr>
      </p:pic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7230CC21-BFDF-E2A1-27C2-390DD5B5BDA4}"/>
              </a:ext>
            </a:extLst>
          </p:cNvPr>
          <p:cNvCxnSpPr>
            <a:cxnSpLocks/>
          </p:cNvCxnSpPr>
          <p:nvPr/>
        </p:nvCxnSpPr>
        <p:spPr>
          <a:xfrm flipV="1">
            <a:off x="6473922" y="3800555"/>
            <a:ext cx="2778" cy="49993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108DB7D-3368-36CD-88C8-2CE337696BF8}"/>
              </a:ext>
            </a:extLst>
          </p:cNvPr>
          <p:cNvCxnSpPr>
            <a:cxnSpLocks/>
          </p:cNvCxnSpPr>
          <p:nvPr/>
        </p:nvCxnSpPr>
        <p:spPr>
          <a:xfrm flipV="1">
            <a:off x="5533614" y="3698921"/>
            <a:ext cx="242412" cy="60941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43F63C2F-87D7-A1AC-2ED9-9920E7DEAE6D}"/>
              </a:ext>
            </a:extLst>
          </p:cNvPr>
          <p:cNvCxnSpPr>
            <a:cxnSpLocks/>
          </p:cNvCxnSpPr>
          <p:nvPr/>
        </p:nvCxnSpPr>
        <p:spPr>
          <a:xfrm flipV="1">
            <a:off x="6174128" y="3800555"/>
            <a:ext cx="71902" cy="49993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02F0DCDB-94C9-3EA9-44FC-8EDB5AACDD1F}"/>
              </a:ext>
            </a:extLst>
          </p:cNvPr>
          <p:cNvCxnSpPr>
            <a:cxnSpLocks/>
          </p:cNvCxnSpPr>
          <p:nvPr/>
        </p:nvCxnSpPr>
        <p:spPr>
          <a:xfrm flipH="1" flipV="1">
            <a:off x="7030337" y="3758522"/>
            <a:ext cx="102478" cy="54196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D77C7DC3-94E3-B136-C3D9-08A26A276D61}"/>
              </a:ext>
            </a:extLst>
          </p:cNvPr>
          <p:cNvCxnSpPr>
            <a:cxnSpLocks/>
          </p:cNvCxnSpPr>
          <p:nvPr/>
        </p:nvCxnSpPr>
        <p:spPr>
          <a:xfrm flipH="1" flipV="1">
            <a:off x="7737739" y="3492391"/>
            <a:ext cx="658859" cy="80809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B972E169-0B23-0BC4-6595-8434B31858C6}"/>
              </a:ext>
            </a:extLst>
          </p:cNvPr>
          <p:cNvCxnSpPr>
            <a:cxnSpLocks/>
          </p:cNvCxnSpPr>
          <p:nvPr/>
        </p:nvCxnSpPr>
        <p:spPr>
          <a:xfrm flipH="1" flipV="1">
            <a:off x="7506722" y="3604594"/>
            <a:ext cx="452776" cy="6958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93E6C13B-93C9-1A47-5892-740FAF5A85F8}"/>
              </a:ext>
            </a:extLst>
          </p:cNvPr>
          <p:cNvCxnSpPr>
            <a:cxnSpLocks/>
          </p:cNvCxnSpPr>
          <p:nvPr/>
        </p:nvCxnSpPr>
        <p:spPr>
          <a:xfrm flipH="1" flipV="1">
            <a:off x="7289674" y="3695060"/>
            <a:ext cx="276005" cy="60542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E8E00A07-9016-2E19-1EB2-96E32A0FC7EF}"/>
              </a:ext>
            </a:extLst>
          </p:cNvPr>
          <p:cNvCxnSpPr>
            <a:cxnSpLocks/>
          </p:cNvCxnSpPr>
          <p:nvPr/>
        </p:nvCxnSpPr>
        <p:spPr>
          <a:xfrm flipH="1" flipV="1">
            <a:off x="6769546" y="3791306"/>
            <a:ext cx="34465" cy="509181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B09B125C-19DC-6477-BD9E-B5281B4C21C9}"/>
              </a:ext>
            </a:extLst>
          </p:cNvPr>
          <p:cNvCxnSpPr>
            <a:cxnSpLocks/>
          </p:cNvCxnSpPr>
          <p:nvPr/>
        </p:nvCxnSpPr>
        <p:spPr>
          <a:xfrm flipV="1">
            <a:off x="5817507" y="3758522"/>
            <a:ext cx="188211" cy="54981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815226C1-CE5D-714B-772D-3437057D15CF}"/>
              </a:ext>
            </a:extLst>
          </p:cNvPr>
          <p:cNvSpPr txBox="1"/>
          <p:nvPr/>
        </p:nvSpPr>
        <p:spPr>
          <a:xfrm>
            <a:off x="2714103" y="3690713"/>
            <a:ext cx="2607068" cy="461665"/>
          </a:xfrm>
          <a:prstGeom prst="rect">
            <a:avLst/>
          </a:prstGeom>
          <a:gradFill flip="none" rotWithShape="1">
            <a:gsLst>
              <a:gs pos="49000">
                <a:srgbClr val="163248"/>
              </a:gs>
              <a:gs pos="1000">
                <a:srgbClr val="1E3851"/>
              </a:gs>
              <a:gs pos="100000">
                <a:srgbClr val="21405C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NZ" sz="2400" u="sng" dirty="0">
                <a:solidFill>
                  <a:schemeClr val="bg1"/>
                </a:solidFill>
                <a:latin typeface="Kapra Neue" panose="00000600000000000000" pitchFamily="50" charset="0"/>
              </a:rPr>
              <a:t>more fireball science: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22FF67F-4487-A0E0-2CA9-826A8F7AC1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8" y="4131811"/>
            <a:ext cx="4844752" cy="172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E3965B27-3597-9C52-A780-2E909C511EBC}"/>
              </a:ext>
            </a:extLst>
          </p:cNvPr>
          <p:cNvSpPr txBox="1"/>
          <p:nvPr/>
        </p:nvSpPr>
        <p:spPr>
          <a:xfrm>
            <a:off x="1616906" y="4498697"/>
            <a:ext cx="3715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Thomas Stevenson </a:t>
            </a:r>
            <a:r>
              <a:rPr lang="en-NZ" sz="2000" dirty="0">
                <a:solidFill>
                  <a:schemeClr val="bg1"/>
                </a:solidFill>
                <a:latin typeface="Kapra Neue" panose="00000600000000000000" pitchFamily="50" charset="0"/>
              </a:rPr>
              <a:t>-</a:t>
            </a:r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 </a:t>
            </a:r>
            <a:r>
              <a:rPr lang="en-NZ" sz="2000" dirty="0">
                <a:solidFill>
                  <a:schemeClr val="bg1"/>
                </a:solidFill>
                <a:latin typeface="Kapra Neue" panose="00000600000000000000" pitchFamily="50" charset="0"/>
              </a:rPr>
              <a:t>poster </a:t>
            </a:r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#168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40AD7B-5B8C-15E0-C932-6337D5CA92B7}"/>
              </a:ext>
            </a:extLst>
          </p:cNvPr>
          <p:cNvSpPr txBox="1"/>
          <p:nvPr/>
        </p:nvSpPr>
        <p:spPr>
          <a:xfrm>
            <a:off x="5505047" y="4871497"/>
            <a:ext cx="3784869" cy="954107"/>
          </a:xfrm>
          <a:prstGeom prst="rect">
            <a:avLst/>
          </a:prstGeom>
          <a:gradFill flip="none" rotWithShape="1">
            <a:gsLst>
              <a:gs pos="41000">
                <a:srgbClr val="205A21"/>
              </a:gs>
              <a:gs pos="0">
                <a:srgbClr val="4E8949"/>
              </a:gs>
              <a:gs pos="100000">
                <a:srgbClr val="205A21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Southern Hemisphere Asteroid Research Consortium - SHARC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D9E78914-1769-ECC8-CBC4-57C0B556312E}"/>
              </a:ext>
            </a:extLst>
          </p:cNvPr>
          <p:cNvSpPr txBox="1"/>
          <p:nvPr/>
        </p:nvSpPr>
        <p:spPr>
          <a:xfrm>
            <a:off x="9110126" y="4871496"/>
            <a:ext cx="1945570" cy="954107"/>
          </a:xfrm>
          <a:prstGeom prst="rect">
            <a:avLst/>
          </a:prstGeom>
          <a:gradFill flip="none" rotWithShape="1">
            <a:gsLst>
              <a:gs pos="59000">
                <a:srgbClr val="256927"/>
              </a:gs>
              <a:gs pos="100000">
                <a:srgbClr val="4E8949"/>
              </a:gs>
              <a:gs pos="0">
                <a:srgbClr val="205A21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Ed </a:t>
            </a:r>
            <a:r>
              <a:rPr lang="en-NZ" sz="2800" dirty="0" err="1">
                <a:solidFill>
                  <a:schemeClr val="bg1"/>
                </a:solidFill>
                <a:latin typeface="Kapra Neue" panose="00000600000000000000" pitchFamily="50" charset="0"/>
              </a:rPr>
              <a:t>Kruzins</a:t>
            </a:r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  </a:t>
            </a:r>
            <a:r>
              <a:rPr lang="en-NZ" sz="2000" dirty="0">
                <a:solidFill>
                  <a:schemeClr val="bg1"/>
                </a:solidFill>
                <a:latin typeface="Kapra Neue" panose="00000600000000000000" pitchFamily="50" charset="0"/>
              </a:rPr>
              <a:t>poster</a:t>
            </a:r>
            <a:r>
              <a:rPr lang="en-NZ" sz="2800" dirty="0">
                <a:solidFill>
                  <a:schemeClr val="bg1"/>
                </a:solidFill>
                <a:latin typeface="Kapra Neue" panose="00000600000000000000" pitchFamily="50" charset="0"/>
              </a:rPr>
              <a:t> #249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F3E512D5-E551-0B63-7572-0029684BA02A}"/>
              </a:ext>
            </a:extLst>
          </p:cNvPr>
          <p:cNvSpPr txBox="1"/>
          <p:nvPr/>
        </p:nvSpPr>
        <p:spPr>
          <a:xfrm>
            <a:off x="5505984" y="4423323"/>
            <a:ext cx="2607068" cy="461665"/>
          </a:xfrm>
          <a:prstGeom prst="rect">
            <a:avLst/>
          </a:prstGeom>
          <a:gradFill flip="none" rotWithShape="1">
            <a:gsLst>
              <a:gs pos="35000">
                <a:srgbClr val="256927"/>
              </a:gs>
              <a:gs pos="1000">
                <a:srgbClr val="4E8949"/>
              </a:gs>
              <a:gs pos="100000">
                <a:srgbClr val="205A21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NZ" sz="2400" u="sng" dirty="0">
                <a:solidFill>
                  <a:schemeClr val="bg1"/>
                </a:solidFill>
                <a:latin typeface="Kapra Neue" panose="00000600000000000000" pitchFamily="50" charset="0"/>
              </a:rPr>
              <a:t>more Australian science: </a:t>
            </a:r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EF52CD1F-C338-D253-BC33-AB7FD4DF49BD}"/>
              </a:ext>
            </a:extLst>
          </p:cNvPr>
          <p:cNvCxnSpPr/>
          <p:nvPr/>
        </p:nvCxnSpPr>
        <p:spPr>
          <a:xfrm>
            <a:off x="9308966" y="4955242"/>
            <a:ext cx="0" cy="80150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3883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F78A044-100C-CB9A-643C-73CD638506F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07866A-F3FD-866B-682E-6843057536F5}"/>
              </a:ext>
            </a:extLst>
          </p:cNvPr>
          <p:cNvSpPr txBox="1"/>
          <p:nvPr/>
        </p:nvSpPr>
        <p:spPr>
          <a:xfrm>
            <a:off x="4971585" y="2857965"/>
            <a:ext cx="3219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/>
              <a:t>Video of GFO orbits</a:t>
            </a:r>
          </a:p>
        </p:txBody>
      </p:sp>
      <p:pic>
        <p:nvPicPr>
          <p:cNvPr id="4" name="Fireballs shortened 1080p - Made with Clipchamp">
            <a:hlinkClick r:id="" action="ppaction://media"/>
            <a:extLst>
              <a:ext uri="{FF2B5EF4-FFF2-40B4-BE49-F238E27FC236}">
                <a16:creationId xmlns:a16="http://schemas.microsoft.com/office/drawing/2014/main" id="{651734A8-9F9F-39A1-F7B0-89DF201939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01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DF3F9-F7BF-AF23-32EE-549274682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7F34CD4-DF82-FAA4-E34A-BA5614704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66" y="257948"/>
            <a:ext cx="6543262" cy="45441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1D0D18-FFD7-BC00-06B6-B98388AC3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862" y="255548"/>
            <a:ext cx="6541572" cy="4534830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AC722D0-1559-B8B1-1C77-7B0130FCDA09}"/>
              </a:ext>
            </a:extLst>
          </p:cNvPr>
          <p:cNvSpPr/>
          <p:nvPr/>
        </p:nvSpPr>
        <p:spPr>
          <a:xfrm>
            <a:off x="9092917" y="4790377"/>
            <a:ext cx="2570999" cy="1211903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0D928D-9A58-8EB3-9842-D9BE3BB8FE8B}"/>
              </a:ext>
            </a:extLst>
          </p:cNvPr>
          <p:cNvSpPr txBox="1"/>
          <p:nvPr/>
        </p:nvSpPr>
        <p:spPr>
          <a:xfrm>
            <a:off x="604701" y="5138488"/>
            <a:ext cx="2508210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4000" b="1" dirty="0">
                <a:latin typeface="Kapra Neue" panose="00000600000000000000" pitchFamily="50" charset="0"/>
              </a:rPr>
              <a:t>&gt; 1,200 orbits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5D02FC-F067-2791-C570-F02DCF73376B}"/>
              </a:ext>
            </a:extLst>
          </p:cNvPr>
          <p:cNvSpPr txBox="1"/>
          <p:nvPr/>
        </p:nvSpPr>
        <p:spPr>
          <a:xfrm>
            <a:off x="3910560" y="5138488"/>
            <a:ext cx="1935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3600" b="1">
                <a:latin typeface="Kapra Neue" panose="00000600000000000000" pitchFamily="50" charset="0"/>
              </a:rPr>
              <a:t>&gt; 10 grams</a:t>
            </a: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26E97BB0-C237-00FC-546B-E86D434026C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10" name="Graphic 9" descr="Earth globe: Asia and Australia with solid fill">
            <a:extLst>
              <a:ext uri="{FF2B5EF4-FFF2-40B4-BE49-F238E27FC236}">
                <a16:creationId xmlns:a16="http://schemas.microsoft.com/office/drawing/2014/main" id="{93CCCC98-FC5F-3F6B-903C-A177F70530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11814" y="4736715"/>
            <a:ext cx="1291170" cy="1291170"/>
          </a:xfrm>
          <a:prstGeom prst="rect">
            <a:avLst/>
          </a:prstGeom>
        </p:spPr>
      </p:pic>
      <p:sp>
        <p:nvSpPr>
          <p:cNvPr id="11" name="Explosion: 14 Points 10">
            <a:extLst>
              <a:ext uri="{FF2B5EF4-FFF2-40B4-BE49-F238E27FC236}">
                <a16:creationId xmlns:a16="http://schemas.microsoft.com/office/drawing/2014/main" id="{E45DE705-53AF-61A6-C5E7-CA525FD85334}"/>
              </a:ext>
            </a:extLst>
          </p:cNvPr>
          <p:cNvSpPr/>
          <p:nvPr/>
        </p:nvSpPr>
        <p:spPr>
          <a:xfrm>
            <a:off x="6218684" y="4612094"/>
            <a:ext cx="776815" cy="742731"/>
          </a:xfrm>
          <a:prstGeom prst="irregularSeal2">
            <a:avLst/>
          </a:prstGeom>
          <a:solidFill>
            <a:srgbClr val="EE7C58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pic>
        <p:nvPicPr>
          <p:cNvPr id="13" name="Graphic 12" descr="Dice outline">
            <a:extLst>
              <a:ext uri="{FF2B5EF4-FFF2-40B4-BE49-F238E27FC236}">
                <a16:creationId xmlns:a16="http://schemas.microsoft.com/office/drawing/2014/main" id="{DAF8A1E8-B742-426C-E3E5-BD8D3A0B44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4122246">
            <a:off x="7257674" y="4980481"/>
            <a:ext cx="1115611" cy="1115611"/>
          </a:xfrm>
          <a:prstGeom prst="rect">
            <a:avLst/>
          </a:prstGeom>
        </p:spPr>
      </p:pic>
      <p:pic>
        <p:nvPicPr>
          <p:cNvPr id="14" name="Picture 16" descr="A cartoon of a planet&#10;&#10;Description automatically generated">
            <a:extLst>
              <a:ext uri="{FF2B5EF4-FFF2-40B4-BE49-F238E27FC236}">
                <a16:creationId xmlns:a16="http://schemas.microsoft.com/office/drawing/2014/main" id="{71AD9009-E8BD-0450-5131-42D68103A2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422321" flipH="1">
            <a:off x="3477884" y="5250790"/>
            <a:ext cx="477618" cy="483282"/>
          </a:xfrm>
          <a:prstGeom prst="rect">
            <a:avLst/>
          </a:prstGeom>
        </p:spPr>
      </p:pic>
      <p:pic>
        <p:nvPicPr>
          <p:cNvPr id="7" name="Picture 6" descr="A comet in the sky&#10;&#10;AI-generated content may be incorrect.">
            <a:extLst>
              <a:ext uri="{FF2B5EF4-FFF2-40B4-BE49-F238E27FC236}">
                <a16:creationId xmlns:a16="http://schemas.microsoft.com/office/drawing/2014/main" id="{2B9BC16F-B71C-95EE-7F3B-59F63112FE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0" t="25548" r="9116" b="31571"/>
          <a:stretch/>
        </p:blipFill>
        <p:spPr>
          <a:xfrm>
            <a:off x="9321801" y="4929151"/>
            <a:ext cx="988304" cy="351570"/>
          </a:xfrm>
          <a:prstGeom prst="rect">
            <a:avLst/>
          </a:prstGeom>
        </p:spPr>
      </p:pic>
      <p:pic>
        <p:nvPicPr>
          <p:cNvPr id="12" name="Picture 11" descr="A comet in the sky&#10;&#10;AI-generated content may be incorrect.">
            <a:extLst>
              <a:ext uri="{FF2B5EF4-FFF2-40B4-BE49-F238E27FC236}">
                <a16:creationId xmlns:a16="http://schemas.microsoft.com/office/drawing/2014/main" id="{7AD5B7CF-B92D-7ACB-DB23-71EC6D32999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22" t="25548" r="9116" b="36908"/>
          <a:stretch/>
        </p:blipFill>
        <p:spPr>
          <a:xfrm rot="20528159">
            <a:off x="9654004" y="5095554"/>
            <a:ext cx="1921310" cy="627154"/>
          </a:xfrm>
          <a:prstGeom prst="round1Rect">
            <a:avLst>
              <a:gd name="adj" fmla="val 50000"/>
            </a:avLst>
          </a:prstGeom>
        </p:spPr>
      </p:pic>
    </p:spTree>
    <p:extLst>
      <p:ext uri="{BB962C8B-B14F-4D97-AF65-F5344CB8AC3E}">
        <p14:creationId xmlns:p14="http://schemas.microsoft.com/office/powerpoint/2010/main" val="2751004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01F48-02CE-6029-B908-32B5B7B120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5AE468-C35A-6582-2EA3-F82C363ACFDF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6116" y="246255"/>
            <a:ext cx="6552000" cy="453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EAA173-EC0F-1CBF-13CF-5610BD7AF58B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608834" y="284355"/>
            <a:ext cx="6552000" cy="4536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F99E06F-57F1-8FA1-1FB1-B4135C37DEAD}"/>
              </a:ext>
            </a:extLst>
          </p:cNvPr>
          <p:cNvSpPr txBox="1"/>
          <p:nvPr/>
        </p:nvSpPr>
        <p:spPr>
          <a:xfrm>
            <a:off x="974357" y="5292205"/>
            <a:ext cx="2374144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Inner weak, incl. 7:2J, 4:7M, 1:2M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B8AB28-C14D-D5AD-D8AE-89732BDC7E63}"/>
              </a:ext>
            </a:extLst>
          </p:cNvPr>
          <p:cNvSpPr txBox="1"/>
          <p:nvPr/>
        </p:nvSpPr>
        <p:spPr>
          <a:xfrm>
            <a:off x="7918388" y="4879721"/>
            <a:ext cx="3735600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From NEOMOD (</a:t>
            </a:r>
            <a:r>
              <a:rPr lang="en-NZ" sz="2400" dirty="0" err="1">
                <a:latin typeface="Kapra Neue" panose="00000600000000000000" pitchFamily="50" charset="0"/>
              </a:rPr>
              <a:t>Nesvorny</a:t>
            </a:r>
            <a:r>
              <a:rPr lang="en-NZ" sz="2400" dirty="0">
                <a:latin typeface="Kapra Neue" panose="00000600000000000000" pitchFamily="50" charset="0"/>
              </a:rPr>
              <a:t> et al. 2023)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33F98E4E-D9A6-DF4B-C059-96E91F21CEC8}"/>
                  </a:ext>
                </a:extLst>
              </p:cNvPr>
              <p:cNvSpPr txBox="1"/>
              <p:nvPr/>
            </p:nvSpPr>
            <p:spPr>
              <a:xfrm>
                <a:off x="3233934" y="2828835"/>
                <a:ext cx="2260600" cy="120032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AU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</m:ctrlPr>
                      </m:sSubPr>
                      <m:e>
                        <m:r>
                          <a:rPr lang="en-AU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  <m:t>𝝂</m:t>
                        </m:r>
                      </m:e>
                      <m:sub>
                        <m:r>
                          <a:rPr lang="en-NZ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  <m:t>𝟔</m:t>
                        </m:r>
                      </m:sub>
                    </m:sSub>
                  </m:oMath>
                </a14:m>
                <a:r>
                  <a:rPr lang="en-AU" sz="3600" b="1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Calibri Light"/>
                  </a:rPr>
                  <a:t> escape region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33F98E4E-D9A6-DF4B-C059-96E91F21CE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934" y="2828835"/>
                <a:ext cx="2260600" cy="1200329"/>
              </a:xfrm>
              <a:prstGeom prst="rect">
                <a:avLst/>
              </a:prstGeom>
              <a:blipFill>
                <a:blip r:embed="rId5"/>
                <a:stretch>
                  <a:fillRect t="-7614" r="-7568" b="-182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776B69AF-2A68-D0D8-682D-B9EE45C055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57E0BA-F9A7-3254-B9D7-D8AA6F9C767B}"/>
              </a:ext>
            </a:extLst>
          </p:cNvPr>
          <p:cNvSpPr txBox="1"/>
          <p:nvPr/>
        </p:nvSpPr>
        <p:spPr>
          <a:xfrm>
            <a:off x="517529" y="4847751"/>
            <a:ext cx="46821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Simulated distributions of 12 escape regions: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BE6CBB-8D44-C122-E62A-844C39C988D2}"/>
              </a:ext>
            </a:extLst>
          </p:cNvPr>
          <p:cNvSpPr txBox="1"/>
          <p:nvPr/>
        </p:nvSpPr>
        <p:spPr>
          <a:xfrm>
            <a:off x="3528691" y="5301237"/>
            <a:ext cx="1697665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Hungarias</a:t>
            </a:r>
            <a:endParaRPr lang="en-NZ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Phocaeas</a:t>
            </a:r>
            <a:endParaRPr lang="en-NZ" sz="20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C9AA77-213E-2948-FD0F-44625D9E0507}"/>
              </a:ext>
            </a:extLst>
          </p:cNvPr>
          <p:cNvSpPr txBox="1"/>
          <p:nvPr/>
        </p:nvSpPr>
        <p:spPr>
          <a:xfrm>
            <a:off x="5412908" y="5314851"/>
            <a:ext cx="100848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3:1J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8:3J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CB8A2B-4449-28C3-55E2-5F5DF9173798}"/>
              </a:ext>
            </a:extLst>
          </p:cNvPr>
          <p:cNvSpPr txBox="1"/>
          <p:nvPr/>
        </p:nvSpPr>
        <p:spPr>
          <a:xfrm>
            <a:off x="6665648" y="5311174"/>
            <a:ext cx="100848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5:2J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7:3J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820D395-4010-34AA-BA51-D45002897AC5}"/>
              </a:ext>
            </a:extLst>
          </p:cNvPr>
          <p:cNvSpPr txBox="1"/>
          <p:nvPr/>
        </p:nvSpPr>
        <p:spPr>
          <a:xfrm>
            <a:off x="7918388" y="5311174"/>
            <a:ext cx="1204348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  9:4J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11:5J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785237-9C22-7681-4A5D-FE416255B0ED}"/>
              </a:ext>
            </a:extLst>
          </p:cNvPr>
          <p:cNvSpPr txBox="1"/>
          <p:nvPr/>
        </p:nvSpPr>
        <p:spPr>
          <a:xfrm>
            <a:off x="9356549" y="5301237"/>
            <a:ext cx="1204348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2:1J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NZ" sz="2000" dirty="0">
                <a:latin typeface="Cambria" panose="02040503050406030204" pitchFamily="18" charset="0"/>
                <a:ea typeface="Cambria" panose="02040503050406030204" pitchFamily="18" charset="0"/>
              </a:rPr>
              <a:t> JFC</a:t>
            </a:r>
          </a:p>
        </p:txBody>
      </p:sp>
    </p:spTree>
    <p:extLst>
      <p:ext uri="{BB962C8B-B14F-4D97-AF65-F5344CB8AC3E}">
        <p14:creationId xmlns:p14="http://schemas.microsoft.com/office/powerpoint/2010/main" val="3189830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C51FD3-1DC3-0028-C4B6-C7FA39A69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8FB7513-9B82-6FE2-EAF6-39B25DDC7506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6116" y="246255"/>
            <a:ext cx="6552000" cy="453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995BEE-65C8-DB47-5692-276CC69DB62F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608834" y="284355"/>
            <a:ext cx="6552000" cy="4536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786FB38-CBB6-27FF-A845-50645977D7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139180">
            <a:off x="8586147" y="4385998"/>
            <a:ext cx="2657660" cy="192364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B4CBBB9-F676-A377-F062-8C9959E4BF68}"/>
                  </a:ext>
                </a:extLst>
              </p:cNvPr>
              <p:cNvSpPr txBox="1"/>
              <p:nvPr/>
            </p:nvSpPr>
            <p:spPr>
              <a:xfrm>
                <a:off x="3233934" y="2828835"/>
                <a:ext cx="2260600" cy="120032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AU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</m:ctrlPr>
                      </m:sSubPr>
                      <m:e>
                        <m:r>
                          <a:rPr lang="en-AU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  <m:t>𝝂</m:t>
                        </m:r>
                      </m:e>
                      <m:sub>
                        <m:r>
                          <a:rPr lang="en-NZ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  <m:t>𝟔</m:t>
                        </m:r>
                      </m:sub>
                    </m:sSub>
                  </m:oMath>
                </a14:m>
                <a:r>
                  <a:rPr lang="en-AU" sz="3600" b="1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Calibri Light"/>
                  </a:rPr>
                  <a:t> escape region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B4CBBB9-F676-A377-F062-8C9959E4BF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934" y="2828835"/>
                <a:ext cx="2260600" cy="1200329"/>
              </a:xfrm>
              <a:prstGeom prst="rect">
                <a:avLst/>
              </a:prstGeom>
              <a:blipFill>
                <a:blip r:embed="rId5"/>
                <a:stretch>
                  <a:fillRect t="-7614" r="-7568" b="-18274"/>
                </a:stretch>
              </a:blipFill>
            </p:spPr>
            <p:txBody>
              <a:bodyPr/>
              <a:lstStyle/>
              <a:p>
                <a:r>
                  <a:rPr lang="en-N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99487B7B-BF03-0056-45F5-109754A1706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 dirty="0">
                <a:solidFill>
                  <a:srgbClr val="C2970A"/>
                </a:solidFill>
              </a:rPr>
              <a:t>Sophie E. Deam </a:t>
            </a:r>
            <a:r>
              <a:rPr lang="en-NZ" dirty="0">
                <a:solidFill>
                  <a:sysClr val="windowText" lastClr="000000"/>
                </a:solidFill>
              </a:rPr>
              <a:t>/</a:t>
            </a:r>
            <a:r>
              <a:rPr lang="en-NZ" dirty="0"/>
              <a:t> A NEO Model Calibrated to Earth Impactors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6CCB5B3-B01B-F6C4-EF3F-067B2A2377C0}"/>
              </a:ext>
            </a:extLst>
          </p:cNvPr>
          <p:cNvSpPr/>
          <p:nvPr/>
        </p:nvSpPr>
        <p:spPr>
          <a:xfrm rot="20705227">
            <a:off x="410724" y="5011072"/>
            <a:ext cx="1756912" cy="981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Z" sz="2800" b="1" u="sng" dirty="0">
                <a:solidFill>
                  <a:schemeClr val="tx1"/>
                </a:solidFill>
                <a:latin typeface="Kapra Neue" panose="00000600000000000000" pitchFamily="50" charset="0"/>
              </a:rPr>
              <a:t>Physical Processes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82DCF0-BCFB-9115-5BD5-34A1544AA1DA}"/>
              </a:ext>
            </a:extLst>
          </p:cNvPr>
          <p:cNvSpPr/>
          <p:nvPr/>
        </p:nvSpPr>
        <p:spPr>
          <a:xfrm>
            <a:off x="2354765" y="5268497"/>
            <a:ext cx="2131405" cy="688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Z" sz="2800" b="1" dirty="0">
                <a:solidFill>
                  <a:schemeClr val="tx1"/>
                </a:solidFill>
                <a:latin typeface="Kapra Neue" panose="00000600000000000000" pitchFamily="50" charset="0"/>
              </a:rPr>
              <a:t>low perihelion DISRUPTIONS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732BA8-DF4C-BFFB-AA0F-4FE3C1CE3981}"/>
              </a:ext>
            </a:extLst>
          </p:cNvPr>
          <p:cNvSpPr/>
          <p:nvPr/>
        </p:nvSpPr>
        <p:spPr>
          <a:xfrm>
            <a:off x="6708822" y="5228190"/>
            <a:ext cx="1771527" cy="688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Z" sz="2800" b="1">
                <a:solidFill>
                  <a:schemeClr val="tx1"/>
                </a:solidFill>
                <a:latin typeface="Kapra Neue" panose="00000600000000000000" pitchFamily="50" charset="0"/>
              </a:rPr>
              <a:t>COLLISIONS</a:t>
            </a:r>
          </a:p>
        </p:txBody>
      </p:sp>
      <p:sp>
        <p:nvSpPr>
          <p:cNvPr id="18" name="Explosion: 8 Points 17">
            <a:extLst>
              <a:ext uri="{FF2B5EF4-FFF2-40B4-BE49-F238E27FC236}">
                <a16:creationId xmlns:a16="http://schemas.microsoft.com/office/drawing/2014/main" id="{3107AA1B-33C3-D108-8559-14F4D52E77C6}"/>
              </a:ext>
            </a:extLst>
          </p:cNvPr>
          <p:cNvSpPr/>
          <p:nvPr/>
        </p:nvSpPr>
        <p:spPr>
          <a:xfrm rot="4511621">
            <a:off x="8587150" y="5266316"/>
            <a:ext cx="596009" cy="641869"/>
          </a:xfrm>
          <a:prstGeom prst="irregularSeal1">
            <a:avLst/>
          </a:prstGeom>
          <a:solidFill>
            <a:srgbClr val="E84C1E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3B2068E-C8A4-37D1-0569-790F916C9277}"/>
              </a:ext>
            </a:extLst>
          </p:cNvPr>
          <p:cNvGrpSpPr/>
          <p:nvPr/>
        </p:nvGrpSpPr>
        <p:grpSpPr>
          <a:xfrm rot="17654592">
            <a:off x="8411366" y="5320293"/>
            <a:ext cx="476348" cy="525000"/>
            <a:chOff x="7494544" y="4979412"/>
            <a:chExt cx="579180" cy="828356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BB05EE54-3713-F857-4580-10DAA0BB5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9195" t="27080" r="64866" b="21666"/>
            <a:stretch/>
          </p:blipFill>
          <p:spPr>
            <a:xfrm rot="9744519">
              <a:off x="7494544" y="4979412"/>
              <a:ext cx="579180" cy="828356"/>
            </a:xfrm>
            <a:prstGeom prst="rect">
              <a:avLst/>
            </a:prstGeom>
          </p:spPr>
        </p:pic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57B918A-559A-13FB-D9F4-EC1B1F4594CD}"/>
                </a:ext>
              </a:extLst>
            </p:cNvPr>
            <p:cNvSpPr/>
            <p:nvPr/>
          </p:nvSpPr>
          <p:spPr>
            <a:xfrm rot="21398116">
              <a:off x="7501803" y="5111649"/>
              <a:ext cx="385186" cy="415745"/>
            </a:xfrm>
            <a:custGeom>
              <a:avLst/>
              <a:gdLst>
                <a:gd name="connsiteX0" fmla="*/ 422971 w 422971"/>
                <a:gd name="connsiteY0" fmla="*/ 66013 h 432751"/>
                <a:gd name="connsiteX1" fmla="*/ 422971 w 422971"/>
                <a:gd name="connsiteY1" fmla="*/ 66013 h 432751"/>
                <a:gd name="connsiteX2" fmla="*/ 400967 w 422971"/>
                <a:gd name="connsiteY2" fmla="*/ 51344 h 432751"/>
                <a:gd name="connsiteX3" fmla="*/ 391188 w 422971"/>
                <a:gd name="connsiteY3" fmla="*/ 44009 h 432751"/>
                <a:gd name="connsiteX4" fmla="*/ 381408 w 422971"/>
                <a:gd name="connsiteY4" fmla="*/ 39119 h 432751"/>
                <a:gd name="connsiteX5" fmla="*/ 374073 w 422971"/>
                <a:gd name="connsiteY5" fmla="*/ 31784 h 432751"/>
                <a:gd name="connsiteX6" fmla="*/ 354514 w 422971"/>
                <a:gd name="connsiteY6" fmla="*/ 17115 h 432751"/>
                <a:gd name="connsiteX7" fmla="*/ 344734 w 422971"/>
                <a:gd name="connsiteY7" fmla="*/ 7335 h 432751"/>
                <a:gd name="connsiteX8" fmla="*/ 337399 w 422971"/>
                <a:gd name="connsiteY8" fmla="*/ 4890 h 432751"/>
                <a:gd name="connsiteX9" fmla="*/ 293391 w 422971"/>
                <a:gd name="connsiteY9" fmla="*/ 0 h 432751"/>
                <a:gd name="connsiteX10" fmla="*/ 205374 w 422971"/>
                <a:gd name="connsiteY10" fmla="*/ 2445 h 432751"/>
                <a:gd name="connsiteX11" fmla="*/ 180924 w 422971"/>
                <a:gd name="connsiteY11" fmla="*/ 7335 h 432751"/>
                <a:gd name="connsiteX12" fmla="*/ 168700 w 422971"/>
                <a:gd name="connsiteY12" fmla="*/ 12225 h 432751"/>
                <a:gd name="connsiteX13" fmla="*/ 149140 w 422971"/>
                <a:gd name="connsiteY13" fmla="*/ 19560 h 432751"/>
                <a:gd name="connsiteX14" fmla="*/ 136916 w 422971"/>
                <a:gd name="connsiteY14" fmla="*/ 26894 h 432751"/>
                <a:gd name="connsiteX15" fmla="*/ 127136 w 422971"/>
                <a:gd name="connsiteY15" fmla="*/ 29339 h 432751"/>
                <a:gd name="connsiteX16" fmla="*/ 117356 w 422971"/>
                <a:gd name="connsiteY16" fmla="*/ 34229 h 432751"/>
                <a:gd name="connsiteX17" fmla="*/ 92907 w 422971"/>
                <a:gd name="connsiteY17" fmla="*/ 48899 h 432751"/>
                <a:gd name="connsiteX18" fmla="*/ 70903 w 422971"/>
                <a:gd name="connsiteY18" fmla="*/ 73348 h 432751"/>
                <a:gd name="connsiteX19" fmla="*/ 66013 w 422971"/>
                <a:gd name="connsiteY19" fmla="*/ 92907 h 432751"/>
                <a:gd name="connsiteX20" fmla="*/ 61123 w 422971"/>
                <a:gd name="connsiteY20" fmla="*/ 110022 h 432751"/>
                <a:gd name="connsiteX21" fmla="*/ 58678 w 422971"/>
                <a:gd name="connsiteY21" fmla="*/ 141806 h 432751"/>
                <a:gd name="connsiteX22" fmla="*/ 48899 w 422971"/>
                <a:gd name="connsiteY22" fmla="*/ 168700 h 432751"/>
                <a:gd name="connsiteX23" fmla="*/ 44009 w 422971"/>
                <a:gd name="connsiteY23" fmla="*/ 178479 h 432751"/>
                <a:gd name="connsiteX24" fmla="*/ 34229 w 422971"/>
                <a:gd name="connsiteY24" fmla="*/ 180924 h 432751"/>
                <a:gd name="connsiteX25" fmla="*/ 26894 w 422971"/>
                <a:gd name="connsiteY25" fmla="*/ 207818 h 432751"/>
                <a:gd name="connsiteX26" fmla="*/ 19560 w 422971"/>
                <a:gd name="connsiteY26" fmla="*/ 220043 h 432751"/>
                <a:gd name="connsiteX27" fmla="*/ 17115 w 422971"/>
                <a:gd name="connsiteY27" fmla="*/ 229823 h 432751"/>
                <a:gd name="connsiteX28" fmla="*/ 7335 w 422971"/>
                <a:gd name="connsiteY28" fmla="*/ 254272 h 432751"/>
                <a:gd name="connsiteX29" fmla="*/ 4890 w 422971"/>
                <a:gd name="connsiteY29" fmla="*/ 268941 h 432751"/>
                <a:gd name="connsiteX30" fmla="*/ 2445 w 422971"/>
                <a:gd name="connsiteY30" fmla="*/ 276276 h 432751"/>
                <a:gd name="connsiteX31" fmla="*/ 0 w 422971"/>
                <a:gd name="connsiteY31" fmla="*/ 290946 h 432751"/>
                <a:gd name="connsiteX32" fmla="*/ 2445 w 422971"/>
                <a:gd name="connsiteY32" fmla="*/ 339844 h 432751"/>
                <a:gd name="connsiteX33" fmla="*/ 7335 w 422971"/>
                <a:gd name="connsiteY33" fmla="*/ 359404 h 432751"/>
                <a:gd name="connsiteX34" fmla="*/ 14670 w 422971"/>
                <a:gd name="connsiteY34" fmla="*/ 396077 h 432751"/>
                <a:gd name="connsiteX35" fmla="*/ 19560 w 422971"/>
                <a:gd name="connsiteY35" fmla="*/ 418082 h 432751"/>
                <a:gd name="connsiteX36" fmla="*/ 24450 w 422971"/>
                <a:gd name="connsiteY36" fmla="*/ 425416 h 432751"/>
                <a:gd name="connsiteX37" fmla="*/ 34229 w 422971"/>
                <a:gd name="connsiteY37" fmla="*/ 432751 h 432751"/>
                <a:gd name="connsiteX38" fmla="*/ 422971 w 422971"/>
                <a:gd name="connsiteY38" fmla="*/ 66013 h 432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22971" h="432751">
                  <a:moveTo>
                    <a:pt x="422971" y="66013"/>
                  </a:moveTo>
                  <a:lnTo>
                    <a:pt x="422971" y="66013"/>
                  </a:lnTo>
                  <a:cubicBezTo>
                    <a:pt x="415636" y="61123"/>
                    <a:pt x="408215" y="56362"/>
                    <a:pt x="400967" y="51344"/>
                  </a:cubicBezTo>
                  <a:cubicBezTo>
                    <a:pt x="397617" y="49025"/>
                    <a:pt x="394643" y="46169"/>
                    <a:pt x="391188" y="44009"/>
                  </a:cubicBezTo>
                  <a:cubicBezTo>
                    <a:pt x="388097" y="42077"/>
                    <a:pt x="384374" y="41237"/>
                    <a:pt x="381408" y="39119"/>
                  </a:cubicBezTo>
                  <a:cubicBezTo>
                    <a:pt x="378594" y="37109"/>
                    <a:pt x="376749" y="33974"/>
                    <a:pt x="374073" y="31784"/>
                  </a:cubicBezTo>
                  <a:cubicBezTo>
                    <a:pt x="367766" y="26623"/>
                    <a:pt x="360277" y="22878"/>
                    <a:pt x="354514" y="17115"/>
                  </a:cubicBezTo>
                  <a:cubicBezTo>
                    <a:pt x="351254" y="13855"/>
                    <a:pt x="348486" y="10015"/>
                    <a:pt x="344734" y="7335"/>
                  </a:cubicBezTo>
                  <a:cubicBezTo>
                    <a:pt x="342637" y="5837"/>
                    <a:pt x="339899" y="5515"/>
                    <a:pt x="337399" y="4890"/>
                  </a:cubicBezTo>
                  <a:cubicBezTo>
                    <a:pt x="321296" y="864"/>
                    <a:pt x="312593" y="1477"/>
                    <a:pt x="293391" y="0"/>
                  </a:cubicBezTo>
                  <a:cubicBezTo>
                    <a:pt x="264052" y="815"/>
                    <a:pt x="234662" y="535"/>
                    <a:pt x="205374" y="2445"/>
                  </a:cubicBezTo>
                  <a:cubicBezTo>
                    <a:pt x="197080" y="2986"/>
                    <a:pt x="180924" y="7335"/>
                    <a:pt x="180924" y="7335"/>
                  </a:cubicBezTo>
                  <a:cubicBezTo>
                    <a:pt x="176849" y="8965"/>
                    <a:pt x="172809" y="10684"/>
                    <a:pt x="168700" y="12225"/>
                  </a:cubicBezTo>
                  <a:cubicBezTo>
                    <a:pt x="160233" y="15400"/>
                    <a:pt x="158595" y="14833"/>
                    <a:pt x="149140" y="19560"/>
                  </a:cubicBezTo>
                  <a:cubicBezTo>
                    <a:pt x="144890" y="21685"/>
                    <a:pt x="141258" y="24964"/>
                    <a:pt x="136916" y="26894"/>
                  </a:cubicBezTo>
                  <a:cubicBezTo>
                    <a:pt x="133845" y="28259"/>
                    <a:pt x="130282" y="28159"/>
                    <a:pt x="127136" y="29339"/>
                  </a:cubicBezTo>
                  <a:cubicBezTo>
                    <a:pt x="123723" y="30619"/>
                    <a:pt x="120521" y="32421"/>
                    <a:pt x="117356" y="34229"/>
                  </a:cubicBezTo>
                  <a:cubicBezTo>
                    <a:pt x="109104" y="38944"/>
                    <a:pt x="99627" y="42179"/>
                    <a:pt x="92907" y="48899"/>
                  </a:cubicBezTo>
                  <a:cubicBezTo>
                    <a:pt x="75357" y="66449"/>
                    <a:pt x="82387" y="58036"/>
                    <a:pt x="70903" y="73348"/>
                  </a:cubicBezTo>
                  <a:cubicBezTo>
                    <a:pt x="65314" y="90114"/>
                    <a:pt x="71914" y="69306"/>
                    <a:pt x="66013" y="92907"/>
                  </a:cubicBezTo>
                  <a:cubicBezTo>
                    <a:pt x="64574" y="98663"/>
                    <a:pt x="62753" y="104317"/>
                    <a:pt x="61123" y="110022"/>
                  </a:cubicBezTo>
                  <a:cubicBezTo>
                    <a:pt x="60308" y="120617"/>
                    <a:pt x="60335" y="131310"/>
                    <a:pt x="58678" y="141806"/>
                  </a:cubicBezTo>
                  <a:cubicBezTo>
                    <a:pt x="58014" y="146013"/>
                    <a:pt x="50924" y="164144"/>
                    <a:pt x="48899" y="168700"/>
                  </a:cubicBezTo>
                  <a:cubicBezTo>
                    <a:pt x="47419" y="172030"/>
                    <a:pt x="46809" y="176146"/>
                    <a:pt x="44009" y="178479"/>
                  </a:cubicBezTo>
                  <a:cubicBezTo>
                    <a:pt x="41427" y="180630"/>
                    <a:pt x="37489" y="180109"/>
                    <a:pt x="34229" y="180924"/>
                  </a:cubicBezTo>
                  <a:cubicBezTo>
                    <a:pt x="32202" y="191059"/>
                    <a:pt x="31326" y="198067"/>
                    <a:pt x="26894" y="207818"/>
                  </a:cubicBezTo>
                  <a:cubicBezTo>
                    <a:pt x="24928" y="212144"/>
                    <a:pt x="22005" y="215968"/>
                    <a:pt x="19560" y="220043"/>
                  </a:cubicBezTo>
                  <a:cubicBezTo>
                    <a:pt x="18745" y="223303"/>
                    <a:pt x="18295" y="226677"/>
                    <a:pt x="17115" y="229823"/>
                  </a:cubicBezTo>
                  <a:cubicBezTo>
                    <a:pt x="12325" y="242595"/>
                    <a:pt x="9975" y="238432"/>
                    <a:pt x="7335" y="254272"/>
                  </a:cubicBezTo>
                  <a:cubicBezTo>
                    <a:pt x="6520" y="259162"/>
                    <a:pt x="5965" y="264102"/>
                    <a:pt x="4890" y="268941"/>
                  </a:cubicBezTo>
                  <a:cubicBezTo>
                    <a:pt x="4331" y="271457"/>
                    <a:pt x="3004" y="273760"/>
                    <a:pt x="2445" y="276276"/>
                  </a:cubicBezTo>
                  <a:cubicBezTo>
                    <a:pt x="1370" y="281115"/>
                    <a:pt x="815" y="286056"/>
                    <a:pt x="0" y="290946"/>
                  </a:cubicBezTo>
                  <a:cubicBezTo>
                    <a:pt x="815" y="307245"/>
                    <a:pt x="1144" y="323576"/>
                    <a:pt x="2445" y="339844"/>
                  </a:cubicBezTo>
                  <a:cubicBezTo>
                    <a:pt x="4061" y="360048"/>
                    <a:pt x="4403" y="344745"/>
                    <a:pt x="7335" y="359404"/>
                  </a:cubicBezTo>
                  <a:cubicBezTo>
                    <a:pt x="15305" y="399253"/>
                    <a:pt x="8399" y="377266"/>
                    <a:pt x="14670" y="396077"/>
                  </a:cubicBezTo>
                  <a:cubicBezTo>
                    <a:pt x="15609" y="401710"/>
                    <a:pt x="16551" y="412064"/>
                    <a:pt x="19560" y="418082"/>
                  </a:cubicBezTo>
                  <a:cubicBezTo>
                    <a:pt x="20874" y="420710"/>
                    <a:pt x="22156" y="423581"/>
                    <a:pt x="24450" y="425416"/>
                  </a:cubicBezTo>
                  <a:cubicBezTo>
                    <a:pt x="37037" y="435485"/>
                    <a:pt x="28139" y="420572"/>
                    <a:pt x="34229" y="432751"/>
                  </a:cubicBezTo>
                  <a:lnTo>
                    <a:pt x="422971" y="66013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F4DD343F-7FC2-E1A8-8598-F0DC151795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200" b="91200" l="10000" r="90000">
                        <a14:foregroundMark x1="49100" y1="9200" x2="49100" y2="9200"/>
                        <a14:foregroundMark x1="50800" y1="91200" x2="50800" y2="912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10282" y="4789180"/>
            <a:ext cx="1318678" cy="1318678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9E9D44C8-3A26-1C80-9692-467A2506B8B8}"/>
              </a:ext>
            </a:extLst>
          </p:cNvPr>
          <p:cNvGrpSpPr/>
          <p:nvPr/>
        </p:nvGrpSpPr>
        <p:grpSpPr>
          <a:xfrm rot="21086110">
            <a:off x="5400226" y="5245848"/>
            <a:ext cx="780779" cy="742125"/>
            <a:chOff x="5611222" y="5546691"/>
            <a:chExt cx="440218" cy="401782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ECA9C67-9C53-C0DA-1AC3-806198D5654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9195" t="47457" r="67839" b="21665"/>
            <a:stretch/>
          </p:blipFill>
          <p:spPr>
            <a:xfrm rot="4303330" flipV="1">
              <a:off x="5710612" y="5595400"/>
              <a:ext cx="389538" cy="292119"/>
            </a:xfrm>
            <a:prstGeom prst="rect">
              <a:avLst/>
            </a:prstGeom>
          </p:spPr>
        </p:pic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235D24F-95D8-EFAA-469C-815AAB00827A}"/>
                </a:ext>
              </a:extLst>
            </p:cNvPr>
            <p:cNvSpPr/>
            <p:nvPr/>
          </p:nvSpPr>
          <p:spPr>
            <a:xfrm rot="17300492">
              <a:off x="5584570" y="5658328"/>
              <a:ext cx="316797" cy="263493"/>
            </a:xfrm>
            <a:custGeom>
              <a:avLst/>
              <a:gdLst>
                <a:gd name="connsiteX0" fmla="*/ 422971 w 422971"/>
                <a:gd name="connsiteY0" fmla="*/ 66013 h 432751"/>
                <a:gd name="connsiteX1" fmla="*/ 422971 w 422971"/>
                <a:gd name="connsiteY1" fmla="*/ 66013 h 432751"/>
                <a:gd name="connsiteX2" fmla="*/ 400967 w 422971"/>
                <a:gd name="connsiteY2" fmla="*/ 51344 h 432751"/>
                <a:gd name="connsiteX3" fmla="*/ 391188 w 422971"/>
                <a:gd name="connsiteY3" fmla="*/ 44009 h 432751"/>
                <a:gd name="connsiteX4" fmla="*/ 381408 w 422971"/>
                <a:gd name="connsiteY4" fmla="*/ 39119 h 432751"/>
                <a:gd name="connsiteX5" fmla="*/ 374073 w 422971"/>
                <a:gd name="connsiteY5" fmla="*/ 31784 h 432751"/>
                <a:gd name="connsiteX6" fmla="*/ 354514 w 422971"/>
                <a:gd name="connsiteY6" fmla="*/ 17115 h 432751"/>
                <a:gd name="connsiteX7" fmla="*/ 344734 w 422971"/>
                <a:gd name="connsiteY7" fmla="*/ 7335 h 432751"/>
                <a:gd name="connsiteX8" fmla="*/ 337399 w 422971"/>
                <a:gd name="connsiteY8" fmla="*/ 4890 h 432751"/>
                <a:gd name="connsiteX9" fmla="*/ 293391 w 422971"/>
                <a:gd name="connsiteY9" fmla="*/ 0 h 432751"/>
                <a:gd name="connsiteX10" fmla="*/ 205374 w 422971"/>
                <a:gd name="connsiteY10" fmla="*/ 2445 h 432751"/>
                <a:gd name="connsiteX11" fmla="*/ 180924 w 422971"/>
                <a:gd name="connsiteY11" fmla="*/ 7335 h 432751"/>
                <a:gd name="connsiteX12" fmla="*/ 168700 w 422971"/>
                <a:gd name="connsiteY12" fmla="*/ 12225 h 432751"/>
                <a:gd name="connsiteX13" fmla="*/ 149140 w 422971"/>
                <a:gd name="connsiteY13" fmla="*/ 19560 h 432751"/>
                <a:gd name="connsiteX14" fmla="*/ 136916 w 422971"/>
                <a:gd name="connsiteY14" fmla="*/ 26894 h 432751"/>
                <a:gd name="connsiteX15" fmla="*/ 127136 w 422971"/>
                <a:gd name="connsiteY15" fmla="*/ 29339 h 432751"/>
                <a:gd name="connsiteX16" fmla="*/ 117356 w 422971"/>
                <a:gd name="connsiteY16" fmla="*/ 34229 h 432751"/>
                <a:gd name="connsiteX17" fmla="*/ 92907 w 422971"/>
                <a:gd name="connsiteY17" fmla="*/ 48899 h 432751"/>
                <a:gd name="connsiteX18" fmla="*/ 70903 w 422971"/>
                <a:gd name="connsiteY18" fmla="*/ 73348 h 432751"/>
                <a:gd name="connsiteX19" fmla="*/ 66013 w 422971"/>
                <a:gd name="connsiteY19" fmla="*/ 92907 h 432751"/>
                <a:gd name="connsiteX20" fmla="*/ 61123 w 422971"/>
                <a:gd name="connsiteY20" fmla="*/ 110022 h 432751"/>
                <a:gd name="connsiteX21" fmla="*/ 58678 w 422971"/>
                <a:gd name="connsiteY21" fmla="*/ 141806 h 432751"/>
                <a:gd name="connsiteX22" fmla="*/ 48899 w 422971"/>
                <a:gd name="connsiteY22" fmla="*/ 168700 h 432751"/>
                <a:gd name="connsiteX23" fmla="*/ 44009 w 422971"/>
                <a:gd name="connsiteY23" fmla="*/ 178479 h 432751"/>
                <a:gd name="connsiteX24" fmla="*/ 34229 w 422971"/>
                <a:gd name="connsiteY24" fmla="*/ 180924 h 432751"/>
                <a:gd name="connsiteX25" fmla="*/ 26894 w 422971"/>
                <a:gd name="connsiteY25" fmla="*/ 207818 h 432751"/>
                <a:gd name="connsiteX26" fmla="*/ 19560 w 422971"/>
                <a:gd name="connsiteY26" fmla="*/ 220043 h 432751"/>
                <a:gd name="connsiteX27" fmla="*/ 17115 w 422971"/>
                <a:gd name="connsiteY27" fmla="*/ 229823 h 432751"/>
                <a:gd name="connsiteX28" fmla="*/ 7335 w 422971"/>
                <a:gd name="connsiteY28" fmla="*/ 254272 h 432751"/>
                <a:gd name="connsiteX29" fmla="*/ 4890 w 422971"/>
                <a:gd name="connsiteY29" fmla="*/ 268941 h 432751"/>
                <a:gd name="connsiteX30" fmla="*/ 2445 w 422971"/>
                <a:gd name="connsiteY30" fmla="*/ 276276 h 432751"/>
                <a:gd name="connsiteX31" fmla="*/ 0 w 422971"/>
                <a:gd name="connsiteY31" fmla="*/ 290946 h 432751"/>
                <a:gd name="connsiteX32" fmla="*/ 2445 w 422971"/>
                <a:gd name="connsiteY32" fmla="*/ 339844 h 432751"/>
                <a:gd name="connsiteX33" fmla="*/ 7335 w 422971"/>
                <a:gd name="connsiteY33" fmla="*/ 359404 h 432751"/>
                <a:gd name="connsiteX34" fmla="*/ 14670 w 422971"/>
                <a:gd name="connsiteY34" fmla="*/ 396077 h 432751"/>
                <a:gd name="connsiteX35" fmla="*/ 19560 w 422971"/>
                <a:gd name="connsiteY35" fmla="*/ 418082 h 432751"/>
                <a:gd name="connsiteX36" fmla="*/ 24450 w 422971"/>
                <a:gd name="connsiteY36" fmla="*/ 425416 h 432751"/>
                <a:gd name="connsiteX37" fmla="*/ 34229 w 422971"/>
                <a:gd name="connsiteY37" fmla="*/ 432751 h 432751"/>
                <a:gd name="connsiteX38" fmla="*/ 422971 w 422971"/>
                <a:gd name="connsiteY38" fmla="*/ 66013 h 432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22971" h="432751">
                  <a:moveTo>
                    <a:pt x="422971" y="66013"/>
                  </a:moveTo>
                  <a:lnTo>
                    <a:pt x="422971" y="66013"/>
                  </a:lnTo>
                  <a:cubicBezTo>
                    <a:pt x="415636" y="61123"/>
                    <a:pt x="408215" y="56362"/>
                    <a:pt x="400967" y="51344"/>
                  </a:cubicBezTo>
                  <a:cubicBezTo>
                    <a:pt x="397617" y="49025"/>
                    <a:pt x="394643" y="46169"/>
                    <a:pt x="391188" y="44009"/>
                  </a:cubicBezTo>
                  <a:cubicBezTo>
                    <a:pt x="388097" y="42077"/>
                    <a:pt x="384374" y="41237"/>
                    <a:pt x="381408" y="39119"/>
                  </a:cubicBezTo>
                  <a:cubicBezTo>
                    <a:pt x="378594" y="37109"/>
                    <a:pt x="376749" y="33974"/>
                    <a:pt x="374073" y="31784"/>
                  </a:cubicBezTo>
                  <a:cubicBezTo>
                    <a:pt x="367766" y="26623"/>
                    <a:pt x="360277" y="22878"/>
                    <a:pt x="354514" y="17115"/>
                  </a:cubicBezTo>
                  <a:cubicBezTo>
                    <a:pt x="351254" y="13855"/>
                    <a:pt x="348486" y="10015"/>
                    <a:pt x="344734" y="7335"/>
                  </a:cubicBezTo>
                  <a:cubicBezTo>
                    <a:pt x="342637" y="5837"/>
                    <a:pt x="339899" y="5515"/>
                    <a:pt x="337399" y="4890"/>
                  </a:cubicBezTo>
                  <a:cubicBezTo>
                    <a:pt x="321296" y="864"/>
                    <a:pt x="312593" y="1477"/>
                    <a:pt x="293391" y="0"/>
                  </a:cubicBezTo>
                  <a:cubicBezTo>
                    <a:pt x="264052" y="815"/>
                    <a:pt x="234662" y="535"/>
                    <a:pt x="205374" y="2445"/>
                  </a:cubicBezTo>
                  <a:cubicBezTo>
                    <a:pt x="197080" y="2986"/>
                    <a:pt x="180924" y="7335"/>
                    <a:pt x="180924" y="7335"/>
                  </a:cubicBezTo>
                  <a:cubicBezTo>
                    <a:pt x="176849" y="8965"/>
                    <a:pt x="172809" y="10684"/>
                    <a:pt x="168700" y="12225"/>
                  </a:cubicBezTo>
                  <a:cubicBezTo>
                    <a:pt x="160233" y="15400"/>
                    <a:pt x="158595" y="14833"/>
                    <a:pt x="149140" y="19560"/>
                  </a:cubicBezTo>
                  <a:cubicBezTo>
                    <a:pt x="144890" y="21685"/>
                    <a:pt x="141258" y="24964"/>
                    <a:pt x="136916" y="26894"/>
                  </a:cubicBezTo>
                  <a:cubicBezTo>
                    <a:pt x="133845" y="28259"/>
                    <a:pt x="130282" y="28159"/>
                    <a:pt x="127136" y="29339"/>
                  </a:cubicBezTo>
                  <a:cubicBezTo>
                    <a:pt x="123723" y="30619"/>
                    <a:pt x="120521" y="32421"/>
                    <a:pt x="117356" y="34229"/>
                  </a:cubicBezTo>
                  <a:cubicBezTo>
                    <a:pt x="109104" y="38944"/>
                    <a:pt x="99627" y="42179"/>
                    <a:pt x="92907" y="48899"/>
                  </a:cubicBezTo>
                  <a:cubicBezTo>
                    <a:pt x="75357" y="66449"/>
                    <a:pt x="82387" y="58036"/>
                    <a:pt x="70903" y="73348"/>
                  </a:cubicBezTo>
                  <a:cubicBezTo>
                    <a:pt x="65314" y="90114"/>
                    <a:pt x="71914" y="69306"/>
                    <a:pt x="66013" y="92907"/>
                  </a:cubicBezTo>
                  <a:cubicBezTo>
                    <a:pt x="64574" y="98663"/>
                    <a:pt x="62753" y="104317"/>
                    <a:pt x="61123" y="110022"/>
                  </a:cubicBezTo>
                  <a:cubicBezTo>
                    <a:pt x="60308" y="120617"/>
                    <a:pt x="60335" y="131310"/>
                    <a:pt x="58678" y="141806"/>
                  </a:cubicBezTo>
                  <a:cubicBezTo>
                    <a:pt x="58014" y="146013"/>
                    <a:pt x="50924" y="164144"/>
                    <a:pt x="48899" y="168700"/>
                  </a:cubicBezTo>
                  <a:cubicBezTo>
                    <a:pt x="47419" y="172030"/>
                    <a:pt x="46809" y="176146"/>
                    <a:pt x="44009" y="178479"/>
                  </a:cubicBezTo>
                  <a:cubicBezTo>
                    <a:pt x="41427" y="180630"/>
                    <a:pt x="37489" y="180109"/>
                    <a:pt x="34229" y="180924"/>
                  </a:cubicBezTo>
                  <a:cubicBezTo>
                    <a:pt x="32202" y="191059"/>
                    <a:pt x="31326" y="198067"/>
                    <a:pt x="26894" y="207818"/>
                  </a:cubicBezTo>
                  <a:cubicBezTo>
                    <a:pt x="24928" y="212144"/>
                    <a:pt x="22005" y="215968"/>
                    <a:pt x="19560" y="220043"/>
                  </a:cubicBezTo>
                  <a:cubicBezTo>
                    <a:pt x="18745" y="223303"/>
                    <a:pt x="18295" y="226677"/>
                    <a:pt x="17115" y="229823"/>
                  </a:cubicBezTo>
                  <a:cubicBezTo>
                    <a:pt x="12325" y="242595"/>
                    <a:pt x="9975" y="238432"/>
                    <a:pt x="7335" y="254272"/>
                  </a:cubicBezTo>
                  <a:cubicBezTo>
                    <a:pt x="6520" y="259162"/>
                    <a:pt x="5965" y="264102"/>
                    <a:pt x="4890" y="268941"/>
                  </a:cubicBezTo>
                  <a:cubicBezTo>
                    <a:pt x="4331" y="271457"/>
                    <a:pt x="3004" y="273760"/>
                    <a:pt x="2445" y="276276"/>
                  </a:cubicBezTo>
                  <a:cubicBezTo>
                    <a:pt x="1370" y="281115"/>
                    <a:pt x="815" y="286056"/>
                    <a:pt x="0" y="290946"/>
                  </a:cubicBezTo>
                  <a:cubicBezTo>
                    <a:pt x="815" y="307245"/>
                    <a:pt x="1144" y="323576"/>
                    <a:pt x="2445" y="339844"/>
                  </a:cubicBezTo>
                  <a:cubicBezTo>
                    <a:pt x="4061" y="360048"/>
                    <a:pt x="4403" y="344745"/>
                    <a:pt x="7335" y="359404"/>
                  </a:cubicBezTo>
                  <a:cubicBezTo>
                    <a:pt x="15305" y="399253"/>
                    <a:pt x="8399" y="377266"/>
                    <a:pt x="14670" y="396077"/>
                  </a:cubicBezTo>
                  <a:cubicBezTo>
                    <a:pt x="15609" y="401710"/>
                    <a:pt x="16551" y="412064"/>
                    <a:pt x="19560" y="418082"/>
                  </a:cubicBezTo>
                  <a:cubicBezTo>
                    <a:pt x="20874" y="420710"/>
                    <a:pt x="22156" y="423581"/>
                    <a:pt x="24450" y="425416"/>
                  </a:cubicBezTo>
                  <a:cubicBezTo>
                    <a:pt x="37037" y="435485"/>
                    <a:pt x="28139" y="420572"/>
                    <a:pt x="34229" y="432751"/>
                  </a:cubicBezTo>
                  <a:lnTo>
                    <a:pt x="422971" y="66013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878E3286-58DE-C8D5-AA90-3552EE73D4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679" t="16816" r="65176" b="21664"/>
          <a:stretch/>
        </p:blipFill>
        <p:spPr>
          <a:xfrm rot="7243952">
            <a:off x="5868794" y="5238714"/>
            <a:ext cx="647501" cy="88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76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CF62A-07C2-0334-ADE8-C61967500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3C3E723-C103-CB53-8E5B-6D3A54EBA74B}"/>
              </a:ext>
            </a:extLst>
          </p:cNvPr>
          <p:cNvPicPr>
            <a:picLocks/>
          </p:cNvPicPr>
          <p:nvPr/>
        </p:nvPicPr>
        <p:blipFill>
          <a:blip r:embed="rId3"/>
          <a:srcRect b="9558"/>
          <a:stretch/>
        </p:blipFill>
        <p:spPr>
          <a:xfrm>
            <a:off x="66116" y="246255"/>
            <a:ext cx="6552000" cy="41024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B0CAD4-2371-F030-F194-F1BBC85CC27E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5608834" y="284355"/>
            <a:ext cx="6552000" cy="4536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BD84C91-B719-DCDE-8177-B84FFF6F33C7}"/>
                  </a:ext>
                </a:extLst>
              </p:cNvPr>
              <p:cNvSpPr txBox="1"/>
              <p:nvPr/>
            </p:nvSpPr>
            <p:spPr>
              <a:xfrm>
                <a:off x="3233934" y="2828835"/>
                <a:ext cx="2260600" cy="120032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AU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</m:ctrlPr>
                      </m:sSubPr>
                      <m:e>
                        <m:r>
                          <a:rPr lang="en-AU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  <m:t>𝝂</m:t>
                        </m:r>
                      </m:e>
                      <m:sub>
                        <m:r>
                          <a:rPr lang="en-NZ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Calibri Light"/>
                          </a:rPr>
                          <m:t>𝟔</m:t>
                        </m:r>
                      </m:sub>
                    </m:sSub>
                  </m:oMath>
                </a14:m>
                <a:r>
                  <a:rPr lang="en-AU" sz="3600" b="1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Calibri Light"/>
                  </a:rPr>
                  <a:t> escape region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BD84C91-B719-DCDE-8177-B84FFF6F33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934" y="2828835"/>
                <a:ext cx="2260600" cy="1200329"/>
              </a:xfrm>
              <a:prstGeom prst="rect">
                <a:avLst/>
              </a:prstGeom>
              <a:blipFill>
                <a:blip r:embed="rId5"/>
                <a:stretch>
                  <a:fillRect t="-7614" r="-7568" b="-182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F0DDFCF-9453-85B6-437B-543D5D536D4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B1E433-B370-0178-1FBA-14D42E29A2EC}"/>
              </a:ext>
            </a:extLst>
          </p:cNvPr>
          <p:cNvSpPr/>
          <p:nvPr/>
        </p:nvSpPr>
        <p:spPr>
          <a:xfrm rot="20705227">
            <a:off x="410724" y="5011072"/>
            <a:ext cx="1756912" cy="981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Z" sz="2800" b="1" u="sng" dirty="0">
                <a:solidFill>
                  <a:schemeClr val="tx1"/>
                </a:solidFill>
                <a:latin typeface="Kapra Neue" panose="00000600000000000000" pitchFamily="50" charset="0"/>
              </a:rPr>
              <a:t>Physical Processes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6BDEB5-3839-D0DD-F482-7D349C94EF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139180">
            <a:off x="8586147" y="4385998"/>
            <a:ext cx="2657660" cy="19236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9B0993-8925-7D2A-9112-8881486E5318}"/>
              </a:ext>
            </a:extLst>
          </p:cNvPr>
          <p:cNvSpPr/>
          <p:nvPr/>
        </p:nvSpPr>
        <p:spPr>
          <a:xfrm>
            <a:off x="2354765" y="5268497"/>
            <a:ext cx="2131405" cy="688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Z" sz="2800" b="1" dirty="0">
                <a:solidFill>
                  <a:schemeClr val="tx1"/>
                </a:solidFill>
                <a:latin typeface="Kapra Neue" panose="00000600000000000000" pitchFamily="50" charset="0"/>
              </a:rPr>
              <a:t>low perihelion DISRUPTIONS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FDDF58-A202-01E1-D274-349B03E4FF7F}"/>
              </a:ext>
            </a:extLst>
          </p:cNvPr>
          <p:cNvSpPr/>
          <p:nvPr/>
        </p:nvSpPr>
        <p:spPr>
          <a:xfrm>
            <a:off x="6708822" y="5228190"/>
            <a:ext cx="1771527" cy="688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NZ" sz="2800" b="1">
                <a:solidFill>
                  <a:schemeClr val="tx1"/>
                </a:solidFill>
                <a:latin typeface="Kapra Neue" panose="00000600000000000000" pitchFamily="50" charset="0"/>
              </a:rPr>
              <a:t>COLLISIONS</a:t>
            </a:r>
          </a:p>
        </p:txBody>
      </p:sp>
      <p:sp>
        <p:nvSpPr>
          <p:cNvPr id="20" name="Explosion: 8 Points 19">
            <a:extLst>
              <a:ext uri="{FF2B5EF4-FFF2-40B4-BE49-F238E27FC236}">
                <a16:creationId xmlns:a16="http://schemas.microsoft.com/office/drawing/2014/main" id="{70C4F4B0-A237-C672-C560-F717A7B284D9}"/>
              </a:ext>
            </a:extLst>
          </p:cNvPr>
          <p:cNvSpPr/>
          <p:nvPr/>
        </p:nvSpPr>
        <p:spPr>
          <a:xfrm rot="4511621">
            <a:off x="8587150" y="5266316"/>
            <a:ext cx="596009" cy="641869"/>
          </a:xfrm>
          <a:prstGeom prst="irregularSeal1">
            <a:avLst/>
          </a:prstGeom>
          <a:solidFill>
            <a:srgbClr val="E84C1E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FC41CC6-6C6B-0BD9-B826-3F52092A674B}"/>
              </a:ext>
            </a:extLst>
          </p:cNvPr>
          <p:cNvGrpSpPr/>
          <p:nvPr/>
        </p:nvGrpSpPr>
        <p:grpSpPr>
          <a:xfrm rot="17654592">
            <a:off x="8411366" y="5320293"/>
            <a:ext cx="476348" cy="525000"/>
            <a:chOff x="7494544" y="4979412"/>
            <a:chExt cx="579180" cy="828356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2629B52-62BC-71DE-F639-89C1AC7348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9195" t="27080" r="64866" b="21666"/>
            <a:stretch/>
          </p:blipFill>
          <p:spPr>
            <a:xfrm rot="9744519">
              <a:off x="7494544" y="4979412"/>
              <a:ext cx="579180" cy="828356"/>
            </a:xfrm>
            <a:prstGeom prst="rect">
              <a:avLst/>
            </a:prstGeom>
          </p:spPr>
        </p:pic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E5FD87E-3511-0E2D-3EE8-7F8D37418265}"/>
                </a:ext>
              </a:extLst>
            </p:cNvPr>
            <p:cNvSpPr/>
            <p:nvPr/>
          </p:nvSpPr>
          <p:spPr>
            <a:xfrm rot="21398116">
              <a:off x="7501803" y="5111649"/>
              <a:ext cx="385186" cy="415745"/>
            </a:xfrm>
            <a:custGeom>
              <a:avLst/>
              <a:gdLst>
                <a:gd name="connsiteX0" fmla="*/ 422971 w 422971"/>
                <a:gd name="connsiteY0" fmla="*/ 66013 h 432751"/>
                <a:gd name="connsiteX1" fmla="*/ 422971 w 422971"/>
                <a:gd name="connsiteY1" fmla="*/ 66013 h 432751"/>
                <a:gd name="connsiteX2" fmla="*/ 400967 w 422971"/>
                <a:gd name="connsiteY2" fmla="*/ 51344 h 432751"/>
                <a:gd name="connsiteX3" fmla="*/ 391188 w 422971"/>
                <a:gd name="connsiteY3" fmla="*/ 44009 h 432751"/>
                <a:gd name="connsiteX4" fmla="*/ 381408 w 422971"/>
                <a:gd name="connsiteY4" fmla="*/ 39119 h 432751"/>
                <a:gd name="connsiteX5" fmla="*/ 374073 w 422971"/>
                <a:gd name="connsiteY5" fmla="*/ 31784 h 432751"/>
                <a:gd name="connsiteX6" fmla="*/ 354514 w 422971"/>
                <a:gd name="connsiteY6" fmla="*/ 17115 h 432751"/>
                <a:gd name="connsiteX7" fmla="*/ 344734 w 422971"/>
                <a:gd name="connsiteY7" fmla="*/ 7335 h 432751"/>
                <a:gd name="connsiteX8" fmla="*/ 337399 w 422971"/>
                <a:gd name="connsiteY8" fmla="*/ 4890 h 432751"/>
                <a:gd name="connsiteX9" fmla="*/ 293391 w 422971"/>
                <a:gd name="connsiteY9" fmla="*/ 0 h 432751"/>
                <a:gd name="connsiteX10" fmla="*/ 205374 w 422971"/>
                <a:gd name="connsiteY10" fmla="*/ 2445 h 432751"/>
                <a:gd name="connsiteX11" fmla="*/ 180924 w 422971"/>
                <a:gd name="connsiteY11" fmla="*/ 7335 h 432751"/>
                <a:gd name="connsiteX12" fmla="*/ 168700 w 422971"/>
                <a:gd name="connsiteY12" fmla="*/ 12225 h 432751"/>
                <a:gd name="connsiteX13" fmla="*/ 149140 w 422971"/>
                <a:gd name="connsiteY13" fmla="*/ 19560 h 432751"/>
                <a:gd name="connsiteX14" fmla="*/ 136916 w 422971"/>
                <a:gd name="connsiteY14" fmla="*/ 26894 h 432751"/>
                <a:gd name="connsiteX15" fmla="*/ 127136 w 422971"/>
                <a:gd name="connsiteY15" fmla="*/ 29339 h 432751"/>
                <a:gd name="connsiteX16" fmla="*/ 117356 w 422971"/>
                <a:gd name="connsiteY16" fmla="*/ 34229 h 432751"/>
                <a:gd name="connsiteX17" fmla="*/ 92907 w 422971"/>
                <a:gd name="connsiteY17" fmla="*/ 48899 h 432751"/>
                <a:gd name="connsiteX18" fmla="*/ 70903 w 422971"/>
                <a:gd name="connsiteY18" fmla="*/ 73348 h 432751"/>
                <a:gd name="connsiteX19" fmla="*/ 66013 w 422971"/>
                <a:gd name="connsiteY19" fmla="*/ 92907 h 432751"/>
                <a:gd name="connsiteX20" fmla="*/ 61123 w 422971"/>
                <a:gd name="connsiteY20" fmla="*/ 110022 h 432751"/>
                <a:gd name="connsiteX21" fmla="*/ 58678 w 422971"/>
                <a:gd name="connsiteY21" fmla="*/ 141806 h 432751"/>
                <a:gd name="connsiteX22" fmla="*/ 48899 w 422971"/>
                <a:gd name="connsiteY22" fmla="*/ 168700 h 432751"/>
                <a:gd name="connsiteX23" fmla="*/ 44009 w 422971"/>
                <a:gd name="connsiteY23" fmla="*/ 178479 h 432751"/>
                <a:gd name="connsiteX24" fmla="*/ 34229 w 422971"/>
                <a:gd name="connsiteY24" fmla="*/ 180924 h 432751"/>
                <a:gd name="connsiteX25" fmla="*/ 26894 w 422971"/>
                <a:gd name="connsiteY25" fmla="*/ 207818 h 432751"/>
                <a:gd name="connsiteX26" fmla="*/ 19560 w 422971"/>
                <a:gd name="connsiteY26" fmla="*/ 220043 h 432751"/>
                <a:gd name="connsiteX27" fmla="*/ 17115 w 422971"/>
                <a:gd name="connsiteY27" fmla="*/ 229823 h 432751"/>
                <a:gd name="connsiteX28" fmla="*/ 7335 w 422971"/>
                <a:gd name="connsiteY28" fmla="*/ 254272 h 432751"/>
                <a:gd name="connsiteX29" fmla="*/ 4890 w 422971"/>
                <a:gd name="connsiteY29" fmla="*/ 268941 h 432751"/>
                <a:gd name="connsiteX30" fmla="*/ 2445 w 422971"/>
                <a:gd name="connsiteY30" fmla="*/ 276276 h 432751"/>
                <a:gd name="connsiteX31" fmla="*/ 0 w 422971"/>
                <a:gd name="connsiteY31" fmla="*/ 290946 h 432751"/>
                <a:gd name="connsiteX32" fmla="*/ 2445 w 422971"/>
                <a:gd name="connsiteY32" fmla="*/ 339844 h 432751"/>
                <a:gd name="connsiteX33" fmla="*/ 7335 w 422971"/>
                <a:gd name="connsiteY33" fmla="*/ 359404 h 432751"/>
                <a:gd name="connsiteX34" fmla="*/ 14670 w 422971"/>
                <a:gd name="connsiteY34" fmla="*/ 396077 h 432751"/>
                <a:gd name="connsiteX35" fmla="*/ 19560 w 422971"/>
                <a:gd name="connsiteY35" fmla="*/ 418082 h 432751"/>
                <a:gd name="connsiteX36" fmla="*/ 24450 w 422971"/>
                <a:gd name="connsiteY36" fmla="*/ 425416 h 432751"/>
                <a:gd name="connsiteX37" fmla="*/ 34229 w 422971"/>
                <a:gd name="connsiteY37" fmla="*/ 432751 h 432751"/>
                <a:gd name="connsiteX38" fmla="*/ 422971 w 422971"/>
                <a:gd name="connsiteY38" fmla="*/ 66013 h 432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22971" h="432751">
                  <a:moveTo>
                    <a:pt x="422971" y="66013"/>
                  </a:moveTo>
                  <a:lnTo>
                    <a:pt x="422971" y="66013"/>
                  </a:lnTo>
                  <a:cubicBezTo>
                    <a:pt x="415636" y="61123"/>
                    <a:pt x="408215" y="56362"/>
                    <a:pt x="400967" y="51344"/>
                  </a:cubicBezTo>
                  <a:cubicBezTo>
                    <a:pt x="397617" y="49025"/>
                    <a:pt x="394643" y="46169"/>
                    <a:pt x="391188" y="44009"/>
                  </a:cubicBezTo>
                  <a:cubicBezTo>
                    <a:pt x="388097" y="42077"/>
                    <a:pt x="384374" y="41237"/>
                    <a:pt x="381408" y="39119"/>
                  </a:cubicBezTo>
                  <a:cubicBezTo>
                    <a:pt x="378594" y="37109"/>
                    <a:pt x="376749" y="33974"/>
                    <a:pt x="374073" y="31784"/>
                  </a:cubicBezTo>
                  <a:cubicBezTo>
                    <a:pt x="367766" y="26623"/>
                    <a:pt x="360277" y="22878"/>
                    <a:pt x="354514" y="17115"/>
                  </a:cubicBezTo>
                  <a:cubicBezTo>
                    <a:pt x="351254" y="13855"/>
                    <a:pt x="348486" y="10015"/>
                    <a:pt x="344734" y="7335"/>
                  </a:cubicBezTo>
                  <a:cubicBezTo>
                    <a:pt x="342637" y="5837"/>
                    <a:pt x="339899" y="5515"/>
                    <a:pt x="337399" y="4890"/>
                  </a:cubicBezTo>
                  <a:cubicBezTo>
                    <a:pt x="321296" y="864"/>
                    <a:pt x="312593" y="1477"/>
                    <a:pt x="293391" y="0"/>
                  </a:cubicBezTo>
                  <a:cubicBezTo>
                    <a:pt x="264052" y="815"/>
                    <a:pt x="234662" y="535"/>
                    <a:pt x="205374" y="2445"/>
                  </a:cubicBezTo>
                  <a:cubicBezTo>
                    <a:pt x="197080" y="2986"/>
                    <a:pt x="180924" y="7335"/>
                    <a:pt x="180924" y="7335"/>
                  </a:cubicBezTo>
                  <a:cubicBezTo>
                    <a:pt x="176849" y="8965"/>
                    <a:pt x="172809" y="10684"/>
                    <a:pt x="168700" y="12225"/>
                  </a:cubicBezTo>
                  <a:cubicBezTo>
                    <a:pt x="160233" y="15400"/>
                    <a:pt x="158595" y="14833"/>
                    <a:pt x="149140" y="19560"/>
                  </a:cubicBezTo>
                  <a:cubicBezTo>
                    <a:pt x="144890" y="21685"/>
                    <a:pt x="141258" y="24964"/>
                    <a:pt x="136916" y="26894"/>
                  </a:cubicBezTo>
                  <a:cubicBezTo>
                    <a:pt x="133845" y="28259"/>
                    <a:pt x="130282" y="28159"/>
                    <a:pt x="127136" y="29339"/>
                  </a:cubicBezTo>
                  <a:cubicBezTo>
                    <a:pt x="123723" y="30619"/>
                    <a:pt x="120521" y="32421"/>
                    <a:pt x="117356" y="34229"/>
                  </a:cubicBezTo>
                  <a:cubicBezTo>
                    <a:pt x="109104" y="38944"/>
                    <a:pt x="99627" y="42179"/>
                    <a:pt x="92907" y="48899"/>
                  </a:cubicBezTo>
                  <a:cubicBezTo>
                    <a:pt x="75357" y="66449"/>
                    <a:pt x="82387" y="58036"/>
                    <a:pt x="70903" y="73348"/>
                  </a:cubicBezTo>
                  <a:cubicBezTo>
                    <a:pt x="65314" y="90114"/>
                    <a:pt x="71914" y="69306"/>
                    <a:pt x="66013" y="92907"/>
                  </a:cubicBezTo>
                  <a:cubicBezTo>
                    <a:pt x="64574" y="98663"/>
                    <a:pt x="62753" y="104317"/>
                    <a:pt x="61123" y="110022"/>
                  </a:cubicBezTo>
                  <a:cubicBezTo>
                    <a:pt x="60308" y="120617"/>
                    <a:pt x="60335" y="131310"/>
                    <a:pt x="58678" y="141806"/>
                  </a:cubicBezTo>
                  <a:cubicBezTo>
                    <a:pt x="58014" y="146013"/>
                    <a:pt x="50924" y="164144"/>
                    <a:pt x="48899" y="168700"/>
                  </a:cubicBezTo>
                  <a:cubicBezTo>
                    <a:pt x="47419" y="172030"/>
                    <a:pt x="46809" y="176146"/>
                    <a:pt x="44009" y="178479"/>
                  </a:cubicBezTo>
                  <a:cubicBezTo>
                    <a:pt x="41427" y="180630"/>
                    <a:pt x="37489" y="180109"/>
                    <a:pt x="34229" y="180924"/>
                  </a:cubicBezTo>
                  <a:cubicBezTo>
                    <a:pt x="32202" y="191059"/>
                    <a:pt x="31326" y="198067"/>
                    <a:pt x="26894" y="207818"/>
                  </a:cubicBezTo>
                  <a:cubicBezTo>
                    <a:pt x="24928" y="212144"/>
                    <a:pt x="22005" y="215968"/>
                    <a:pt x="19560" y="220043"/>
                  </a:cubicBezTo>
                  <a:cubicBezTo>
                    <a:pt x="18745" y="223303"/>
                    <a:pt x="18295" y="226677"/>
                    <a:pt x="17115" y="229823"/>
                  </a:cubicBezTo>
                  <a:cubicBezTo>
                    <a:pt x="12325" y="242595"/>
                    <a:pt x="9975" y="238432"/>
                    <a:pt x="7335" y="254272"/>
                  </a:cubicBezTo>
                  <a:cubicBezTo>
                    <a:pt x="6520" y="259162"/>
                    <a:pt x="5965" y="264102"/>
                    <a:pt x="4890" y="268941"/>
                  </a:cubicBezTo>
                  <a:cubicBezTo>
                    <a:pt x="4331" y="271457"/>
                    <a:pt x="3004" y="273760"/>
                    <a:pt x="2445" y="276276"/>
                  </a:cubicBezTo>
                  <a:cubicBezTo>
                    <a:pt x="1370" y="281115"/>
                    <a:pt x="815" y="286056"/>
                    <a:pt x="0" y="290946"/>
                  </a:cubicBezTo>
                  <a:cubicBezTo>
                    <a:pt x="815" y="307245"/>
                    <a:pt x="1144" y="323576"/>
                    <a:pt x="2445" y="339844"/>
                  </a:cubicBezTo>
                  <a:cubicBezTo>
                    <a:pt x="4061" y="360048"/>
                    <a:pt x="4403" y="344745"/>
                    <a:pt x="7335" y="359404"/>
                  </a:cubicBezTo>
                  <a:cubicBezTo>
                    <a:pt x="15305" y="399253"/>
                    <a:pt x="8399" y="377266"/>
                    <a:pt x="14670" y="396077"/>
                  </a:cubicBezTo>
                  <a:cubicBezTo>
                    <a:pt x="15609" y="401710"/>
                    <a:pt x="16551" y="412064"/>
                    <a:pt x="19560" y="418082"/>
                  </a:cubicBezTo>
                  <a:cubicBezTo>
                    <a:pt x="20874" y="420710"/>
                    <a:pt x="22156" y="423581"/>
                    <a:pt x="24450" y="425416"/>
                  </a:cubicBezTo>
                  <a:cubicBezTo>
                    <a:pt x="37037" y="435485"/>
                    <a:pt x="28139" y="420572"/>
                    <a:pt x="34229" y="432751"/>
                  </a:cubicBezTo>
                  <a:lnTo>
                    <a:pt x="422971" y="66013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</p:grpSp>
      <p:pic>
        <p:nvPicPr>
          <p:cNvPr id="24" name="Picture 23">
            <a:extLst>
              <a:ext uri="{FF2B5EF4-FFF2-40B4-BE49-F238E27FC236}">
                <a16:creationId xmlns:a16="http://schemas.microsoft.com/office/drawing/2014/main" id="{E6F75815-28D9-FACC-83AC-5F5F6BA02D8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00" b="91200" l="10000" r="90000">
                        <a14:foregroundMark x1="49100" y1="9200" x2="49100" y2="9200"/>
                        <a14:foregroundMark x1="50800" y1="91200" x2="50800" y2="912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10282" y="4789180"/>
            <a:ext cx="1318678" cy="1318678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E9FB33EB-A1D6-5BCC-7836-789E34AD8146}"/>
              </a:ext>
            </a:extLst>
          </p:cNvPr>
          <p:cNvGrpSpPr/>
          <p:nvPr/>
        </p:nvGrpSpPr>
        <p:grpSpPr>
          <a:xfrm rot="21086110">
            <a:off x="5400226" y="5245848"/>
            <a:ext cx="780779" cy="742125"/>
            <a:chOff x="5611222" y="5546691"/>
            <a:chExt cx="440218" cy="401782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75A0949F-736B-C3D3-D828-C2095573EB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9195" t="47457" r="67839" b="21665"/>
            <a:stretch/>
          </p:blipFill>
          <p:spPr>
            <a:xfrm rot="4303330" flipV="1">
              <a:off x="5710612" y="5595400"/>
              <a:ext cx="389538" cy="292119"/>
            </a:xfrm>
            <a:prstGeom prst="rect">
              <a:avLst/>
            </a:prstGeom>
          </p:spPr>
        </p:pic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AC42ABF-F9FD-E71F-CA22-8943FA460B83}"/>
                </a:ext>
              </a:extLst>
            </p:cNvPr>
            <p:cNvSpPr/>
            <p:nvPr/>
          </p:nvSpPr>
          <p:spPr>
            <a:xfrm rot="17300492">
              <a:off x="5584570" y="5658328"/>
              <a:ext cx="316797" cy="263493"/>
            </a:xfrm>
            <a:custGeom>
              <a:avLst/>
              <a:gdLst>
                <a:gd name="connsiteX0" fmla="*/ 422971 w 422971"/>
                <a:gd name="connsiteY0" fmla="*/ 66013 h 432751"/>
                <a:gd name="connsiteX1" fmla="*/ 422971 w 422971"/>
                <a:gd name="connsiteY1" fmla="*/ 66013 h 432751"/>
                <a:gd name="connsiteX2" fmla="*/ 400967 w 422971"/>
                <a:gd name="connsiteY2" fmla="*/ 51344 h 432751"/>
                <a:gd name="connsiteX3" fmla="*/ 391188 w 422971"/>
                <a:gd name="connsiteY3" fmla="*/ 44009 h 432751"/>
                <a:gd name="connsiteX4" fmla="*/ 381408 w 422971"/>
                <a:gd name="connsiteY4" fmla="*/ 39119 h 432751"/>
                <a:gd name="connsiteX5" fmla="*/ 374073 w 422971"/>
                <a:gd name="connsiteY5" fmla="*/ 31784 h 432751"/>
                <a:gd name="connsiteX6" fmla="*/ 354514 w 422971"/>
                <a:gd name="connsiteY6" fmla="*/ 17115 h 432751"/>
                <a:gd name="connsiteX7" fmla="*/ 344734 w 422971"/>
                <a:gd name="connsiteY7" fmla="*/ 7335 h 432751"/>
                <a:gd name="connsiteX8" fmla="*/ 337399 w 422971"/>
                <a:gd name="connsiteY8" fmla="*/ 4890 h 432751"/>
                <a:gd name="connsiteX9" fmla="*/ 293391 w 422971"/>
                <a:gd name="connsiteY9" fmla="*/ 0 h 432751"/>
                <a:gd name="connsiteX10" fmla="*/ 205374 w 422971"/>
                <a:gd name="connsiteY10" fmla="*/ 2445 h 432751"/>
                <a:gd name="connsiteX11" fmla="*/ 180924 w 422971"/>
                <a:gd name="connsiteY11" fmla="*/ 7335 h 432751"/>
                <a:gd name="connsiteX12" fmla="*/ 168700 w 422971"/>
                <a:gd name="connsiteY12" fmla="*/ 12225 h 432751"/>
                <a:gd name="connsiteX13" fmla="*/ 149140 w 422971"/>
                <a:gd name="connsiteY13" fmla="*/ 19560 h 432751"/>
                <a:gd name="connsiteX14" fmla="*/ 136916 w 422971"/>
                <a:gd name="connsiteY14" fmla="*/ 26894 h 432751"/>
                <a:gd name="connsiteX15" fmla="*/ 127136 w 422971"/>
                <a:gd name="connsiteY15" fmla="*/ 29339 h 432751"/>
                <a:gd name="connsiteX16" fmla="*/ 117356 w 422971"/>
                <a:gd name="connsiteY16" fmla="*/ 34229 h 432751"/>
                <a:gd name="connsiteX17" fmla="*/ 92907 w 422971"/>
                <a:gd name="connsiteY17" fmla="*/ 48899 h 432751"/>
                <a:gd name="connsiteX18" fmla="*/ 70903 w 422971"/>
                <a:gd name="connsiteY18" fmla="*/ 73348 h 432751"/>
                <a:gd name="connsiteX19" fmla="*/ 66013 w 422971"/>
                <a:gd name="connsiteY19" fmla="*/ 92907 h 432751"/>
                <a:gd name="connsiteX20" fmla="*/ 61123 w 422971"/>
                <a:gd name="connsiteY20" fmla="*/ 110022 h 432751"/>
                <a:gd name="connsiteX21" fmla="*/ 58678 w 422971"/>
                <a:gd name="connsiteY21" fmla="*/ 141806 h 432751"/>
                <a:gd name="connsiteX22" fmla="*/ 48899 w 422971"/>
                <a:gd name="connsiteY22" fmla="*/ 168700 h 432751"/>
                <a:gd name="connsiteX23" fmla="*/ 44009 w 422971"/>
                <a:gd name="connsiteY23" fmla="*/ 178479 h 432751"/>
                <a:gd name="connsiteX24" fmla="*/ 34229 w 422971"/>
                <a:gd name="connsiteY24" fmla="*/ 180924 h 432751"/>
                <a:gd name="connsiteX25" fmla="*/ 26894 w 422971"/>
                <a:gd name="connsiteY25" fmla="*/ 207818 h 432751"/>
                <a:gd name="connsiteX26" fmla="*/ 19560 w 422971"/>
                <a:gd name="connsiteY26" fmla="*/ 220043 h 432751"/>
                <a:gd name="connsiteX27" fmla="*/ 17115 w 422971"/>
                <a:gd name="connsiteY27" fmla="*/ 229823 h 432751"/>
                <a:gd name="connsiteX28" fmla="*/ 7335 w 422971"/>
                <a:gd name="connsiteY28" fmla="*/ 254272 h 432751"/>
                <a:gd name="connsiteX29" fmla="*/ 4890 w 422971"/>
                <a:gd name="connsiteY29" fmla="*/ 268941 h 432751"/>
                <a:gd name="connsiteX30" fmla="*/ 2445 w 422971"/>
                <a:gd name="connsiteY30" fmla="*/ 276276 h 432751"/>
                <a:gd name="connsiteX31" fmla="*/ 0 w 422971"/>
                <a:gd name="connsiteY31" fmla="*/ 290946 h 432751"/>
                <a:gd name="connsiteX32" fmla="*/ 2445 w 422971"/>
                <a:gd name="connsiteY32" fmla="*/ 339844 h 432751"/>
                <a:gd name="connsiteX33" fmla="*/ 7335 w 422971"/>
                <a:gd name="connsiteY33" fmla="*/ 359404 h 432751"/>
                <a:gd name="connsiteX34" fmla="*/ 14670 w 422971"/>
                <a:gd name="connsiteY34" fmla="*/ 396077 h 432751"/>
                <a:gd name="connsiteX35" fmla="*/ 19560 w 422971"/>
                <a:gd name="connsiteY35" fmla="*/ 418082 h 432751"/>
                <a:gd name="connsiteX36" fmla="*/ 24450 w 422971"/>
                <a:gd name="connsiteY36" fmla="*/ 425416 h 432751"/>
                <a:gd name="connsiteX37" fmla="*/ 34229 w 422971"/>
                <a:gd name="connsiteY37" fmla="*/ 432751 h 432751"/>
                <a:gd name="connsiteX38" fmla="*/ 422971 w 422971"/>
                <a:gd name="connsiteY38" fmla="*/ 66013 h 432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22971" h="432751">
                  <a:moveTo>
                    <a:pt x="422971" y="66013"/>
                  </a:moveTo>
                  <a:lnTo>
                    <a:pt x="422971" y="66013"/>
                  </a:lnTo>
                  <a:cubicBezTo>
                    <a:pt x="415636" y="61123"/>
                    <a:pt x="408215" y="56362"/>
                    <a:pt x="400967" y="51344"/>
                  </a:cubicBezTo>
                  <a:cubicBezTo>
                    <a:pt x="397617" y="49025"/>
                    <a:pt x="394643" y="46169"/>
                    <a:pt x="391188" y="44009"/>
                  </a:cubicBezTo>
                  <a:cubicBezTo>
                    <a:pt x="388097" y="42077"/>
                    <a:pt x="384374" y="41237"/>
                    <a:pt x="381408" y="39119"/>
                  </a:cubicBezTo>
                  <a:cubicBezTo>
                    <a:pt x="378594" y="37109"/>
                    <a:pt x="376749" y="33974"/>
                    <a:pt x="374073" y="31784"/>
                  </a:cubicBezTo>
                  <a:cubicBezTo>
                    <a:pt x="367766" y="26623"/>
                    <a:pt x="360277" y="22878"/>
                    <a:pt x="354514" y="17115"/>
                  </a:cubicBezTo>
                  <a:cubicBezTo>
                    <a:pt x="351254" y="13855"/>
                    <a:pt x="348486" y="10015"/>
                    <a:pt x="344734" y="7335"/>
                  </a:cubicBezTo>
                  <a:cubicBezTo>
                    <a:pt x="342637" y="5837"/>
                    <a:pt x="339899" y="5515"/>
                    <a:pt x="337399" y="4890"/>
                  </a:cubicBezTo>
                  <a:cubicBezTo>
                    <a:pt x="321296" y="864"/>
                    <a:pt x="312593" y="1477"/>
                    <a:pt x="293391" y="0"/>
                  </a:cubicBezTo>
                  <a:cubicBezTo>
                    <a:pt x="264052" y="815"/>
                    <a:pt x="234662" y="535"/>
                    <a:pt x="205374" y="2445"/>
                  </a:cubicBezTo>
                  <a:cubicBezTo>
                    <a:pt x="197080" y="2986"/>
                    <a:pt x="180924" y="7335"/>
                    <a:pt x="180924" y="7335"/>
                  </a:cubicBezTo>
                  <a:cubicBezTo>
                    <a:pt x="176849" y="8965"/>
                    <a:pt x="172809" y="10684"/>
                    <a:pt x="168700" y="12225"/>
                  </a:cubicBezTo>
                  <a:cubicBezTo>
                    <a:pt x="160233" y="15400"/>
                    <a:pt x="158595" y="14833"/>
                    <a:pt x="149140" y="19560"/>
                  </a:cubicBezTo>
                  <a:cubicBezTo>
                    <a:pt x="144890" y="21685"/>
                    <a:pt x="141258" y="24964"/>
                    <a:pt x="136916" y="26894"/>
                  </a:cubicBezTo>
                  <a:cubicBezTo>
                    <a:pt x="133845" y="28259"/>
                    <a:pt x="130282" y="28159"/>
                    <a:pt x="127136" y="29339"/>
                  </a:cubicBezTo>
                  <a:cubicBezTo>
                    <a:pt x="123723" y="30619"/>
                    <a:pt x="120521" y="32421"/>
                    <a:pt x="117356" y="34229"/>
                  </a:cubicBezTo>
                  <a:cubicBezTo>
                    <a:pt x="109104" y="38944"/>
                    <a:pt x="99627" y="42179"/>
                    <a:pt x="92907" y="48899"/>
                  </a:cubicBezTo>
                  <a:cubicBezTo>
                    <a:pt x="75357" y="66449"/>
                    <a:pt x="82387" y="58036"/>
                    <a:pt x="70903" y="73348"/>
                  </a:cubicBezTo>
                  <a:cubicBezTo>
                    <a:pt x="65314" y="90114"/>
                    <a:pt x="71914" y="69306"/>
                    <a:pt x="66013" y="92907"/>
                  </a:cubicBezTo>
                  <a:cubicBezTo>
                    <a:pt x="64574" y="98663"/>
                    <a:pt x="62753" y="104317"/>
                    <a:pt x="61123" y="110022"/>
                  </a:cubicBezTo>
                  <a:cubicBezTo>
                    <a:pt x="60308" y="120617"/>
                    <a:pt x="60335" y="131310"/>
                    <a:pt x="58678" y="141806"/>
                  </a:cubicBezTo>
                  <a:cubicBezTo>
                    <a:pt x="58014" y="146013"/>
                    <a:pt x="50924" y="164144"/>
                    <a:pt x="48899" y="168700"/>
                  </a:cubicBezTo>
                  <a:cubicBezTo>
                    <a:pt x="47419" y="172030"/>
                    <a:pt x="46809" y="176146"/>
                    <a:pt x="44009" y="178479"/>
                  </a:cubicBezTo>
                  <a:cubicBezTo>
                    <a:pt x="41427" y="180630"/>
                    <a:pt x="37489" y="180109"/>
                    <a:pt x="34229" y="180924"/>
                  </a:cubicBezTo>
                  <a:cubicBezTo>
                    <a:pt x="32202" y="191059"/>
                    <a:pt x="31326" y="198067"/>
                    <a:pt x="26894" y="207818"/>
                  </a:cubicBezTo>
                  <a:cubicBezTo>
                    <a:pt x="24928" y="212144"/>
                    <a:pt x="22005" y="215968"/>
                    <a:pt x="19560" y="220043"/>
                  </a:cubicBezTo>
                  <a:cubicBezTo>
                    <a:pt x="18745" y="223303"/>
                    <a:pt x="18295" y="226677"/>
                    <a:pt x="17115" y="229823"/>
                  </a:cubicBezTo>
                  <a:cubicBezTo>
                    <a:pt x="12325" y="242595"/>
                    <a:pt x="9975" y="238432"/>
                    <a:pt x="7335" y="254272"/>
                  </a:cubicBezTo>
                  <a:cubicBezTo>
                    <a:pt x="6520" y="259162"/>
                    <a:pt x="5965" y="264102"/>
                    <a:pt x="4890" y="268941"/>
                  </a:cubicBezTo>
                  <a:cubicBezTo>
                    <a:pt x="4331" y="271457"/>
                    <a:pt x="3004" y="273760"/>
                    <a:pt x="2445" y="276276"/>
                  </a:cubicBezTo>
                  <a:cubicBezTo>
                    <a:pt x="1370" y="281115"/>
                    <a:pt x="815" y="286056"/>
                    <a:pt x="0" y="290946"/>
                  </a:cubicBezTo>
                  <a:cubicBezTo>
                    <a:pt x="815" y="307245"/>
                    <a:pt x="1144" y="323576"/>
                    <a:pt x="2445" y="339844"/>
                  </a:cubicBezTo>
                  <a:cubicBezTo>
                    <a:pt x="4061" y="360048"/>
                    <a:pt x="4403" y="344745"/>
                    <a:pt x="7335" y="359404"/>
                  </a:cubicBezTo>
                  <a:cubicBezTo>
                    <a:pt x="15305" y="399253"/>
                    <a:pt x="8399" y="377266"/>
                    <a:pt x="14670" y="396077"/>
                  </a:cubicBezTo>
                  <a:cubicBezTo>
                    <a:pt x="15609" y="401710"/>
                    <a:pt x="16551" y="412064"/>
                    <a:pt x="19560" y="418082"/>
                  </a:cubicBezTo>
                  <a:cubicBezTo>
                    <a:pt x="20874" y="420710"/>
                    <a:pt x="22156" y="423581"/>
                    <a:pt x="24450" y="425416"/>
                  </a:cubicBezTo>
                  <a:cubicBezTo>
                    <a:pt x="37037" y="435485"/>
                    <a:pt x="28139" y="420572"/>
                    <a:pt x="34229" y="432751"/>
                  </a:cubicBezTo>
                  <a:lnTo>
                    <a:pt x="422971" y="66013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DFBDE42B-A3E9-6CE3-0D81-56E512A6F7B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679" t="16816" r="65176" b="21664"/>
          <a:stretch/>
        </p:blipFill>
        <p:spPr>
          <a:xfrm rot="7243952">
            <a:off x="5868794" y="5238714"/>
            <a:ext cx="647501" cy="88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10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0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0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-0.39701 0.25949 " pathEditMode="fixed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57" y="1296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0.03149 L 0.05781 -0.03819 " pathEditMode="fixed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1" y="-349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8" grpId="0"/>
      <p:bldP spid="19" grpId="0"/>
      <p:bldP spid="2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EEAC4-9CE3-27AD-6C4C-19F91F862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925FEB-318D-F908-C4CF-14AFBA01EE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301"/>
          <a:stretch/>
        </p:blipFill>
        <p:spPr>
          <a:xfrm>
            <a:off x="599367" y="827049"/>
            <a:ext cx="5111794" cy="52039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33287D-3A15-1620-FB8E-0300817E03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971" t="-180" r="16864" b="179"/>
          <a:stretch/>
        </p:blipFill>
        <p:spPr>
          <a:xfrm>
            <a:off x="5751577" y="827041"/>
            <a:ext cx="4592290" cy="52039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A15C99A-9268-D0F2-B172-BF4908463C8F}"/>
              </a:ext>
            </a:extLst>
          </p:cNvPr>
          <p:cNvSpPr txBox="1"/>
          <p:nvPr/>
        </p:nvSpPr>
        <p:spPr>
          <a:xfrm>
            <a:off x="2519937" y="154852"/>
            <a:ext cx="219159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b="1" dirty="0"/>
              <a:t>No Collisions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6079FD-D63F-8502-EA93-17395D595DE3}"/>
              </a:ext>
            </a:extLst>
          </p:cNvPr>
          <p:cNvSpPr txBox="1"/>
          <p:nvPr/>
        </p:nvSpPr>
        <p:spPr>
          <a:xfrm>
            <a:off x="6096000" y="172186"/>
            <a:ext cx="40797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2400" b="1" dirty="0"/>
              <a:t>Collisions</a:t>
            </a:r>
          </a:p>
          <a:p>
            <a:pPr algn="ctr"/>
            <a:r>
              <a:rPr lang="en-NZ" sz="2400" b="1" dirty="0"/>
              <a:t> half life = 1 Million years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47B933-6E22-56C4-04F4-02F4A2AAB8D3}"/>
              </a:ext>
            </a:extLst>
          </p:cNvPr>
          <p:cNvSpPr/>
          <p:nvPr/>
        </p:nvSpPr>
        <p:spPr>
          <a:xfrm>
            <a:off x="5681043" y="669980"/>
            <a:ext cx="141067" cy="47746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6C391-F47F-9D25-27D1-B8E8ECEC30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2674" t="45970" r="5838" b="7378"/>
          <a:stretch/>
        </p:blipFill>
        <p:spPr>
          <a:xfrm>
            <a:off x="10489428" y="1673615"/>
            <a:ext cx="1014852" cy="34234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C5EAE4-A0D9-E0BF-E882-FAF7E01C6F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139" t="45970" r="188" b="7264"/>
          <a:stretch/>
        </p:blipFill>
        <p:spPr>
          <a:xfrm>
            <a:off x="11528625" y="1787915"/>
            <a:ext cx="438825" cy="3033114"/>
          </a:xfrm>
          <a:prstGeom prst="rect">
            <a:avLst/>
          </a:prstGeom>
        </p:spPr>
      </p:pic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D8AD6CF7-0422-2CFC-0032-8DC6177134C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</p:spTree>
    <p:extLst>
      <p:ext uri="{BB962C8B-B14F-4D97-AF65-F5344CB8AC3E}">
        <p14:creationId xmlns:p14="http://schemas.microsoft.com/office/powerpoint/2010/main" val="2152997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010BD-DF8F-3F88-50F6-BF48FE92A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17CDA06-8E49-933F-EE85-DE1B88227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4982" y="200869"/>
            <a:ext cx="5629096" cy="562207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842EC8A-B268-C695-BFDF-F273BDE29B76}"/>
              </a:ext>
            </a:extLst>
          </p:cNvPr>
          <p:cNvSpPr/>
          <p:nvPr/>
        </p:nvSpPr>
        <p:spPr>
          <a:xfrm>
            <a:off x="5708631" y="616517"/>
            <a:ext cx="141067" cy="47746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873726A3-0AAC-E135-4049-2DF284A990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7BA9FD-676B-D783-24E8-710FEBB417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635" y="3143358"/>
            <a:ext cx="3215083" cy="273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14B9EEA-3A85-96EE-F1DB-05285B9401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874" y="3143358"/>
            <a:ext cx="3215083" cy="2736000"/>
          </a:xfrm>
          <a:prstGeom prst="rect">
            <a:avLst/>
          </a:prstGeom>
        </p:spPr>
      </p:pic>
      <p:pic>
        <p:nvPicPr>
          <p:cNvPr id="11" name="Picture 10" descr="A screenshot of a graph&#10;&#10;AI-generated content may be incorrect.">
            <a:extLst>
              <a:ext uri="{FF2B5EF4-FFF2-40B4-BE49-F238E27FC236}">
                <a16:creationId xmlns:a16="http://schemas.microsoft.com/office/drawing/2014/main" id="{0359CD39-0A4C-4041-FD0D-163AB0FB5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203" y="273460"/>
            <a:ext cx="3215083" cy="2736000"/>
          </a:xfrm>
          <a:prstGeom prst="snip1Rect">
            <a:avLst>
              <a:gd name="adj" fmla="val 14335"/>
            </a:avLst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97B3F6-0703-C89F-100D-908E933717B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70" t="-182" r="655" b="181"/>
          <a:stretch/>
        </p:blipFill>
        <p:spPr>
          <a:xfrm>
            <a:off x="96136" y="273460"/>
            <a:ext cx="3243085" cy="2736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423C6DF-0691-4DFF-8AA6-AD364E536FEA}"/>
              </a:ext>
            </a:extLst>
          </p:cNvPr>
          <p:cNvSpPr txBox="1"/>
          <p:nvPr/>
        </p:nvSpPr>
        <p:spPr>
          <a:xfrm>
            <a:off x="6550323" y="3494598"/>
            <a:ext cx="88073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4000" b="1">
                <a:latin typeface="Kapra Neue" panose="00000600000000000000" pitchFamily="50" charset="0"/>
              </a:rPr>
              <a:t>25</a:t>
            </a:r>
            <a:endParaRPr lang="en-NZ" sz="4000">
              <a:latin typeface="Kapra Neue" panose="00000600000000000000" pitchFamily="50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C94EF46-F03F-BD2E-9C78-A92F955FEA43}"/>
              </a:ext>
            </a:extLst>
          </p:cNvPr>
          <p:cNvSpPr txBox="1"/>
          <p:nvPr/>
        </p:nvSpPr>
        <p:spPr>
          <a:xfrm>
            <a:off x="6944073" y="4852583"/>
            <a:ext cx="1578901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800">
                <a:latin typeface="Kapra Neue" panose="00000600000000000000" pitchFamily="50" charset="0"/>
              </a:rPr>
              <a:t>solved with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B959CA-5BF6-E9CB-5D31-8BECA88D815A}"/>
              </a:ext>
            </a:extLst>
          </p:cNvPr>
          <p:cNvSpPr txBox="1"/>
          <p:nvPr/>
        </p:nvSpPr>
        <p:spPr>
          <a:xfrm>
            <a:off x="8409573" y="4792914"/>
            <a:ext cx="25283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3200" err="1">
                <a:latin typeface="Cascadia Code SemiBold" panose="020B0609020000020004" pitchFamily="49" charset="0"/>
                <a:ea typeface="Cascadia Code SemiBold" panose="020B0609020000020004" pitchFamily="49" charset="0"/>
                <a:cs typeface="Cascadia Code SemiBold" panose="020B0609020000020004" pitchFamily="49" charset="0"/>
              </a:rPr>
              <a:t>multinest</a:t>
            </a:r>
            <a:endParaRPr lang="en-NZ" sz="32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F725BB-29C6-7899-0038-89645A47FD04}"/>
              </a:ext>
            </a:extLst>
          </p:cNvPr>
          <p:cNvSpPr txBox="1"/>
          <p:nvPr/>
        </p:nvSpPr>
        <p:spPr>
          <a:xfrm>
            <a:off x="7226702" y="5325187"/>
            <a:ext cx="3441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sz="2800">
                <a:latin typeface="Kapra Neue" panose="00000600000000000000" pitchFamily="50" charset="0"/>
              </a:rPr>
              <a:t>a Bayesian MCMC sampler</a:t>
            </a:r>
            <a:endParaRPr lang="en-NZ" sz="2800">
              <a:latin typeface="Cascadia Code SemiBold" panose="020B0609020000020004" pitchFamily="49" charset="0"/>
              <a:ea typeface="Cascadia Code SemiBold" panose="020B0609020000020004" pitchFamily="49" charset="0"/>
              <a:cs typeface="Cascadia Code SemiBold" panose="020B0609020000020004" pitchFamily="49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43F6C50-AEB0-2AB6-0A73-024C22EF38D0}"/>
              </a:ext>
            </a:extLst>
          </p:cNvPr>
          <p:cNvSpPr txBox="1"/>
          <p:nvPr/>
        </p:nvSpPr>
        <p:spPr>
          <a:xfrm>
            <a:off x="7127758" y="3556153"/>
            <a:ext cx="2741407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3600">
                <a:latin typeface="Kapra Neue" panose="00000600000000000000" pitchFamily="50" charset="0"/>
              </a:rPr>
              <a:t>parameter model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12BC8C-D03D-E458-5A72-0FE1C100C9C5}"/>
              </a:ext>
            </a:extLst>
          </p:cNvPr>
          <p:cNvSpPr txBox="1"/>
          <p:nvPr/>
        </p:nvSpPr>
        <p:spPr>
          <a:xfrm>
            <a:off x="6296952" y="1914146"/>
            <a:ext cx="125877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4000" b="1">
                <a:latin typeface="Kapra Neue" panose="00000600000000000000" pitchFamily="50" charset="0"/>
              </a:rPr>
              <a:t>6</a:t>
            </a:r>
            <a:endParaRPr lang="en-NZ" sz="4000">
              <a:latin typeface="Kapra Neue" panose="00000600000000000000" pitchFamily="50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CC5A18-041E-0A69-C277-8ABE20060E0F}"/>
              </a:ext>
            </a:extLst>
          </p:cNvPr>
          <p:cNvSpPr txBox="1"/>
          <p:nvPr/>
        </p:nvSpPr>
        <p:spPr>
          <a:xfrm>
            <a:off x="6550323" y="1968777"/>
            <a:ext cx="16306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NZ" sz="3600">
                <a:latin typeface="Kapra Neue" panose="00000600000000000000" pitchFamily="50" charset="0"/>
              </a:rPr>
              <a:t>source </a:t>
            </a:r>
          </a:p>
          <a:p>
            <a:pPr algn="r"/>
            <a:r>
              <a:rPr lang="en-NZ" sz="3600">
                <a:latin typeface="Kapra Neue" panose="00000600000000000000" pitchFamily="50" charset="0"/>
              </a:rPr>
              <a:t>regions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0671EC-0882-38C3-FA2F-188A3828FEEC}"/>
              </a:ext>
            </a:extLst>
          </p:cNvPr>
          <p:cNvSpPr txBox="1"/>
          <p:nvPr/>
        </p:nvSpPr>
        <p:spPr>
          <a:xfrm>
            <a:off x="6342304" y="4067842"/>
            <a:ext cx="419376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2400">
                <a:latin typeface="Kapra Neue" panose="00000600000000000000" pitchFamily="50" charset="0"/>
              </a:rPr>
              <a:t>x4 per source and x1 transition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63BC109-F184-C1F9-2EBF-062822CBEDCC}"/>
                  </a:ext>
                </a:extLst>
              </p:cNvPr>
              <p:cNvSpPr txBox="1"/>
              <p:nvPr/>
            </p:nvSpPr>
            <p:spPr>
              <a:xfrm>
                <a:off x="2105385" y="978642"/>
                <a:ext cx="760212" cy="461665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AU" sz="24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</m:ctrlPr>
                        </m:sSubPr>
                        <m:e>
                          <m:r>
                            <a:rPr lang="en-AU" sz="24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  <m:t>𝝂</m:t>
                          </m:r>
                        </m:e>
                        <m:sub>
                          <m:r>
                            <a:rPr lang="en-NZ" sz="24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  <m:t>𝟔</m:t>
                          </m:r>
                        </m:sub>
                      </m:sSub>
                    </m:oMath>
                  </m:oMathPara>
                </a14:m>
                <a:endParaRPr lang="en-AU" sz="2400" b="1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  <a:cs typeface="Calibri Light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63BC109-F184-C1F9-2EBF-062822CBED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5385" y="978642"/>
                <a:ext cx="760212" cy="461665"/>
              </a:xfrm>
              <a:prstGeom prst="rect">
                <a:avLst/>
              </a:prstGeom>
              <a:blipFill>
                <a:blip r:embed="rId7"/>
                <a:stretch>
                  <a:fillRect b="-5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39AC4092-5DC7-9133-3931-744B396E3FF9}"/>
              </a:ext>
            </a:extLst>
          </p:cNvPr>
          <p:cNvSpPr txBox="1"/>
          <p:nvPr/>
        </p:nvSpPr>
        <p:spPr>
          <a:xfrm>
            <a:off x="5129454" y="957963"/>
            <a:ext cx="76021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b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3:1J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D4C000-C2E7-3334-8228-AAC176E92707}"/>
              </a:ext>
            </a:extLst>
          </p:cNvPr>
          <p:cNvSpPr txBox="1"/>
          <p:nvPr/>
        </p:nvSpPr>
        <p:spPr>
          <a:xfrm>
            <a:off x="5072371" y="3848541"/>
            <a:ext cx="76021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b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JFC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CC5018-5BF4-C7AB-EEA3-AC4E48394F4F}"/>
              </a:ext>
            </a:extLst>
          </p:cNvPr>
          <p:cNvSpPr txBox="1"/>
          <p:nvPr/>
        </p:nvSpPr>
        <p:spPr>
          <a:xfrm>
            <a:off x="2014143" y="3848541"/>
            <a:ext cx="76021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b="1"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5:2J</a:t>
            </a:r>
            <a:endParaRPr lang="en-AU" sz="2400" b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513459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5F8A70-80AC-233C-030D-2907A50CD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23FB975-6B95-DCE2-F525-2390904A9D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982" y="200869"/>
            <a:ext cx="5629096" cy="562207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24381A7-F1FF-417E-ACA5-2A3F18399611}"/>
              </a:ext>
            </a:extLst>
          </p:cNvPr>
          <p:cNvSpPr/>
          <p:nvPr/>
        </p:nvSpPr>
        <p:spPr>
          <a:xfrm>
            <a:off x="5708631" y="616517"/>
            <a:ext cx="141067" cy="47746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4497E393-D181-0FB0-3280-543FF14DCB4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B43F1F-CA89-75B0-646B-E8B4630D24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635" y="3143358"/>
            <a:ext cx="3215083" cy="273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F9514A-C7C4-2D7C-293B-6407F0297C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874" y="3143358"/>
            <a:ext cx="3215083" cy="2736000"/>
          </a:xfrm>
          <a:prstGeom prst="rect">
            <a:avLst/>
          </a:prstGeom>
        </p:spPr>
      </p:pic>
      <p:pic>
        <p:nvPicPr>
          <p:cNvPr id="11" name="Picture 10" descr="A screenshot of a graph&#10;&#10;AI-generated content may be incorrect.">
            <a:extLst>
              <a:ext uri="{FF2B5EF4-FFF2-40B4-BE49-F238E27FC236}">
                <a16:creationId xmlns:a16="http://schemas.microsoft.com/office/drawing/2014/main" id="{254B18FD-ACCA-BBF7-45A3-6643995473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8203" y="273460"/>
            <a:ext cx="3215083" cy="2736000"/>
          </a:xfrm>
          <a:prstGeom prst="snip1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5873FF1-C1F6-5680-8D32-00F96AE3B29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070" t="-182" r="655" b="181"/>
          <a:stretch/>
        </p:blipFill>
        <p:spPr>
          <a:xfrm>
            <a:off x="96136" y="273460"/>
            <a:ext cx="3243085" cy="2736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E84B218-6B11-3A21-FCB0-5ABF064731C5}"/>
              </a:ext>
            </a:extLst>
          </p:cNvPr>
          <p:cNvSpPr txBox="1"/>
          <p:nvPr/>
        </p:nvSpPr>
        <p:spPr>
          <a:xfrm>
            <a:off x="5129454" y="957963"/>
            <a:ext cx="76021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b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3:1J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00BFB9-6CB2-806E-BF00-8729EC6016E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50038" t="50112" r="-134" b="-136"/>
          <a:stretch/>
        </p:blipFill>
        <p:spPr>
          <a:xfrm>
            <a:off x="5037419" y="811485"/>
            <a:ext cx="2791681" cy="28080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F414C3-1F76-BF7E-E5B5-B8563291BC4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0014" t="50895" b="-514"/>
          <a:stretch/>
        </p:blipFill>
        <p:spPr>
          <a:xfrm>
            <a:off x="6882464" y="3001537"/>
            <a:ext cx="3144351" cy="305828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A303CAE-CAFA-2818-8183-CE3181B64442}"/>
              </a:ext>
            </a:extLst>
          </p:cNvPr>
          <p:cNvSpPr/>
          <p:nvPr/>
        </p:nvSpPr>
        <p:spPr>
          <a:xfrm>
            <a:off x="7410670" y="399290"/>
            <a:ext cx="298904" cy="2863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371887F-8F1B-6974-2394-40BD8E5C6E1E}"/>
              </a:ext>
            </a:extLst>
          </p:cNvPr>
          <p:cNvSpPr/>
          <p:nvPr/>
        </p:nvSpPr>
        <p:spPr>
          <a:xfrm>
            <a:off x="8336403" y="399290"/>
            <a:ext cx="298904" cy="2863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17EB4B-46E9-48A7-050D-368B867AEB3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9992" t="50121" r="133" b="-136"/>
          <a:stretch/>
        </p:blipFill>
        <p:spPr>
          <a:xfrm>
            <a:off x="9129009" y="1583381"/>
            <a:ext cx="2826045" cy="283529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94560465-09C5-AD3E-C395-8FB1C9B59DB1}"/>
              </a:ext>
            </a:extLst>
          </p:cNvPr>
          <p:cNvSpPr/>
          <p:nvPr/>
        </p:nvSpPr>
        <p:spPr>
          <a:xfrm>
            <a:off x="8327271" y="1318282"/>
            <a:ext cx="298904" cy="2863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5B45D70-8C69-09FA-66D9-BD141F53B78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50960" t="69933" r="47027" b="24088"/>
          <a:stretch/>
        </p:blipFill>
        <p:spPr>
          <a:xfrm>
            <a:off x="4862348" y="1604647"/>
            <a:ext cx="334225" cy="99998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857C5E0-C231-1252-7636-85C3DDA43C3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50960" t="69933" r="47027" b="24088"/>
          <a:stretch/>
        </p:blipFill>
        <p:spPr>
          <a:xfrm>
            <a:off x="6721217" y="3905719"/>
            <a:ext cx="334225" cy="99998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CB0D4DC-2BE5-E4F3-8266-CB2C05D44EA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4525" t="96616" r="18468" b="427"/>
          <a:stretch/>
        </p:blipFill>
        <p:spPr>
          <a:xfrm rot="16200000">
            <a:off x="8452154" y="2753885"/>
            <a:ext cx="1163388" cy="49428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E1EAB9E-B074-F4BC-96F5-C257334AA1B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4525" t="96616" r="18468" b="427"/>
          <a:stretch/>
        </p:blipFill>
        <p:spPr>
          <a:xfrm>
            <a:off x="5893288" y="3429000"/>
            <a:ext cx="1163388" cy="49428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110F357-FAB3-4527-1729-74B12708249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70559" t="96540" r="16696" b="928"/>
          <a:stretch/>
        </p:blipFill>
        <p:spPr>
          <a:xfrm>
            <a:off x="7664312" y="5836574"/>
            <a:ext cx="1770846" cy="3447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C99E572-40FC-349E-8722-E946CADDCC3A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70559" t="96540" r="16696" b="928"/>
          <a:stretch/>
        </p:blipFill>
        <p:spPr>
          <a:xfrm>
            <a:off x="9766676" y="4259908"/>
            <a:ext cx="1770846" cy="34471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097F82B-DFDD-1286-1580-ED86079DD981}"/>
                  </a:ext>
                </a:extLst>
              </p:cNvPr>
              <p:cNvSpPr txBox="1"/>
              <p:nvPr/>
            </p:nvSpPr>
            <p:spPr>
              <a:xfrm>
                <a:off x="2105385" y="978642"/>
                <a:ext cx="760212" cy="461665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rtlCol="0" anchor="t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AU" sz="24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</m:ctrlPr>
                        </m:sSubPr>
                        <m:e>
                          <m:r>
                            <a:rPr lang="en-AU" sz="24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  <m:t>𝝂</m:t>
                          </m:r>
                        </m:e>
                        <m:sub>
                          <m:r>
                            <a:rPr lang="en-NZ" sz="24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libri Light"/>
                            </a:rPr>
                            <m:t>𝟔</m:t>
                          </m:r>
                        </m:sub>
                      </m:sSub>
                    </m:oMath>
                  </m:oMathPara>
                </a14:m>
                <a:endParaRPr lang="en-AU" sz="2400" b="1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  <a:cs typeface="Calibri Light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097F82B-DFDD-1286-1580-ED86079DD9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5385" y="978642"/>
                <a:ext cx="760212" cy="461665"/>
              </a:xfrm>
              <a:prstGeom prst="rect">
                <a:avLst/>
              </a:prstGeom>
              <a:blipFill>
                <a:blip r:embed="rId11"/>
                <a:stretch>
                  <a:fillRect b="-5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1260294A-E002-7B97-C4EA-AB5778422B31}"/>
              </a:ext>
            </a:extLst>
          </p:cNvPr>
          <p:cNvSpPr txBox="1"/>
          <p:nvPr/>
        </p:nvSpPr>
        <p:spPr>
          <a:xfrm>
            <a:off x="5072371" y="3848541"/>
            <a:ext cx="76021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b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JFC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F708565-B331-53BD-4AB0-9F372994A528}"/>
              </a:ext>
            </a:extLst>
          </p:cNvPr>
          <p:cNvSpPr txBox="1"/>
          <p:nvPr/>
        </p:nvSpPr>
        <p:spPr>
          <a:xfrm>
            <a:off x="2014143" y="3848541"/>
            <a:ext cx="76021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AU" sz="2400" b="1">
                <a:latin typeface="Cambria Math" panose="02040503050406030204" pitchFamily="18" charset="0"/>
                <a:ea typeface="Cambria Math" panose="02040503050406030204" pitchFamily="18" charset="0"/>
                <a:cs typeface="Calibri Light"/>
              </a:rPr>
              <a:t>5:2J</a:t>
            </a:r>
            <a:endParaRPr lang="en-AU" sz="2400" b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879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2BD85-41D7-125F-1A89-2E6D91D8A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D2201B2-723B-78E8-95B4-6EF91B987B01}"/>
              </a:ext>
            </a:extLst>
          </p:cNvPr>
          <p:cNvSpPr/>
          <p:nvPr/>
        </p:nvSpPr>
        <p:spPr>
          <a:xfrm>
            <a:off x="6449921" y="5285257"/>
            <a:ext cx="3741778" cy="549489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3200" b="1" dirty="0">
                <a:solidFill>
                  <a:schemeClr val="tx1"/>
                </a:solidFill>
                <a:latin typeface="Kapra Neue"/>
              </a:rPr>
              <a:t>Transition:  0.6kg, ~7cm</a:t>
            </a:r>
            <a:endParaRPr lang="en-NZ" sz="3200" b="1" dirty="0">
              <a:solidFill>
                <a:schemeClr val="tx1"/>
              </a:solidFill>
              <a:latin typeface="Kapra Neue" panose="00000600000000000000" pitchFamily="50" charset="0"/>
            </a:endParaRPr>
          </a:p>
          <a:p>
            <a:pPr algn="ctr"/>
            <a:endParaRPr lang="en-NZ" sz="3200" b="1" dirty="0">
              <a:solidFill>
                <a:schemeClr val="tx1"/>
              </a:solidFill>
              <a:latin typeface="Kapra Neue" panose="00000600000000000000" pitchFamily="50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9389AB-4E15-2F71-7C97-0D46AB3D5AC7}"/>
              </a:ext>
            </a:extLst>
          </p:cNvPr>
          <p:cNvSpPr/>
          <p:nvPr/>
        </p:nvSpPr>
        <p:spPr>
          <a:xfrm>
            <a:off x="8740588" y="4182805"/>
            <a:ext cx="1542325" cy="688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2800" b="1">
                <a:solidFill>
                  <a:srgbClr val="000000"/>
                </a:solidFill>
                <a:latin typeface="Kapra Neue" panose="00000600000000000000" pitchFamily="50" charset="0"/>
                <a:ea typeface="Cambria Math" panose="02040503050406030204" pitchFamily="18" charset="0"/>
              </a:rPr>
              <a:t>3 Myr</a:t>
            </a:r>
          </a:p>
        </p:txBody>
      </p:sp>
      <p:sp>
        <p:nvSpPr>
          <p:cNvPr id="6" name="Left Brace 5">
            <a:extLst>
              <a:ext uri="{FF2B5EF4-FFF2-40B4-BE49-F238E27FC236}">
                <a16:creationId xmlns:a16="http://schemas.microsoft.com/office/drawing/2014/main" id="{00DF4DBB-6E27-DCC5-79BE-3A8B26F582FA}"/>
              </a:ext>
            </a:extLst>
          </p:cNvPr>
          <p:cNvSpPr/>
          <p:nvPr/>
        </p:nvSpPr>
        <p:spPr>
          <a:xfrm rot="16200000">
            <a:off x="9346370" y="3147047"/>
            <a:ext cx="313626" cy="1929036"/>
          </a:xfrm>
          <a:prstGeom prst="leftBrace">
            <a:avLst>
              <a:gd name="adj1" fmla="val 67690"/>
              <a:gd name="adj2" fmla="val 50000"/>
            </a:avLst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170569-63F1-BB56-F350-D75E8EC1D7DE}"/>
              </a:ext>
            </a:extLst>
          </p:cNvPr>
          <p:cNvSpPr/>
          <p:nvPr/>
        </p:nvSpPr>
        <p:spPr>
          <a:xfrm>
            <a:off x="10467701" y="4203131"/>
            <a:ext cx="1542325" cy="688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2800" b="1">
                <a:solidFill>
                  <a:srgbClr val="000000"/>
                </a:solidFill>
                <a:latin typeface="Kapra Neue" panose="00000600000000000000" pitchFamily="50" charset="0"/>
              </a:rPr>
              <a:t>1 Myr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1275DBD-7320-37C8-1816-CC638DE79F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289" t="19274" r="-323" b="61283"/>
          <a:stretch/>
        </p:blipFill>
        <p:spPr>
          <a:xfrm>
            <a:off x="168176" y="4166661"/>
            <a:ext cx="2247032" cy="11323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B8071AA-C3B9-F426-ADC8-C800688C9A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5" t="4702" r="-749" b="80842"/>
          <a:stretch/>
        </p:blipFill>
        <p:spPr>
          <a:xfrm>
            <a:off x="2547688" y="4042851"/>
            <a:ext cx="2117052" cy="793200"/>
          </a:xfrm>
          <a:prstGeom prst="rect">
            <a:avLst/>
          </a:prstGeom>
        </p:spPr>
      </p:pic>
      <p:sp>
        <p:nvSpPr>
          <p:cNvPr id="22" name="Text Placeholder 1">
            <a:extLst>
              <a:ext uri="{FF2B5EF4-FFF2-40B4-BE49-F238E27FC236}">
                <a16:creationId xmlns:a16="http://schemas.microsoft.com/office/drawing/2014/main" id="{BFAC5BAF-D23B-827B-65EC-8D0F45DFF387}"/>
              </a:ext>
            </a:extLst>
          </p:cNvPr>
          <p:cNvSpPr txBox="1">
            <a:spLocks/>
          </p:cNvSpPr>
          <p:nvPr/>
        </p:nvSpPr>
        <p:spPr>
          <a:xfrm>
            <a:off x="9184198" y="202535"/>
            <a:ext cx="2015002" cy="4112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000" dirty="0">
                <a:solidFill>
                  <a:schemeClr val="tx1"/>
                </a:solidFill>
                <a:latin typeface="Kapra Neue"/>
                <a:cs typeface="Arial"/>
              </a:rPr>
              <a:t>Deam et al. in prep</a:t>
            </a:r>
            <a:endParaRPr lang="en-NZ" sz="2000" dirty="0">
              <a:solidFill>
                <a:schemeClr val="tx1"/>
              </a:solidFill>
            </a:endParaRPr>
          </a:p>
        </p:txBody>
      </p:sp>
      <p:sp>
        <p:nvSpPr>
          <p:cNvPr id="24" name="Text Placeholder 1">
            <a:extLst>
              <a:ext uri="{FF2B5EF4-FFF2-40B4-BE49-F238E27FC236}">
                <a16:creationId xmlns:a16="http://schemas.microsoft.com/office/drawing/2014/main" id="{25F0C864-DB1F-7BFE-0D8E-411C13D35DC0}"/>
              </a:ext>
            </a:extLst>
          </p:cNvPr>
          <p:cNvSpPr txBox="1">
            <a:spLocks/>
          </p:cNvSpPr>
          <p:nvPr/>
        </p:nvSpPr>
        <p:spPr>
          <a:xfrm>
            <a:off x="1607260" y="218490"/>
            <a:ext cx="1939006" cy="4502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000" dirty="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000" dirty="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000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79C0D7-3A43-90AD-A18B-1C979C54D5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74" r="22604" b="-307"/>
          <a:stretch/>
        </p:blipFill>
        <p:spPr>
          <a:xfrm>
            <a:off x="150396" y="951380"/>
            <a:ext cx="4347209" cy="30268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4CC4E4-A927-5ED4-447C-598B31AB57A1}"/>
              </a:ext>
            </a:extLst>
          </p:cNvPr>
          <p:cNvPicPr>
            <a:picLocks/>
          </p:cNvPicPr>
          <p:nvPr/>
        </p:nvPicPr>
        <p:blipFill>
          <a:blip r:embed="rId3"/>
          <a:srcRect l="10772" r="1576"/>
          <a:stretch/>
        </p:blipFill>
        <p:spPr>
          <a:xfrm>
            <a:off x="8538665" y="989950"/>
            <a:ext cx="3101788" cy="30263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3CF7C7-D9DF-D292-014A-FD11A4EB278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95" t="-1637" b="69279"/>
          <a:stretch/>
        </p:blipFill>
        <p:spPr>
          <a:xfrm>
            <a:off x="669851" y="543179"/>
            <a:ext cx="11522149" cy="510628"/>
          </a:xfrm>
          <a:prstGeom prst="rect">
            <a:avLst/>
          </a:prstGeom>
        </p:spPr>
      </p:pic>
      <p:sp>
        <p:nvSpPr>
          <p:cNvPr id="13" name="Left Brace 12">
            <a:extLst>
              <a:ext uri="{FF2B5EF4-FFF2-40B4-BE49-F238E27FC236}">
                <a16:creationId xmlns:a16="http://schemas.microsoft.com/office/drawing/2014/main" id="{BF3FB66B-93AA-B74B-4B09-0E458B26230B}"/>
              </a:ext>
            </a:extLst>
          </p:cNvPr>
          <p:cNvSpPr/>
          <p:nvPr/>
        </p:nvSpPr>
        <p:spPr>
          <a:xfrm rot="16200000">
            <a:off x="10962710" y="3500182"/>
            <a:ext cx="289897" cy="1262990"/>
          </a:xfrm>
          <a:prstGeom prst="leftBrace">
            <a:avLst>
              <a:gd name="adj1" fmla="val 45832"/>
              <a:gd name="adj2" fmla="val 50000"/>
            </a:avLst>
          </a:prstGeom>
          <a:ln w="28575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507CCD-FBAD-2973-3E4A-8B0E9393F2F6}"/>
              </a:ext>
            </a:extLst>
          </p:cNvPr>
          <p:cNvSpPr>
            <a:spLocks noChangeAspect="1"/>
          </p:cNvSpPr>
          <p:nvPr/>
        </p:nvSpPr>
        <p:spPr>
          <a:xfrm>
            <a:off x="2677039" y="5051978"/>
            <a:ext cx="570986" cy="113983"/>
          </a:xfrm>
          <a:prstGeom prst="rect">
            <a:avLst/>
          </a:prstGeom>
          <a:solidFill>
            <a:srgbClr val="C489A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377EAD7-1330-7821-7BFD-88682BD7AECD}"/>
              </a:ext>
            </a:extLst>
          </p:cNvPr>
          <p:cNvSpPr txBox="1"/>
          <p:nvPr/>
        </p:nvSpPr>
        <p:spPr>
          <a:xfrm>
            <a:off x="3248025" y="4897491"/>
            <a:ext cx="1387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>
                <a:ea typeface="Cambria" panose="02040503050406030204" pitchFamily="18" charset="0"/>
                <a:cs typeface="Arial" panose="020B0604020202020204" pitchFamily="34" charset="0"/>
              </a:rPr>
              <a:t>Inner Weak</a:t>
            </a:r>
          </a:p>
        </p:txBody>
      </p:sp>
      <p:sp>
        <p:nvSpPr>
          <p:cNvPr id="25" name="Text Placeholder 1">
            <a:extLst>
              <a:ext uri="{FF2B5EF4-FFF2-40B4-BE49-F238E27FC236}">
                <a16:creationId xmlns:a16="http://schemas.microsoft.com/office/drawing/2014/main" id="{B70DA134-F1D4-6C2D-18F8-927357ACE5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87298DC-2419-6DEB-FA73-CD7A2A7722E0}"/>
              </a:ext>
            </a:extLst>
          </p:cNvPr>
          <p:cNvGrpSpPr/>
          <p:nvPr/>
        </p:nvGrpSpPr>
        <p:grpSpPr>
          <a:xfrm>
            <a:off x="8529276" y="3470641"/>
            <a:ext cx="3636000" cy="513100"/>
            <a:chOff x="8529276" y="3470641"/>
            <a:chExt cx="3636000" cy="5131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768F7CB-F119-5527-6B9A-4323327DAF9D}"/>
                </a:ext>
              </a:extLst>
            </p:cNvPr>
            <p:cNvPicPr>
              <a:picLocks/>
            </p:cNvPicPr>
            <p:nvPr/>
          </p:nvPicPr>
          <p:blipFill>
            <a:blip r:embed="rId4"/>
            <a:srcRect l="69970" t="67642" r="1" b="-1"/>
            <a:stretch/>
          </p:blipFill>
          <p:spPr>
            <a:xfrm>
              <a:off x="8529276" y="3470641"/>
              <a:ext cx="3636000" cy="513100"/>
            </a:xfrm>
            <a:prstGeom prst="rect">
              <a:avLst/>
            </a:prstGeom>
          </p:spPr>
        </p:pic>
        <p:sp>
          <p:nvSpPr>
            <p:cNvPr id="4" name="Isosceles Triangle 3">
              <a:extLst>
                <a:ext uri="{FF2B5EF4-FFF2-40B4-BE49-F238E27FC236}">
                  <a16:creationId xmlns:a16="http://schemas.microsoft.com/office/drawing/2014/main" id="{55FC196B-8BD3-0334-0F7B-AC9C1BBA3C01}"/>
                </a:ext>
              </a:extLst>
            </p:cNvPr>
            <p:cNvSpPr/>
            <p:nvPr/>
          </p:nvSpPr>
          <p:spPr>
            <a:xfrm>
              <a:off x="8529276" y="3546735"/>
              <a:ext cx="283195" cy="313627"/>
            </a:xfrm>
            <a:prstGeom prst="triangle">
              <a:avLst>
                <a:gd name="adj" fmla="val 0"/>
              </a:avLst>
            </a:prstGeom>
            <a:solidFill>
              <a:srgbClr val="FFFFFF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sp>
          <p:nvSpPr>
            <p:cNvPr id="8" name="Isosceles Triangle 7">
              <a:extLst>
                <a:ext uri="{FF2B5EF4-FFF2-40B4-BE49-F238E27FC236}">
                  <a16:creationId xmlns:a16="http://schemas.microsoft.com/office/drawing/2014/main" id="{F80C95CD-D88C-3E42-5319-6710AA7CE000}"/>
                </a:ext>
              </a:extLst>
            </p:cNvPr>
            <p:cNvSpPr/>
            <p:nvPr/>
          </p:nvSpPr>
          <p:spPr>
            <a:xfrm rot="10800000">
              <a:off x="11622165" y="3495680"/>
              <a:ext cx="451373" cy="476972"/>
            </a:xfrm>
            <a:prstGeom prst="triangle">
              <a:avLst>
                <a:gd name="adj" fmla="val 0"/>
              </a:avLst>
            </a:prstGeom>
            <a:solidFill>
              <a:srgbClr val="FFFFFF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 dirty="0"/>
            </a:p>
          </p:txBody>
        </p:sp>
      </p:grp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1FF4990-C908-275D-E9C0-FFA8FAFAE52A}"/>
              </a:ext>
            </a:extLst>
          </p:cNvPr>
          <p:cNvCxnSpPr>
            <a:cxnSpLocks/>
          </p:cNvCxnSpPr>
          <p:nvPr/>
        </p:nvCxnSpPr>
        <p:spPr>
          <a:xfrm flipV="1">
            <a:off x="10089559" y="4140172"/>
            <a:ext cx="360973" cy="922628"/>
          </a:xfrm>
          <a:prstGeom prst="straightConnector1">
            <a:avLst/>
          </a:prstGeom>
          <a:ln w="381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65E4605D-F789-60A3-25AA-3206E6EBE576}"/>
              </a:ext>
            </a:extLst>
          </p:cNvPr>
          <p:cNvSpPr/>
          <p:nvPr/>
        </p:nvSpPr>
        <p:spPr>
          <a:xfrm>
            <a:off x="5698862" y="4059835"/>
            <a:ext cx="3352094" cy="922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3200" b="1">
                <a:solidFill>
                  <a:schemeClr val="tx1"/>
                </a:solidFill>
                <a:latin typeface="Kapra Neue" panose="00000600000000000000" pitchFamily="50" charset="0"/>
              </a:rPr>
              <a:t>Collisional Lifetime: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F3F30C9-2F8A-8582-5527-D752E3FDAA7C}"/>
              </a:ext>
            </a:extLst>
          </p:cNvPr>
          <p:cNvSpPr/>
          <p:nvPr/>
        </p:nvSpPr>
        <p:spPr>
          <a:xfrm>
            <a:off x="4754878" y="2052595"/>
            <a:ext cx="3352094" cy="922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3200" b="1" dirty="0">
                <a:solidFill>
                  <a:schemeClr val="tx1"/>
                </a:solidFill>
                <a:latin typeface="Kapra Neue" panose="00000600000000000000" pitchFamily="50" charset="0"/>
              </a:rPr>
              <a:t>Inner Belt Dominance</a:t>
            </a:r>
          </a:p>
        </p:txBody>
      </p:sp>
      <p:sp>
        <p:nvSpPr>
          <p:cNvPr id="32" name="Left Brace 31">
            <a:extLst>
              <a:ext uri="{FF2B5EF4-FFF2-40B4-BE49-F238E27FC236}">
                <a16:creationId xmlns:a16="http://schemas.microsoft.com/office/drawing/2014/main" id="{48898CBD-24C4-A57B-69BB-E9132212F866}"/>
              </a:ext>
            </a:extLst>
          </p:cNvPr>
          <p:cNvSpPr/>
          <p:nvPr/>
        </p:nvSpPr>
        <p:spPr>
          <a:xfrm>
            <a:off x="8094434" y="1988288"/>
            <a:ext cx="289897" cy="1429624"/>
          </a:xfrm>
          <a:prstGeom prst="leftBrace">
            <a:avLst>
              <a:gd name="adj1" fmla="val 45832"/>
              <a:gd name="adj2" fmla="val 42325"/>
            </a:avLst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Left Brace 32">
            <a:extLst>
              <a:ext uri="{FF2B5EF4-FFF2-40B4-BE49-F238E27FC236}">
                <a16:creationId xmlns:a16="http://schemas.microsoft.com/office/drawing/2014/main" id="{F595116A-8BC5-9A49-A12A-95B6626C988F}"/>
              </a:ext>
            </a:extLst>
          </p:cNvPr>
          <p:cNvSpPr/>
          <p:nvPr/>
        </p:nvSpPr>
        <p:spPr>
          <a:xfrm flipH="1">
            <a:off x="4485726" y="1378497"/>
            <a:ext cx="289897" cy="2039416"/>
          </a:xfrm>
          <a:prstGeom prst="leftBrace">
            <a:avLst>
              <a:gd name="adj1" fmla="val 45832"/>
              <a:gd name="adj2" fmla="val 56278"/>
            </a:avLst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41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 animBg="1"/>
      <p:bldP spid="6" grpId="0" animBg="1"/>
      <p:bldP spid="9" grpId="0" animBg="1"/>
      <p:bldP spid="22" grpId="0"/>
      <p:bldP spid="13" grpId="0" animBg="1"/>
      <p:bldP spid="30" grpId="0"/>
      <p:bldP spid="31" grpId="0"/>
      <p:bldP spid="32" grpId="0" animBg="1"/>
      <p:bldP spid="3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2A79EA-C3FD-FDC7-237E-99BD6936A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28DD6B-7AEE-B1DC-61C9-C493AF6493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07" t="1489" b="15721"/>
          <a:stretch/>
        </p:blipFill>
        <p:spPr>
          <a:xfrm>
            <a:off x="8529276" y="1033236"/>
            <a:ext cx="3139429" cy="250794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08AB5FD-2BE8-B9E9-6DE7-2B586EE102ED}"/>
              </a:ext>
            </a:extLst>
          </p:cNvPr>
          <p:cNvSpPr/>
          <p:nvPr/>
        </p:nvSpPr>
        <p:spPr>
          <a:xfrm>
            <a:off x="6449921" y="5285257"/>
            <a:ext cx="3741778" cy="549489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3200" b="1" dirty="0">
                <a:solidFill>
                  <a:schemeClr val="tx1"/>
                </a:solidFill>
                <a:latin typeface="Kapra Neue"/>
              </a:rPr>
              <a:t>Transition:  0.6kg, ~7cm</a:t>
            </a:r>
            <a:endParaRPr lang="en-NZ" sz="3200" b="1" dirty="0">
              <a:solidFill>
                <a:schemeClr val="tx1"/>
              </a:solidFill>
              <a:latin typeface="Kapra Neue" panose="00000600000000000000" pitchFamily="50" charset="0"/>
            </a:endParaRPr>
          </a:p>
          <a:p>
            <a:pPr algn="ctr"/>
            <a:endParaRPr lang="en-NZ" sz="3200" b="1" dirty="0">
              <a:solidFill>
                <a:schemeClr val="tx1"/>
              </a:solidFill>
              <a:latin typeface="Kapra Neue" panose="00000600000000000000" pitchFamily="50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B4954C-AADD-157F-9FD9-33D33E787E10}"/>
              </a:ext>
            </a:extLst>
          </p:cNvPr>
          <p:cNvSpPr/>
          <p:nvPr/>
        </p:nvSpPr>
        <p:spPr>
          <a:xfrm>
            <a:off x="8740588" y="4182805"/>
            <a:ext cx="1542325" cy="688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2800" b="1">
                <a:solidFill>
                  <a:srgbClr val="000000"/>
                </a:solidFill>
                <a:latin typeface="Kapra Neue" panose="00000600000000000000" pitchFamily="50" charset="0"/>
                <a:ea typeface="Cambria Math" panose="02040503050406030204" pitchFamily="18" charset="0"/>
              </a:rPr>
              <a:t>3 Myr</a:t>
            </a:r>
          </a:p>
        </p:txBody>
      </p:sp>
      <p:sp>
        <p:nvSpPr>
          <p:cNvPr id="6" name="Left Brace 5">
            <a:extLst>
              <a:ext uri="{FF2B5EF4-FFF2-40B4-BE49-F238E27FC236}">
                <a16:creationId xmlns:a16="http://schemas.microsoft.com/office/drawing/2014/main" id="{C2613B17-FBDE-FC18-F972-346881425BAF}"/>
              </a:ext>
            </a:extLst>
          </p:cNvPr>
          <p:cNvSpPr/>
          <p:nvPr/>
        </p:nvSpPr>
        <p:spPr>
          <a:xfrm rot="16200000">
            <a:off x="9346370" y="3147047"/>
            <a:ext cx="313626" cy="1929036"/>
          </a:xfrm>
          <a:prstGeom prst="leftBrace">
            <a:avLst>
              <a:gd name="adj1" fmla="val 67690"/>
              <a:gd name="adj2" fmla="val 50000"/>
            </a:avLst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65D3A9-2380-A41C-C3B0-B930EF0B1A69}"/>
              </a:ext>
            </a:extLst>
          </p:cNvPr>
          <p:cNvSpPr/>
          <p:nvPr/>
        </p:nvSpPr>
        <p:spPr>
          <a:xfrm>
            <a:off x="10467701" y="4203131"/>
            <a:ext cx="1542325" cy="688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2800" b="1">
                <a:solidFill>
                  <a:srgbClr val="000000"/>
                </a:solidFill>
                <a:latin typeface="Kapra Neue" panose="00000600000000000000" pitchFamily="50" charset="0"/>
              </a:rPr>
              <a:t>1 Myr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711372A-76B8-E34C-765B-5EC20CB90D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289" t="19274" r="-323" b="61283"/>
          <a:stretch/>
        </p:blipFill>
        <p:spPr>
          <a:xfrm>
            <a:off x="168176" y="4166661"/>
            <a:ext cx="2247032" cy="11323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394F725-53C8-B019-EC0C-1D80EF5987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715" t="4702" r="-749" b="80842"/>
          <a:stretch/>
        </p:blipFill>
        <p:spPr>
          <a:xfrm>
            <a:off x="2547688" y="4042851"/>
            <a:ext cx="2117052" cy="793200"/>
          </a:xfrm>
          <a:prstGeom prst="rect">
            <a:avLst/>
          </a:prstGeom>
        </p:spPr>
      </p:pic>
      <p:sp>
        <p:nvSpPr>
          <p:cNvPr id="22" name="Text Placeholder 1">
            <a:extLst>
              <a:ext uri="{FF2B5EF4-FFF2-40B4-BE49-F238E27FC236}">
                <a16:creationId xmlns:a16="http://schemas.microsoft.com/office/drawing/2014/main" id="{2D332BB9-A6BB-01D1-9265-5E961538332F}"/>
              </a:ext>
            </a:extLst>
          </p:cNvPr>
          <p:cNvSpPr txBox="1">
            <a:spLocks/>
          </p:cNvSpPr>
          <p:nvPr/>
        </p:nvSpPr>
        <p:spPr>
          <a:xfrm>
            <a:off x="9184198" y="202535"/>
            <a:ext cx="2015002" cy="4112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000" dirty="0">
                <a:solidFill>
                  <a:schemeClr val="tx1"/>
                </a:solidFill>
                <a:latin typeface="Kapra Neue"/>
                <a:cs typeface="Arial"/>
              </a:rPr>
              <a:t>Deam et al. in prep</a:t>
            </a:r>
            <a:endParaRPr lang="en-NZ" sz="2000" dirty="0">
              <a:solidFill>
                <a:schemeClr val="tx1"/>
              </a:solidFill>
            </a:endParaRPr>
          </a:p>
        </p:txBody>
      </p:sp>
      <p:sp>
        <p:nvSpPr>
          <p:cNvPr id="24" name="Text Placeholder 1">
            <a:extLst>
              <a:ext uri="{FF2B5EF4-FFF2-40B4-BE49-F238E27FC236}">
                <a16:creationId xmlns:a16="http://schemas.microsoft.com/office/drawing/2014/main" id="{BBDA6B64-ACB0-71A5-D52C-0D7086B4F7FB}"/>
              </a:ext>
            </a:extLst>
          </p:cNvPr>
          <p:cNvSpPr txBox="1">
            <a:spLocks/>
          </p:cNvSpPr>
          <p:nvPr/>
        </p:nvSpPr>
        <p:spPr>
          <a:xfrm>
            <a:off x="1607260" y="218490"/>
            <a:ext cx="1939006" cy="4502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sz="2000" dirty="0" err="1">
                <a:solidFill>
                  <a:schemeClr val="tx1"/>
                </a:solidFill>
                <a:latin typeface="Kapra Neue"/>
                <a:cs typeface="Arial"/>
              </a:rPr>
              <a:t>Granvik</a:t>
            </a:r>
            <a:r>
              <a:rPr lang="en-NZ" sz="2000" dirty="0">
                <a:solidFill>
                  <a:schemeClr val="tx1"/>
                </a:solidFill>
                <a:latin typeface="Kapra Neue"/>
                <a:cs typeface="Arial"/>
              </a:rPr>
              <a:t> et al. 2018</a:t>
            </a:r>
            <a:endParaRPr lang="en-NZ" sz="2000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901998A-CA27-E16A-4CE0-839BE6B139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374" r="22604" b="-307"/>
          <a:stretch/>
        </p:blipFill>
        <p:spPr>
          <a:xfrm>
            <a:off x="150396" y="951380"/>
            <a:ext cx="4347209" cy="30268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82BA5A-7E50-5E80-6DA1-31194B3D2E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95" t="-1637" b="69279"/>
          <a:stretch/>
        </p:blipFill>
        <p:spPr>
          <a:xfrm>
            <a:off x="669851" y="543179"/>
            <a:ext cx="11522149" cy="510628"/>
          </a:xfrm>
          <a:prstGeom prst="rect">
            <a:avLst/>
          </a:prstGeom>
        </p:spPr>
      </p:pic>
      <p:sp>
        <p:nvSpPr>
          <p:cNvPr id="13" name="Left Brace 12">
            <a:extLst>
              <a:ext uri="{FF2B5EF4-FFF2-40B4-BE49-F238E27FC236}">
                <a16:creationId xmlns:a16="http://schemas.microsoft.com/office/drawing/2014/main" id="{D4EAA01F-426B-471A-1880-1F82E26502DA}"/>
              </a:ext>
            </a:extLst>
          </p:cNvPr>
          <p:cNvSpPr/>
          <p:nvPr/>
        </p:nvSpPr>
        <p:spPr>
          <a:xfrm rot="16200000">
            <a:off x="10962710" y="3500182"/>
            <a:ext cx="289897" cy="1262990"/>
          </a:xfrm>
          <a:prstGeom prst="leftBrace">
            <a:avLst>
              <a:gd name="adj1" fmla="val 45832"/>
              <a:gd name="adj2" fmla="val 50000"/>
            </a:avLst>
          </a:prstGeom>
          <a:ln w="28575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27B7B24-EEF4-6A79-4206-DCD1F60503A0}"/>
              </a:ext>
            </a:extLst>
          </p:cNvPr>
          <p:cNvSpPr>
            <a:spLocks noChangeAspect="1"/>
          </p:cNvSpPr>
          <p:nvPr/>
        </p:nvSpPr>
        <p:spPr>
          <a:xfrm>
            <a:off x="2677039" y="5051978"/>
            <a:ext cx="570986" cy="113983"/>
          </a:xfrm>
          <a:prstGeom prst="rect">
            <a:avLst/>
          </a:prstGeom>
          <a:solidFill>
            <a:srgbClr val="C489A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AF9EBA-2A24-158B-5BB3-AA54A25DE20E}"/>
              </a:ext>
            </a:extLst>
          </p:cNvPr>
          <p:cNvSpPr txBox="1"/>
          <p:nvPr/>
        </p:nvSpPr>
        <p:spPr>
          <a:xfrm>
            <a:off x="3248025" y="4897491"/>
            <a:ext cx="1387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>
                <a:ea typeface="Cambria" panose="02040503050406030204" pitchFamily="18" charset="0"/>
                <a:cs typeface="Arial" panose="020B0604020202020204" pitchFamily="34" charset="0"/>
              </a:rPr>
              <a:t>Inner Weak</a:t>
            </a:r>
          </a:p>
        </p:txBody>
      </p:sp>
      <p:sp>
        <p:nvSpPr>
          <p:cNvPr id="25" name="Text Placeholder 1">
            <a:extLst>
              <a:ext uri="{FF2B5EF4-FFF2-40B4-BE49-F238E27FC236}">
                <a16:creationId xmlns:a16="http://schemas.microsoft.com/office/drawing/2014/main" id="{CFB93902-DDB2-1FAA-7ADB-74C46A33788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5927" y="6183086"/>
            <a:ext cx="4431673" cy="34471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0D2CDB6-42FB-A279-A4EC-AC58D949A8A9}"/>
              </a:ext>
            </a:extLst>
          </p:cNvPr>
          <p:cNvGrpSpPr/>
          <p:nvPr/>
        </p:nvGrpSpPr>
        <p:grpSpPr>
          <a:xfrm>
            <a:off x="8529276" y="3470641"/>
            <a:ext cx="3636000" cy="513100"/>
            <a:chOff x="8529276" y="3470641"/>
            <a:chExt cx="3636000" cy="5131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0872DC5-CB8F-4CF6-61FD-D27DE59ABC4A}"/>
                </a:ext>
              </a:extLst>
            </p:cNvPr>
            <p:cNvPicPr>
              <a:picLocks/>
            </p:cNvPicPr>
            <p:nvPr/>
          </p:nvPicPr>
          <p:blipFill>
            <a:blip r:embed="rId4"/>
            <a:srcRect l="69970" t="67642" r="1" b="-1"/>
            <a:stretch/>
          </p:blipFill>
          <p:spPr>
            <a:xfrm>
              <a:off x="8529276" y="3470641"/>
              <a:ext cx="3636000" cy="513100"/>
            </a:xfrm>
            <a:prstGeom prst="rect">
              <a:avLst/>
            </a:prstGeom>
          </p:spPr>
        </p:pic>
        <p:sp>
          <p:nvSpPr>
            <p:cNvPr id="4" name="Isosceles Triangle 3">
              <a:extLst>
                <a:ext uri="{FF2B5EF4-FFF2-40B4-BE49-F238E27FC236}">
                  <a16:creationId xmlns:a16="http://schemas.microsoft.com/office/drawing/2014/main" id="{5B908ABC-E273-5F63-494A-5A24C15FAAB4}"/>
                </a:ext>
              </a:extLst>
            </p:cNvPr>
            <p:cNvSpPr/>
            <p:nvPr/>
          </p:nvSpPr>
          <p:spPr>
            <a:xfrm>
              <a:off x="8529276" y="3546735"/>
              <a:ext cx="283195" cy="313627"/>
            </a:xfrm>
            <a:prstGeom prst="triangle">
              <a:avLst>
                <a:gd name="adj" fmla="val 0"/>
              </a:avLst>
            </a:prstGeom>
            <a:solidFill>
              <a:srgbClr val="FFFFFF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  <p:sp>
          <p:nvSpPr>
            <p:cNvPr id="8" name="Isosceles Triangle 7">
              <a:extLst>
                <a:ext uri="{FF2B5EF4-FFF2-40B4-BE49-F238E27FC236}">
                  <a16:creationId xmlns:a16="http://schemas.microsoft.com/office/drawing/2014/main" id="{942821D8-3675-A14C-9BA2-2E26020093DE}"/>
                </a:ext>
              </a:extLst>
            </p:cNvPr>
            <p:cNvSpPr/>
            <p:nvPr/>
          </p:nvSpPr>
          <p:spPr>
            <a:xfrm rot="10800000">
              <a:off x="11622165" y="3486536"/>
              <a:ext cx="451373" cy="476972"/>
            </a:xfrm>
            <a:prstGeom prst="triangle">
              <a:avLst>
                <a:gd name="adj" fmla="val 0"/>
              </a:avLst>
            </a:prstGeom>
            <a:solidFill>
              <a:srgbClr val="FFFFFF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NZ"/>
            </a:p>
          </p:txBody>
        </p:sp>
      </p:grp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4873CB8-F37E-B4E3-6B56-DF2F54403DE7}"/>
              </a:ext>
            </a:extLst>
          </p:cNvPr>
          <p:cNvCxnSpPr>
            <a:cxnSpLocks/>
          </p:cNvCxnSpPr>
          <p:nvPr/>
        </p:nvCxnSpPr>
        <p:spPr>
          <a:xfrm flipV="1">
            <a:off x="10089559" y="4140172"/>
            <a:ext cx="360973" cy="922628"/>
          </a:xfrm>
          <a:prstGeom prst="straightConnector1">
            <a:avLst/>
          </a:prstGeom>
          <a:ln w="38100">
            <a:solidFill>
              <a:schemeClr val="tx1"/>
            </a:solidFill>
            <a:headEnd type="none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DD3313CB-98FF-D867-370B-E16A70491AA8}"/>
              </a:ext>
            </a:extLst>
          </p:cNvPr>
          <p:cNvSpPr/>
          <p:nvPr/>
        </p:nvSpPr>
        <p:spPr>
          <a:xfrm>
            <a:off x="5698862" y="4059835"/>
            <a:ext cx="3352094" cy="922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3200" b="1">
                <a:solidFill>
                  <a:schemeClr val="tx1"/>
                </a:solidFill>
                <a:latin typeface="Kapra Neue" panose="00000600000000000000" pitchFamily="50" charset="0"/>
              </a:rPr>
              <a:t>Collisional Lifetime: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CD14DA9-960F-C0C9-7265-BC190074BF4C}"/>
              </a:ext>
            </a:extLst>
          </p:cNvPr>
          <p:cNvSpPr/>
          <p:nvPr/>
        </p:nvSpPr>
        <p:spPr>
          <a:xfrm>
            <a:off x="4754878" y="2052595"/>
            <a:ext cx="3352094" cy="922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NZ" sz="3200" b="1" dirty="0">
                <a:solidFill>
                  <a:schemeClr val="tx1"/>
                </a:solidFill>
                <a:latin typeface="Kapra Neue" panose="00000600000000000000" pitchFamily="50" charset="0"/>
              </a:rPr>
              <a:t>Inner Belt Dominance</a:t>
            </a:r>
          </a:p>
        </p:txBody>
      </p:sp>
      <p:sp>
        <p:nvSpPr>
          <p:cNvPr id="32" name="Left Brace 31">
            <a:extLst>
              <a:ext uri="{FF2B5EF4-FFF2-40B4-BE49-F238E27FC236}">
                <a16:creationId xmlns:a16="http://schemas.microsoft.com/office/drawing/2014/main" id="{3BCD56EB-4DC3-4913-E11F-FCA89AADAF45}"/>
              </a:ext>
            </a:extLst>
          </p:cNvPr>
          <p:cNvSpPr/>
          <p:nvPr/>
        </p:nvSpPr>
        <p:spPr>
          <a:xfrm>
            <a:off x="8094434" y="1988288"/>
            <a:ext cx="289897" cy="1429624"/>
          </a:xfrm>
          <a:prstGeom prst="leftBrace">
            <a:avLst>
              <a:gd name="adj1" fmla="val 45832"/>
              <a:gd name="adj2" fmla="val 42325"/>
            </a:avLst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Left Brace 32">
            <a:extLst>
              <a:ext uri="{FF2B5EF4-FFF2-40B4-BE49-F238E27FC236}">
                <a16:creationId xmlns:a16="http://schemas.microsoft.com/office/drawing/2014/main" id="{C5E546A0-6324-5052-C0AC-1706E5360620}"/>
              </a:ext>
            </a:extLst>
          </p:cNvPr>
          <p:cNvSpPr/>
          <p:nvPr/>
        </p:nvSpPr>
        <p:spPr>
          <a:xfrm flipH="1">
            <a:off x="4485726" y="1378497"/>
            <a:ext cx="289897" cy="2039416"/>
          </a:xfrm>
          <a:prstGeom prst="leftBrace">
            <a:avLst>
              <a:gd name="adj1" fmla="val 45832"/>
              <a:gd name="adj2" fmla="val 56278"/>
            </a:avLst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2477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C26A575-CDEB-54A0-400A-985E6D85F751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3970633" y="-351000"/>
            <a:ext cx="7898400" cy="6480000"/>
          </a:xfrm>
          <a:prstGeom prst="rect">
            <a:avLst/>
          </a:prstGeom>
        </p:spPr>
      </p:pic>
      <p:pic>
        <p:nvPicPr>
          <p:cNvPr id="6" name="8">
            <a:extLst>
              <a:ext uri="{FF2B5EF4-FFF2-40B4-BE49-F238E27FC236}">
                <a16:creationId xmlns:a16="http://schemas.microsoft.com/office/drawing/2014/main" id="{490F975C-63B5-EFF2-77CC-A06289E1BD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pic>
        <p:nvPicPr>
          <p:cNvPr id="5" name="16">
            <a:extLst>
              <a:ext uri="{FF2B5EF4-FFF2-40B4-BE49-F238E27FC236}">
                <a16:creationId xmlns:a16="http://schemas.microsoft.com/office/drawing/2014/main" id="{BBDC7B5E-AE00-9ED8-3F6D-22710A600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pic>
        <p:nvPicPr>
          <p:cNvPr id="2" name="32">
            <a:extLst>
              <a:ext uri="{FF2B5EF4-FFF2-40B4-BE49-F238E27FC236}">
                <a16:creationId xmlns:a16="http://schemas.microsoft.com/office/drawing/2014/main" id="{E0393719-7A95-8F3B-6D39-8E35581860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0000" y="-351000"/>
            <a:ext cx="7896913" cy="6480000"/>
          </a:xfrm>
          <a:prstGeom prst="rect">
            <a:avLst/>
          </a:prstGeom>
        </p:spPr>
      </p:pic>
      <p:pic>
        <p:nvPicPr>
          <p:cNvPr id="4" name="40">
            <a:extLst>
              <a:ext uri="{FF2B5EF4-FFF2-40B4-BE49-F238E27FC236}">
                <a16:creationId xmlns:a16="http://schemas.microsoft.com/office/drawing/2014/main" id="{E6835225-BE61-ACAE-148F-640D223FBC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pic>
        <p:nvPicPr>
          <p:cNvPr id="10" name="48">
            <a:extLst>
              <a:ext uri="{FF2B5EF4-FFF2-40B4-BE49-F238E27FC236}">
                <a16:creationId xmlns:a16="http://schemas.microsoft.com/office/drawing/2014/main" id="{320E8373-B6EC-814F-51D7-2BF1C345D7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0000" y="-351000"/>
            <a:ext cx="7896913" cy="6480000"/>
          </a:xfrm>
          <a:prstGeom prst="rect">
            <a:avLst/>
          </a:prstGeom>
        </p:spPr>
      </p:pic>
      <p:pic>
        <p:nvPicPr>
          <p:cNvPr id="9" name="64">
            <a:extLst>
              <a:ext uri="{FF2B5EF4-FFF2-40B4-BE49-F238E27FC236}">
                <a16:creationId xmlns:a16="http://schemas.microsoft.com/office/drawing/2014/main" id="{AD5AF127-584B-3E37-30F5-10B45CD8FF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0000" y="-351000"/>
            <a:ext cx="7896913" cy="6480000"/>
          </a:xfrm>
          <a:prstGeom prst="rect">
            <a:avLst/>
          </a:prstGeom>
        </p:spPr>
      </p:pic>
      <p:pic>
        <p:nvPicPr>
          <p:cNvPr id="8" name="80">
            <a:extLst>
              <a:ext uri="{FF2B5EF4-FFF2-40B4-BE49-F238E27FC236}">
                <a16:creationId xmlns:a16="http://schemas.microsoft.com/office/drawing/2014/main" id="{3600145E-23D8-683E-4DA6-CD54A51F69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60000" y="-351000"/>
            <a:ext cx="7896913" cy="6480000"/>
          </a:xfrm>
          <a:prstGeom prst="rect">
            <a:avLst/>
          </a:prstGeom>
        </p:spPr>
      </p:pic>
      <p:pic>
        <p:nvPicPr>
          <p:cNvPr id="3" name="90">
            <a:extLst>
              <a:ext uri="{FF2B5EF4-FFF2-40B4-BE49-F238E27FC236}">
                <a16:creationId xmlns:a16="http://schemas.microsoft.com/office/drawing/2014/main" id="{352C1D68-6644-EF7C-CE6F-0A2F60D3CA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F1FD825-9442-B50F-0D5C-F19BACFDD80E}"/>
              </a:ext>
            </a:extLst>
          </p:cNvPr>
          <p:cNvSpPr txBox="1">
            <a:spLocks/>
          </p:cNvSpPr>
          <p:nvPr/>
        </p:nvSpPr>
        <p:spPr>
          <a:xfrm>
            <a:off x="495927" y="6183086"/>
            <a:ext cx="4431673" cy="34471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E0825FD-3726-6AB2-DE88-FAA3921414DD}"/>
              </a:ext>
            </a:extLst>
          </p:cNvPr>
          <p:cNvSpPr txBox="1"/>
          <p:nvPr/>
        </p:nvSpPr>
        <p:spPr>
          <a:xfrm>
            <a:off x="4927600" y="0"/>
            <a:ext cx="488278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NZ" sz="2400" dirty="0">
                <a:latin typeface="Kapra Neue SemiBold" panose="00000800000000000000" pitchFamily="50" charset="0"/>
              </a:rPr>
              <a:t>100,000 sample orbits - sizes 1 cm to 0.5 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5F0329-7C8B-C65D-A2A1-D77DFE1F1F75}"/>
              </a:ext>
            </a:extLst>
          </p:cNvPr>
          <p:cNvSpPr txBox="1"/>
          <p:nvPr/>
        </p:nvSpPr>
        <p:spPr>
          <a:xfrm>
            <a:off x="302229" y="3669258"/>
            <a:ext cx="359003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3. </a:t>
            </a:r>
            <a:r>
              <a:rPr lang="en-NZ" sz="3200" b="1" dirty="0">
                <a:latin typeface="Kapra Neue" panose="00000600000000000000" pitchFamily="50" charset="0"/>
              </a:rPr>
              <a:t>Observed</a:t>
            </a:r>
            <a:r>
              <a:rPr lang="en-NZ" sz="2400" dirty="0">
                <a:latin typeface="Kapra Neue" panose="00000600000000000000" pitchFamily="50" charset="0"/>
              </a:rPr>
              <a:t> collisional lifetime </a:t>
            </a:r>
          </a:p>
        </p:txBody>
      </p:sp>
      <p:pic>
        <p:nvPicPr>
          <p:cNvPr id="18" name="Picture 5" descr="A logo of a globe&#10;&#10;Description automatically generated">
            <a:extLst>
              <a:ext uri="{FF2B5EF4-FFF2-40B4-BE49-F238E27FC236}">
                <a16:creationId xmlns:a16="http://schemas.microsoft.com/office/drawing/2014/main" id="{6A2F205D-A033-44F3-BC40-0422AD1B115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97246" y="746839"/>
            <a:ext cx="2309813" cy="115490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9F4097B-0C36-D49A-5C2D-097AC56458B4}"/>
              </a:ext>
            </a:extLst>
          </p:cNvPr>
          <p:cNvSpPr txBox="1"/>
          <p:nvPr/>
        </p:nvSpPr>
        <p:spPr>
          <a:xfrm>
            <a:off x="245623" y="778738"/>
            <a:ext cx="3118246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2400" dirty="0">
                <a:latin typeface="Kapra Neue" panose="00000600000000000000" pitchFamily="50" charset="0"/>
              </a:rPr>
              <a:t>1. </a:t>
            </a:r>
            <a:r>
              <a:rPr lang="en-NZ" sz="3200" b="1" dirty="0">
                <a:latin typeface="Kapra Neue" panose="00000600000000000000" pitchFamily="50" charset="0"/>
              </a:rPr>
              <a:t>Debiased</a:t>
            </a:r>
            <a:r>
              <a:rPr lang="en-NZ" sz="2400" dirty="0">
                <a:latin typeface="Kapra Neue" panose="00000600000000000000" pitchFamily="50" charset="0"/>
              </a:rPr>
              <a:t> fireballs from the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6462963-9608-1C60-1DC7-C5B4F34D9389}"/>
              </a:ext>
            </a:extLst>
          </p:cNvPr>
          <p:cNvSpPr txBox="1"/>
          <p:nvPr/>
        </p:nvSpPr>
        <p:spPr>
          <a:xfrm>
            <a:off x="302229" y="4973602"/>
            <a:ext cx="420247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4. </a:t>
            </a:r>
            <a:r>
              <a:rPr lang="en-NZ" sz="3200" b="1" dirty="0">
                <a:latin typeface="Kapra Neue" panose="00000600000000000000" pitchFamily="50" charset="0"/>
              </a:rPr>
              <a:t>Created</a:t>
            </a:r>
            <a:r>
              <a:rPr lang="en-NZ" sz="2400" dirty="0">
                <a:latin typeface="Kapra Neue" panose="00000600000000000000" pitchFamily="50" charset="0"/>
              </a:rPr>
              <a:t> sampleable model output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BCE1FD1-4F13-6F02-3F41-FC1C6BEABD35}"/>
              </a:ext>
            </a:extLst>
          </p:cNvPr>
          <p:cNvSpPr txBox="1"/>
          <p:nvPr/>
        </p:nvSpPr>
        <p:spPr>
          <a:xfrm>
            <a:off x="245623" y="2279228"/>
            <a:ext cx="3977866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2. </a:t>
            </a:r>
            <a:r>
              <a:rPr lang="en-NZ" sz="3200" b="1" dirty="0">
                <a:latin typeface="Kapra Neue" panose="00000600000000000000" pitchFamily="50" charset="0"/>
              </a:rPr>
              <a:t>Confirmed</a:t>
            </a:r>
            <a:r>
              <a:rPr lang="en-NZ" sz="2400" dirty="0">
                <a:latin typeface="Kapra Neue" panose="00000600000000000000" pitchFamily="50" charset="0"/>
              </a:rPr>
              <a:t> inner-belt dominance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5848DAF-7543-B282-6912-9C880E1ABF29}"/>
              </a:ext>
            </a:extLst>
          </p:cNvPr>
          <p:cNvSpPr txBox="1"/>
          <p:nvPr/>
        </p:nvSpPr>
        <p:spPr>
          <a:xfrm>
            <a:off x="549477" y="4213015"/>
            <a:ext cx="295809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transition 3 Myr </a:t>
            </a:r>
            <a:r>
              <a:rPr lang="en-NZ" sz="2400" b="1" dirty="0">
                <a:latin typeface="Kapra Neue" panose="00000600000000000000" pitchFamily="50" charset="0"/>
              </a:rPr>
              <a:t>-&gt;</a:t>
            </a:r>
            <a:r>
              <a:rPr lang="en-NZ" sz="2400" dirty="0">
                <a:latin typeface="Kapra Neue" panose="00000600000000000000" pitchFamily="50" charset="0"/>
              </a:rPr>
              <a:t> 1 Myr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AA743CC-4717-82E4-B629-1D23BBC86753}"/>
              </a:ext>
            </a:extLst>
          </p:cNvPr>
          <p:cNvSpPr txBox="1"/>
          <p:nvPr/>
        </p:nvSpPr>
        <p:spPr>
          <a:xfrm>
            <a:off x="492871" y="2813964"/>
            <a:ext cx="334278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across </a:t>
            </a:r>
            <a:r>
              <a:rPr lang="en-NZ" sz="2400" dirty="0" err="1">
                <a:latin typeface="Kapra Neue" panose="00000600000000000000" pitchFamily="50" charset="0"/>
              </a:rPr>
              <a:t>decameter</a:t>
            </a:r>
            <a:r>
              <a:rPr lang="en-NZ" sz="2400" dirty="0">
                <a:latin typeface="Kapra Neue" panose="00000600000000000000" pitchFamily="50" charset="0"/>
              </a:rPr>
              <a:t> (10m) NEOs</a:t>
            </a:r>
          </a:p>
        </p:txBody>
      </p:sp>
    </p:spTree>
    <p:extLst>
      <p:ext uri="{BB962C8B-B14F-4D97-AF65-F5344CB8AC3E}">
        <p14:creationId xmlns:p14="http://schemas.microsoft.com/office/powerpoint/2010/main" val="321442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E65AED-380F-0D18-234C-41691D0815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411B22-B958-1FCE-D551-EFEE81BC351F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3970633" y="-351000"/>
            <a:ext cx="7898400" cy="6480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B430B4A-4890-EB3C-9BEB-E73C06BB6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FBB85FD-DC28-AA62-3711-58D49C2B08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8A9888-4F91-5AB4-376B-F3709B0538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62B499-FB83-D360-C0AA-6FA3632564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0000" y="-351000"/>
            <a:ext cx="7896912" cy="6480000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CE977898-D9BB-015F-855D-5857AE57D1D7}"/>
              </a:ext>
            </a:extLst>
          </p:cNvPr>
          <p:cNvSpPr txBox="1">
            <a:spLocks/>
          </p:cNvSpPr>
          <p:nvPr/>
        </p:nvSpPr>
        <p:spPr>
          <a:xfrm>
            <a:off x="495927" y="6183086"/>
            <a:ext cx="4431673" cy="34471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AU" sz="1800" kern="1200" dirty="0" smtClean="0">
                <a:solidFill>
                  <a:srgbClr val="7F7F7F"/>
                </a:solidFill>
                <a:latin typeface="Kapra Neue" panose="00000600000000000000" pitchFamily="50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>
                <a:solidFill>
                  <a:srgbClr val="C2970A"/>
                </a:solidFill>
              </a:rPr>
              <a:t>Sophie E. Deam </a:t>
            </a:r>
            <a:r>
              <a:rPr lang="en-NZ">
                <a:solidFill>
                  <a:sysClr val="windowText" lastClr="000000"/>
                </a:solidFill>
              </a:rPr>
              <a:t>/</a:t>
            </a:r>
            <a:r>
              <a:rPr lang="en-NZ"/>
              <a:t> A NEO Model Calibrated to Earth Impactors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166090-7FCC-EBBC-8A7E-7A681A40D8A9}"/>
              </a:ext>
            </a:extLst>
          </p:cNvPr>
          <p:cNvSpPr txBox="1"/>
          <p:nvPr/>
        </p:nvSpPr>
        <p:spPr>
          <a:xfrm>
            <a:off x="4927600" y="0"/>
            <a:ext cx="488278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NZ" sz="2400" dirty="0">
                <a:latin typeface="Kapra Neue SemiBold" panose="00000800000000000000" pitchFamily="50" charset="0"/>
              </a:rPr>
              <a:t>100,000 sample orbits - sizes 1 cm to 0.5 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DA6C58-452A-46C5-3C36-8F06E9F60DA6}"/>
              </a:ext>
            </a:extLst>
          </p:cNvPr>
          <p:cNvSpPr txBox="1"/>
          <p:nvPr/>
        </p:nvSpPr>
        <p:spPr>
          <a:xfrm>
            <a:off x="302229" y="3669258"/>
            <a:ext cx="359003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3. </a:t>
            </a:r>
            <a:r>
              <a:rPr lang="en-NZ" sz="3200" b="1" dirty="0">
                <a:latin typeface="Kapra Neue" panose="00000600000000000000" pitchFamily="50" charset="0"/>
              </a:rPr>
              <a:t>Observed</a:t>
            </a:r>
            <a:r>
              <a:rPr lang="en-NZ" sz="2400" dirty="0">
                <a:latin typeface="Kapra Neue" panose="00000600000000000000" pitchFamily="50" charset="0"/>
              </a:rPr>
              <a:t> collisional lifetime </a:t>
            </a:r>
          </a:p>
        </p:txBody>
      </p:sp>
      <p:pic>
        <p:nvPicPr>
          <p:cNvPr id="6" name="Picture 5" descr="A logo of a globe&#10;&#10;Description automatically generated">
            <a:extLst>
              <a:ext uri="{FF2B5EF4-FFF2-40B4-BE49-F238E27FC236}">
                <a16:creationId xmlns:a16="http://schemas.microsoft.com/office/drawing/2014/main" id="{DDFE1F7E-5C47-3DE6-7A72-9923B8DB87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7246" y="746839"/>
            <a:ext cx="2309813" cy="11549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60A113D-A902-5701-6409-F3FD3C227678}"/>
              </a:ext>
            </a:extLst>
          </p:cNvPr>
          <p:cNvSpPr txBox="1"/>
          <p:nvPr/>
        </p:nvSpPr>
        <p:spPr>
          <a:xfrm>
            <a:off x="245623" y="778738"/>
            <a:ext cx="3118246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NZ" sz="2400" dirty="0">
                <a:latin typeface="Kapra Neue" panose="00000600000000000000" pitchFamily="50" charset="0"/>
              </a:rPr>
              <a:t>1. </a:t>
            </a:r>
            <a:r>
              <a:rPr lang="en-NZ" sz="3200" b="1" dirty="0">
                <a:latin typeface="Kapra Neue" panose="00000600000000000000" pitchFamily="50" charset="0"/>
              </a:rPr>
              <a:t>Debiased</a:t>
            </a:r>
            <a:r>
              <a:rPr lang="en-NZ" sz="2400" dirty="0">
                <a:latin typeface="Kapra Neue" panose="00000600000000000000" pitchFamily="50" charset="0"/>
              </a:rPr>
              <a:t> fireballs from the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5677B8-45F5-4E70-CF09-66EF63CD875C}"/>
              </a:ext>
            </a:extLst>
          </p:cNvPr>
          <p:cNvSpPr txBox="1"/>
          <p:nvPr/>
        </p:nvSpPr>
        <p:spPr>
          <a:xfrm>
            <a:off x="302229" y="4973602"/>
            <a:ext cx="420247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4. </a:t>
            </a:r>
            <a:r>
              <a:rPr lang="en-NZ" sz="3200" b="1" dirty="0">
                <a:latin typeface="Kapra Neue" panose="00000600000000000000" pitchFamily="50" charset="0"/>
              </a:rPr>
              <a:t>Created</a:t>
            </a:r>
            <a:r>
              <a:rPr lang="en-NZ" sz="2400" dirty="0">
                <a:latin typeface="Kapra Neue" panose="00000600000000000000" pitchFamily="50" charset="0"/>
              </a:rPr>
              <a:t> sampleable model output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F6BF9C-606B-3CC4-816D-62BCB39E1859}"/>
              </a:ext>
            </a:extLst>
          </p:cNvPr>
          <p:cNvSpPr txBox="1"/>
          <p:nvPr/>
        </p:nvSpPr>
        <p:spPr>
          <a:xfrm>
            <a:off x="245623" y="2279228"/>
            <a:ext cx="3977866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2. </a:t>
            </a:r>
            <a:r>
              <a:rPr lang="en-NZ" sz="3200" b="1" dirty="0">
                <a:latin typeface="Kapra Neue" panose="00000600000000000000" pitchFamily="50" charset="0"/>
              </a:rPr>
              <a:t>Confirmed</a:t>
            </a:r>
            <a:r>
              <a:rPr lang="en-NZ" sz="2400" dirty="0">
                <a:latin typeface="Kapra Neue" panose="00000600000000000000" pitchFamily="50" charset="0"/>
              </a:rPr>
              <a:t> inner-belt dominance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A7AE5AE-C5CE-B757-B830-F443E49CA9E6}"/>
              </a:ext>
            </a:extLst>
          </p:cNvPr>
          <p:cNvSpPr txBox="1"/>
          <p:nvPr/>
        </p:nvSpPr>
        <p:spPr>
          <a:xfrm>
            <a:off x="549477" y="4213015"/>
            <a:ext cx="295809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transition 3 Myr </a:t>
            </a:r>
            <a:r>
              <a:rPr lang="en-NZ" sz="2400" b="1" dirty="0">
                <a:latin typeface="Kapra Neue" panose="00000600000000000000" pitchFamily="50" charset="0"/>
              </a:rPr>
              <a:t>-&gt;</a:t>
            </a:r>
            <a:r>
              <a:rPr lang="en-NZ" sz="2400" dirty="0">
                <a:latin typeface="Kapra Neue" panose="00000600000000000000" pitchFamily="50" charset="0"/>
              </a:rPr>
              <a:t> 1 Myr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8B4FAE-9087-55E2-7D0A-1684993048EF}"/>
              </a:ext>
            </a:extLst>
          </p:cNvPr>
          <p:cNvSpPr txBox="1"/>
          <p:nvPr/>
        </p:nvSpPr>
        <p:spPr>
          <a:xfrm>
            <a:off x="492871" y="2813964"/>
            <a:ext cx="334278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NZ" sz="2400" dirty="0">
                <a:latin typeface="Kapra Neue" panose="00000600000000000000" pitchFamily="50" charset="0"/>
              </a:rPr>
              <a:t>across </a:t>
            </a:r>
            <a:r>
              <a:rPr lang="en-NZ" sz="2400" dirty="0" err="1">
                <a:latin typeface="Kapra Neue" panose="00000600000000000000" pitchFamily="50" charset="0"/>
              </a:rPr>
              <a:t>decameter</a:t>
            </a:r>
            <a:r>
              <a:rPr lang="en-NZ" sz="2400" dirty="0">
                <a:latin typeface="Kapra Neue" panose="00000600000000000000" pitchFamily="50" charset="0"/>
              </a:rPr>
              <a:t> (10m) NEOs</a:t>
            </a:r>
          </a:p>
        </p:txBody>
      </p:sp>
    </p:spTree>
    <p:extLst>
      <p:ext uri="{BB962C8B-B14F-4D97-AF65-F5344CB8AC3E}">
        <p14:creationId xmlns:p14="http://schemas.microsoft.com/office/powerpoint/2010/main" val="2557844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STC Presentation with Slide Master - Black BG.potx" id="{A00896B2-F99D-4B7F-B7F8-50CE083B85F6}" vid="{CD1ADBDE-ACDA-44FF-AE08-87B64CCE0B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B0E102B8AFDB459B94CC49297A6681" ma:contentTypeVersion="17" ma:contentTypeDescription="Create a new document." ma:contentTypeScope="" ma:versionID="029b97c2dc4dc6ce8ef386a2ac3dc998">
  <xsd:schema xmlns:xsd="http://www.w3.org/2001/XMLSchema" xmlns:xs="http://www.w3.org/2001/XMLSchema" xmlns:p="http://schemas.microsoft.com/office/2006/metadata/properties" xmlns:ns3="23ff796b-93f7-4e91-8bbe-5fa0544b3e89" xmlns:ns4="b9ce0f1b-4dc7-493f-8661-502752005a9b" targetNamespace="http://schemas.microsoft.com/office/2006/metadata/properties" ma:root="true" ma:fieldsID="6023cf961e93f1f8bceed0758b249e8c" ns3:_="" ns4:_="">
    <xsd:import namespace="23ff796b-93f7-4e91-8bbe-5fa0544b3e89"/>
    <xsd:import namespace="b9ce0f1b-4dc7-493f-8661-502752005a9b"/>
    <xsd:element name="properties">
      <xsd:complexType>
        <xsd:sequence>
          <xsd:element name="documentManagement">
            <xsd:complexType>
              <xsd:all>
                <xsd:element ref="ns3:MigrationWizId" minOccurs="0"/>
                <xsd:element ref="ns3:MigrationWizIdPermissions" minOccurs="0"/>
                <xsd:element ref="ns3:MigrationWizIdVersio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ff796b-93f7-4e91-8bbe-5fa0544b3e89" elementFormDefault="qualified">
    <xsd:import namespace="http://schemas.microsoft.com/office/2006/documentManagement/types"/>
    <xsd:import namespace="http://schemas.microsoft.com/office/infopath/2007/PartnerControls"/>
    <xsd:element name="MigrationWizId" ma:index="8" nillable="true" ma:displayName="MigrationWizId" ma:internalName="MigrationWizId">
      <xsd:simpleType>
        <xsd:restriction base="dms:Text"/>
      </xsd:simpleType>
    </xsd:element>
    <xsd:element name="MigrationWizIdPermissions" ma:index="9" nillable="true" ma:displayName="MigrationWizIdPermissions" ma:internalName="MigrationWizIdPermissions">
      <xsd:simpleType>
        <xsd:restriction base="dms:Text"/>
      </xsd:simpleType>
    </xsd:element>
    <xsd:element name="MigrationWizIdVersion" ma:index="10" nillable="true" ma:displayName="MigrationWizIdVersion" ma:internalName="MigrationWizIdVersion">
      <xsd:simpleType>
        <xsd:restriction base="dms:Text"/>
      </xsd:simpleType>
    </xsd:element>
    <xsd:element name="_activity" ma:index="11" nillable="true" ma:displayName="_activity" ma:hidden="true" ma:internalName="_activity" ma:readOnly="false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ce0f1b-4dc7-493f-8661-502752005a9b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3ff796b-93f7-4e91-8bbe-5fa0544b3e89" xsi:nil="true"/>
    <MigrationWizIdPermissions xmlns="23ff796b-93f7-4e91-8bbe-5fa0544b3e89" xsi:nil="true"/>
    <MigrationWizIdVersion xmlns="23ff796b-93f7-4e91-8bbe-5fa0544b3e89" xsi:nil="true"/>
    <MigrationWizId xmlns="23ff796b-93f7-4e91-8bbe-5fa0544b3e8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C204AB-73D0-4D85-8D06-9750DA8F6DA9}">
  <ds:schemaRefs>
    <ds:schemaRef ds:uri="23ff796b-93f7-4e91-8bbe-5fa0544b3e89"/>
    <ds:schemaRef ds:uri="b9ce0f1b-4dc7-493f-8661-502752005a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9185221-F7A5-485F-81D3-5539D2CB73B4}">
  <ds:schemaRefs>
    <ds:schemaRef ds:uri="http://purl.org/dc/elements/1.1/"/>
    <ds:schemaRef ds:uri="b9ce0f1b-4dc7-493f-8661-502752005a9b"/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23ff796b-93f7-4e91-8bbe-5fa0544b3e89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A20F332-A9FD-42F4-B26A-13CD81E2FB3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755</Words>
  <Application>Microsoft Office PowerPoint</Application>
  <PresentationFormat>Widescreen</PresentationFormat>
  <Paragraphs>158</Paragraphs>
  <Slides>28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Howie</dc:creator>
  <cp:lastModifiedBy>Sophie Deam (Student)</cp:lastModifiedBy>
  <cp:revision>3</cp:revision>
  <dcterms:created xsi:type="dcterms:W3CDTF">2025-02-10T06:58:03Z</dcterms:created>
  <dcterms:modified xsi:type="dcterms:W3CDTF">2025-04-29T06:12:05Z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0x010100FDB0E102B8AFDB459B94CC49297A6681</vt:lpwstr>
  </property>
  <property fmtid="{D5CDD505-2E9C-101B-9397-08002B2CF9AE}" pid="3" name="MediaServiceImageTags">
    <vt:lpwstr/>
  </property>
</Properties>
</file>